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png" ContentType="image/png"/>
  <Default Extension="wmf" ContentType="image/x-wmf"/>
  <Default Extension="emf" ContentType="image/x-emf"/>
  <Default Extension="wdp" ContentType="image/vnd.ms-photo"/>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bookmarkIdSeed="3">
  <p:sldMasterIdLst>
    <p:sldMasterId id="2147483648" r:id="rId1"/>
    <p:sldMasterId id="2147483667" r:id="rId3"/>
  </p:sldMasterIdLst>
  <p:notesMasterIdLst>
    <p:notesMasterId r:id="rId5"/>
  </p:notesMasterIdLst>
  <p:handoutMasterIdLst>
    <p:handoutMasterId r:id="rId108"/>
  </p:handoutMasterIdLst>
  <p:sldIdLst>
    <p:sldId id="957" r:id="rId4"/>
    <p:sldId id="1217" r:id="rId6"/>
    <p:sldId id="1218" r:id="rId7"/>
    <p:sldId id="1103" r:id="rId8"/>
    <p:sldId id="958" r:id="rId9"/>
    <p:sldId id="992" r:id="rId10"/>
    <p:sldId id="1109" r:id="rId11"/>
    <p:sldId id="1111" r:id="rId12"/>
    <p:sldId id="1112" r:id="rId13"/>
    <p:sldId id="1113" r:id="rId14"/>
    <p:sldId id="1114" r:id="rId15"/>
    <p:sldId id="1122" r:id="rId16"/>
    <p:sldId id="1116" r:id="rId17"/>
    <p:sldId id="1120" r:id="rId18"/>
    <p:sldId id="1119" r:id="rId19"/>
    <p:sldId id="1121" r:id="rId20"/>
    <p:sldId id="1104" r:id="rId21"/>
    <p:sldId id="997" r:id="rId22"/>
    <p:sldId id="1123" r:id="rId23"/>
    <p:sldId id="1125" r:id="rId24"/>
    <p:sldId id="1124" r:id="rId25"/>
    <p:sldId id="1126" r:id="rId26"/>
    <p:sldId id="1127" r:id="rId27"/>
    <p:sldId id="1128" r:id="rId28"/>
    <p:sldId id="1129" r:id="rId29"/>
    <p:sldId id="1130" r:id="rId30"/>
    <p:sldId id="1131" r:id="rId31"/>
    <p:sldId id="1132" r:id="rId32"/>
    <p:sldId id="1134" r:id="rId33"/>
    <p:sldId id="1137" r:id="rId34"/>
    <p:sldId id="1138" r:id="rId35"/>
    <p:sldId id="1139" r:id="rId36"/>
    <p:sldId id="1141" r:id="rId37"/>
    <p:sldId id="1142" r:id="rId38"/>
    <p:sldId id="1143" r:id="rId39"/>
    <p:sldId id="1144" r:id="rId40"/>
    <p:sldId id="1145" r:id="rId41"/>
    <p:sldId id="1146" r:id="rId42"/>
    <p:sldId id="1147" r:id="rId43"/>
    <p:sldId id="1148" r:id="rId44"/>
    <p:sldId id="1149" r:id="rId45"/>
    <p:sldId id="1151" r:id="rId46"/>
    <p:sldId id="1152" r:id="rId47"/>
    <p:sldId id="1153" r:id="rId48"/>
    <p:sldId id="1154" r:id="rId49"/>
    <p:sldId id="1157" r:id="rId50"/>
    <p:sldId id="1158" r:id="rId51"/>
    <p:sldId id="1160" r:id="rId52"/>
    <p:sldId id="1159" r:id="rId53"/>
    <p:sldId id="1161" r:id="rId54"/>
    <p:sldId id="1162" r:id="rId55"/>
    <p:sldId id="1163" r:id="rId56"/>
    <p:sldId id="1164" r:id="rId57"/>
    <p:sldId id="1165" r:id="rId58"/>
    <p:sldId id="1167" r:id="rId59"/>
    <p:sldId id="1168" r:id="rId60"/>
    <p:sldId id="1170" r:id="rId61"/>
    <p:sldId id="1169" r:id="rId62"/>
    <p:sldId id="1171" r:id="rId63"/>
    <p:sldId id="1173" r:id="rId64"/>
    <p:sldId id="1174" r:id="rId65"/>
    <p:sldId id="1175" r:id="rId66"/>
    <p:sldId id="1176" r:id="rId67"/>
    <p:sldId id="1177" r:id="rId68"/>
    <p:sldId id="1179" r:id="rId69"/>
    <p:sldId id="1180" r:id="rId70"/>
    <p:sldId id="1178" r:id="rId71"/>
    <p:sldId id="1105" r:id="rId72"/>
    <p:sldId id="1181" r:id="rId73"/>
    <p:sldId id="1183" r:id="rId74"/>
    <p:sldId id="1182" r:id="rId75"/>
    <p:sldId id="1184" r:id="rId76"/>
    <p:sldId id="1185" r:id="rId77"/>
    <p:sldId id="1186" r:id="rId78"/>
    <p:sldId id="1187" r:id="rId79"/>
    <p:sldId id="1188" r:id="rId80"/>
    <p:sldId id="1193" r:id="rId81"/>
    <p:sldId id="1199" r:id="rId82"/>
    <p:sldId id="1194" r:id="rId83"/>
    <p:sldId id="1189" r:id="rId84"/>
    <p:sldId id="1190" r:id="rId85"/>
    <p:sldId id="1192" r:id="rId86"/>
    <p:sldId id="1196" r:id="rId87"/>
    <p:sldId id="1197" r:id="rId88"/>
    <p:sldId id="1191" r:id="rId89"/>
    <p:sldId id="1198" r:id="rId90"/>
    <p:sldId id="1200" r:id="rId91"/>
    <p:sldId id="1201" r:id="rId92"/>
    <p:sldId id="1202" r:id="rId93"/>
    <p:sldId id="1203" r:id="rId94"/>
    <p:sldId id="1204" r:id="rId95"/>
    <p:sldId id="1205" r:id="rId96"/>
    <p:sldId id="1206" r:id="rId97"/>
    <p:sldId id="1207" r:id="rId98"/>
    <p:sldId id="1208" r:id="rId99"/>
    <p:sldId id="1209" r:id="rId100"/>
    <p:sldId id="1210" r:id="rId101"/>
    <p:sldId id="1211" r:id="rId102"/>
    <p:sldId id="1213" r:id="rId103"/>
    <p:sldId id="1212" r:id="rId104"/>
    <p:sldId id="1214" r:id="rId105"/>
    <p:sldId id="1216" r:id="rId106"/>
    <p:sldId id="1215" r:id="rId107"/>
  </p:sldIdLst>
  <p:sldSz cx="6858000" cy="51435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534" userDrawn="1">
          <p15:clr>
            <a:srgbClr val="A4A3A4"/>
          </p15:clr>
        </p15:guide>
        <p15:guide id="2" pos="2136"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xlc" initials="x" lastIdx="1" clrIdx="0"/>
  <p:cmAuthor id="2" name="Jin Sun" initials="J.S." lastIdx="1" clrIdx="1"/>
  <p:cmAuthor id="3" name="guangtao zhu" initials="gz" lastIdx="1"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0000"/>
    <a:srgbClr val="FEFEFE"/>
    <a:srgbClr val="77AE26"/>
    <a:srgbClr val="FBFBFB"/>
    <a:srgbClr val="000066"/>
    <a:srgbClr val="094585"/>
    <a:srgbClr val="0070C0"/>
    <a:srgbClr val="EA996F"/>
    <a:srgbClr val="F8CF1C"/>
    <a:srgbClr val="DAE3F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39" autoAdjust="0"/>
    <p:restoredTop sz="95356" autoAdjust="0"/>
  </p:normalViewPr>
  <p:slideViewPr>
    <p:cSldViewPr snapToGrid="0" showGuides="1">
      <p:cViewPr varScale="1">
        <p:scale>
          <a:sx n="208" d="100"/>
          <a:sy n="208" d="100"/>
        </p:scale>
        <p:origin x="2252" y="112"/>
      </p:cViewPr>
      <p:guideLst>
        <p:guide orient="horz" pos="1534"/>
        <p:guide pos="2136"/>
      </p:guideLst>
    </p:cSldViewPr>
  </p:slideViewPr>
  <p:notesTextViewPr>
    <p:cViewPr>
      <p:scale>
        <a:sx n="3" d="2"/>
        <a:sy n="3" d="2"/>
      </p:scale>
      <p:origin x="0" y="0"/>
    </p:cViewPr>
  </p:notesTextViewPr>
  <p:sorterViewPr>
    <p:cViewPr>
      <p:scale>
        <a:sx n="100" d="100"/>
        <a:sy n="100" d="100"/>
      </p:scale>
      <p:origin x="0" y="0"/>
    </p:cViewPr>
  </p:sorterViewPr>
  <p:notesViewPr>
    <p:cSldViewPr snapToGrid="0">
      <p:cViewPr varScale="1">
        <p:scale>
          <a:sx n="74" d="100"/>
          <a:sy n="74" d="100"/>
        </p:scale>
        <p:origin x="2636" y="44"/>
      </p:cViewPr>
      <p:guideLst>
        <p:guide orient="horz" pos="2728"/>
        <p:guide pos="2136"/>
      </p:guideLst>
    </p:cSldViewPr>
  </p:notesViewPr>
  <p:gridSpacing cx="72000" cy="72000"/>
</p:viewPr>
</file>

<file path=ppt/_rels/presentation.xml.rels><?xml version="1.0" encoding="UTF-8" standalone="yes"?>
<Relationships xmlns="http://schemas.openxmlformats.org/package/2006/relationships"><Relationship Id="rId99" Type="http://schemas.openxmlformats.org/officeDocument/2006/relationships/slide" Target="slides/slide95.xml"/><Relationship Id="rId98" Type="http://schemas.openxmlformats.org/officeDocument/2006/relationships/slide" Target="slides/slide94.xml"/><Relationship Id="rId97" Type="http://schemas.openxmlformats.org/officeDocument/2006/relationships/slide" Target="slides/slide93.xml"/><Relationship Id="rId96" Type="http://schemas.openxmlformats.org/officeDocument/2006/relationships/slide" Target="slides/slide92.xml"/><Relationship Id="rId95" Type="http://schemas.openxmlformats.org/officeDocument/2006/relationships/slide" Target="slides/slide91.xml"/><Relationship Id="rId94" Type="http://schemas.openxmlformats.org/officeDocument/2006/relationships/slide" Target="slides/slide90.xml"/><Relationship Id="rId93" Type="http://schemas.openxmlformats.org/officeDocument/2006/relationships/slide" Target="slides/slide89.xml"/><Relationship Id="rId92" Type="http://schemas.openxmlformats.org/officeDocument/2006/relationships/slide" Target="slides/slide88.xml"/><Relationship Id="rId91" Type="http://schemas.openxmlformats.org/officeDocument/2006/relationships/slide" Target="slides/slide87.xml"/><Relationship Id="rId90" Type="http://schemas.openxmlformats.org/officeDocument/2006/relationships/slide" Target="slides/slide86.xml"/><Relationship Id="rId9" Type="http://schemas.openxmlformats.org/officeDocument/2006/relationships/slide" Target="slides/slide5.xml"/><Relationship Id="rId89" Type="http://schemas.openxmlformats.org/officeDocument/2006/relationships/slide" Target="slides/slide85.xml"/><Relationship Id="rId88" Type="http://schemas.openxmlformats.org/officeDocument/2006/relationships/slide" Target="slides/slide84.xml"/><Relationship Id="rId87" Type="http://schemas.openxmlformats.org/officeDocument/2006/relationships/slide" Target="slides/slide83.xml"/><Relationship Id="rId86" Type="http://schemas.openxmlformats.org/officeDocument/2006/relationships/slide" Target="slides/slide82.xml"/><Relationship Id="rId85" Type="http://schemas.openxmlformats.org/officeDocument/2006/relationships/slide" Target="slides/slide81.xml"/><Relationship Id="rId84" Type="http://schemas.openxmlformats.org/officeDocument/2006/relationships/slide" Target="slides/slide80.xml"/><Relationship Id="rId83" Type="http://schemas.openxmlformats.org/officeDocument/2006/relationships/slide" Target="slides/slide79.xml"/><Relationship Id="rId82" Type="http://schemas.openxmlformats.org/officeDocument/2006/relationships/slide" Target="slides/slide78.xml"/><Relationship Id="rId81" Type="http://schemas.openxmlformats.org/officeDocument/2006/relationships/slide" Target="slides/slide77.xml"/><Relationship Id="rId80" Type="http://schemas.openxmlformats.org/officeDocument/2006/relationships/slide" Target="slides/slide76.xml"/><Relationship Id="rId8" Type="http://schemas.openxmlformats.org/officeDocument/2006/relationships/slide" Target="slides/slide4.xml"/><Relationship Id="rId79" Type="http://schemas.openxmlformats.org/officeDocument/2006/relationships/slide" Target="slides/slide75.xml"/><Relationship Id="rId78" Type="http://schemas.openxmlformats.org/officeDocument/2006/relationships/slide" Target="slides/slide74.xml"/><Relationship Id="rId77" Type="http://schemas.openxmlformats.org/officeDocument/2006/relationships/slide" Target="slides/slide73.xml"/><Relationship Id="rId76" Type="http://schemas.openxmlformats.org/officeDocument/2006/relationships/slide" Target="slides/slide72.xml"/><Relationship Id="rId75" Type="http://schemas.openxmlformats.org/officeDocument/2006/relationships/slide" Target="slides/slide71.xml"/><Relationship Id="rId74" Type="http://schemas.openxmlformats.org/officeDocument/2006/relationships/slide" Target="slides/slide70.xml"/><Relationship Id="rId73" Type="http://schemas.openxmlformats.org/officeDocument/2006/relationships/slide" Target="slides/slide69.xml"/><Relationship Id="rId72" Type="http://schemas.openxmlformats.org/officeDocument/2006/relationships/slide" Target="slides/slide68.xml"/><Relationship Id="rId71" Type="http://schemas.openxmlformats.org/officeDocument/2006/relationships/slide" Target="slides/slide67.xml"/><Relationship Id="rId70" Type="http://schemas.openxmlformats.org/officeDocument/2006/relationships/slide" Target="slides/slide66.xml"/><Relationship Id="rId7" Type="http://schemas.openxmlformats.org/officeDocument/2006/relationships/slide" Target="slides/slide3.xml"/><Relationship Id="rId69" Type="http://schemas.openxmlformats.org/officeDocument/2006/relationships/slide" Target="slides/slide65.xml"/><Relationship Id="rId68" Type="http://schemas.openxmlformats.org/officeDocument/2006/relationships/slide" Target="slides/slide64.xml"/><Relationship Id="rId67" Type="http://schemas.openxmlformats.org/officeDocument/2006/relationships/slide" Target="slides/slide63.xml"/><Relationship Id="rId66" Type="http://schemas.openxmlformats.org/officeDocument/2006/relationships/slide" Target="slides/slide62.xml"/><Relationship Id="rId65" Type="http://schemas.openxmlformats.org/officeDocument/2006/relationships/slide" Target="slides/slide61.xml"/><Relationship Id="rId64" Type="http://schemas.openxmlformats.org/officeDocument/2006/relationships/slide" Target="slides/slide60.xml"/><Relationship Id="rId63" Type="http://schemas.openxmlformats.org/officeDocument/2006/relationships/slide" Target="slides/slide59.xml"/><Relationship Id="rId62" Type="http://schemas.openxmlformats.org/officeDocument/2006/relationships/slide" Target="slides/slide58.xml"/><Relationship Id="rId61" Type="http://schemas.openxmlformats.org/officeDocument/2006/relationships/slide" Target="slides/slide57.xml"/><Relationship Id="rId60" Type="http://schemas.openxmlformats.org/officeDocument/2006/relationships/slide" Target="slides/slide56.xml"/><Relationship Id="rId6" Type="http://schemas.openxmlformats.org/officeDocument/2006/relationships/slide" Target="slides/slide2.xml"/><Relationship Id="rId59" Type="http://schemas.openxmlformats.org/officeDocument/2006/relationships/slide" Target="slides/slide55.xml"/><Relationship Id="rId58" Type="http://schemas.openxmlformats.org/officeDocument/2006/relationships/slide" Target="slides/slide54.xml"/><Relationship Id="rId57" Type="http://schemas.openxmlformats.org/officeDocument/2006/relationships/slide" Target="slides/slide53.xml"/><Relationship Id="rId56" Type="http://schemas.openxmlformats.org/officeDocument/2006/relationships/slide" Target="slides/slide52.xml"/><Relationship Id="rId55" Type="http://schemas.openxmlformats.org/officeDocument/2006/relationships/slide" Target="slides/slide51.xml"/><Relationship Id="rId54" Type="http://schemas.openxmlformats.org/officeDocument/2006/relationships/slide" Target="slides/slide50.xml"/><Relationship Id="rId53" Type="http://schemas.openxmlformats.org/officeDocument/2006/relationships/slide" Target="slides/slide49.xml"/><Relationship Id="rId52" Type="http://schemas.openxmlformats.org/officeDocument/2006/relationships/slide" Target="slides/slide48.xml"/><Relationship Id="rId51" Type="http://schemas.openxmlformats.org/officeDocument/2006/relationships/slide" Target="slides/slide47.xml"/><Relationship Id="rId50" Type="http://schemas.openxmlformats.org/officeDocument/2006/relationships/slide" Target="slides/slide46.xml"/><Relationship Id="rId5" Type="http://schemas.openxmlformats.org/officeDocument/2006/relationships/notesMaster" Target="notesMasters/notesMaster1.xml"/><Relationship Id="rId49" Type="http://schemas.openxmlformats.org/officeDocument/2006/relationships/slide" Target="slides/slide45.xml"/><Relationship Id="rId48" Type="http://schemas.openxmlformats.org/officeDocument/2006/relationships/slide" Target="slides/slide44.xml"/><Relationship Id="rId47" Type="http://schemas.openxmlformats.org/officeDocument/2006/relationships/slide" Target="slides/slide43.xml"/><Relationship Id="rId46" Type="http://schemas.openxmlformats.org/officeDocument/2006/relationships/slide" Target="slides/slide42.xml"/><Relationship Id="rId45" Type="http://schemas.openxmlformats.org/officeDocument/2006/relationships/slide" Target="slides/slide41.xml"/><Relationship Id="rId44" Type="http://schemas.openxmlformats.org/officeDocument/2006/relationships/slide" Target="slides/slide40.xml"/><Relationship Id="rId43" Type="http://schemas.openxmlformats.org/officeDocument/2006/relationships/slide" Target="slides/slide39.xml"/><Relationship Id="rId42" Type="http://schemas.openxmlformats.org/officeDocument/2006/relationships/slide" Target="slides/slide38.xml"/><Relationship Id="rId41" Type="http://schemas.openxmlformats.org/officeDocument/2006/relationships/slide" Target="slides/slide37.xml"/><Relationship Id="rId40" Type="http://schemas.openxmlformats.org/officeDocument/2006/relationships/slide" Target="slides/slide36.xml"/><Relationship Id="rId4" Type="http://schemas.openxmlformats.org/officeDocument/2006/relationships/slide" Target="slides/slide1.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2" Type="http://schemas.openxmlformats.org/officeDocument/2006/relationships/commentAuthors" Target="commentAuthors.xml"/><Relationship Id="rId111" Type="http://schemas.openxmlformats.org/officeDocument/2006/relationships/tableStyles" Target="tableStyles.xml"/><Relationship Id="rId110" Type="http://schemas.openxmlformats.org/officeDocument/2006/relationships/viewProps" Target="viewProps.xml"/><Relationship Id="rId11" Type="http://schemas.openxmlformats.org/officeDocument/2006/relationships/slide" Target="slides/slide7.xml"/><Relationship Id="rId109" Type="http://schemas.openxmlformats.org/officeDocument/2006/relationships/presProps" Target="presProps.xml"/><Relationship Id="rId108" Type="http://schemas.openxmlformats.org/officeDocument/2006/relationships/handoutMaster" Target="handoutMasters/handoutMaster1.xml"/><Relationship Id="rId107" Type="http://schemas.openxmlformats.org/officeDocument/2006/relationships/slide" Target="slides/slide103.xml"/><Relationship Id="rId106" Type="http://schemas.openxmlformats.org/officeDocument/2006/relationships/slide" Target="slides/slide102.xml"/><Relationship Id="rId105" Type="http://schemas.openxmlformats.org/officeDocument/2006/relationships/slide" Target="slides/slide101.xml"/><Relationship Id="rId104" Type="http://schemas.openxmlformats.org/officeDocument/2006/relationships/slide" Target="slides/slide100.xml"/><Relationship Id="rId103" Type="http://schemas.openxmlformats.org/officeDocument/2006/relationships/slide" Target="slides/slide99.xml"/><Relationship Id="rId102" Type="http://schemas.openxmlformats.org/officeDocument/2006/relationships/slide" Target="slides/slide98.xml"/><Relationship Id="rId101" Type="http://schemas.openxmlformats.org/officeDocument/2006/relationships/slide" Target="slides/slide97.xml"/><Relationship Id="rId100" Type="http://schemas.openxmlformats.org/officeDocument/2006/relationships/slide" Target="slides/slide96.xml"/><Relationship Id="rId10" Type="http://schemas.openxmlformats.org/officeDocument/2006/relationships/slide" Target="slides/slide6.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32.wmf"/><Relationship Id="rId1" Type="http://schemas.openxmlformats.org/officeDocument/2006/relationships/image" Target="../media/image31.wmf"/></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74.wmf"/><Relationship Id="rId1" Type="http://schemas.openxmlformats.org/officeDocument/2006/relationships/image" Target="../media/image73.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76.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79.wmf"/></Relationships>
</file>

<file path=ppt/drawings/_rels/vmlDrawing13.vml.rels><?xml version="1.0" encoding="UTF-8" standalone="yes"?>
<Relationships xmlns="http://schemas.openxmlformats.org/package/2006/relationships"><Relationship Id="rId3" Type="http://schemas.openxmlformats.org/officeDocument/2006/relationships/image" Target="../media/image84.wmf"/><Relationship Id="rId2" Type="http://schemas.openxmlformats.org/officeDocument/2006/relationships/image" Target="../media/image83.wmf"/><Relationship Id="rId1" Type="http://schemas.openxmlformats.org/officeDocument/2006/relationships/image" Target="../media/image82.wmf"/></Relationships>
</file>

<file path=ppt/drawings/_rels/vmlDrawing14.vml.rels><?xml version="1.0" encoding="UTF-8" standalone="yes"?>
<Relationships xmlns="http://schemas.openxmlformats.org/package/2006/relationships"><Relationship Id="rId3" Type="http://schemas.openxmlformats.org/officeDocument/2006/relationships/image" Target="../media/image88.emf"/><Relationship Id="rId2" Type="http://schemas.openxmlformats.org/officeDocument/2006/relationships/image" Target="../media/image87.wmf"/><Relationship Id="rId1" Type="http://schemas.openxmlformats.org/officeDocument/2006/relationships/image" Target="../media/image86.wmf"/></Relationships>
</file>

<file path=ppt/drawings/_rels/vmlDrawing15.vml.rels><?xml version="1.0" encoding="UTF-8" standalone="yes"?>
<Relationships xmlns="http://schemas.openxmlformats.org/package/2006/relationships"><Relationship Id="rId2" Type="http://schemas.openxmlformats.org/officeDocument/2006/relationships/image" Target="../media/image94.wmf"/><Relationship Id="rId1" Type="http://schemas.openxmlformats.org/officeDocument/2006/relationships/image" Target="../media/image93.wmf"/></Relationships>
</file>

<file path=ppt/drawings/_rels/vmlDrawing16.vml.rels><?xml version="1.0" encoding="UTF-8" standalone="yes"?>
<Relationships xmlns="http://schemas.openxmlformats.org/package/2006/relationships"><Relationship Id="rId2" Type="http://schemas.openxmlformats.org/officeDocument/2006/relationships/image" Target="../media/image98.wmf"/><Relationship Id="rId1" Type="http://schemas.openxmlformats.org/officeDocument/2006/relationships/image" Target="../media/image97.wmf"/></Relationships>
</file>

<file path=ppt/drawings/_rels/vmlDrawing17.vml.rels><?xml version="1.0" encoding="UTF-8" standalone="yes"?>
<Relationships xmlns="http://schemas.openxmlformats.org/package/2006/relationships"><Relationship Id="rId6" Type="http://schemas.openxmlformats.org/officeDocument/2006/relationships/image" Target="../media/image105.emf"/><Relationship Id="rId5" Type="http://schemas.openxmlformats.org/officeDocument/2006/relationships/image" Target="../media/image104.emf"/><Relationship Id="rId4" Type="http://schemas.openxmlformats.org/officeDocument/2006/relationships/image" Target="../media/image103.emf"/><Relationship Id="rId3" Type="http://schemas.openxmlformats.org/officeDocument/2006/relationships/image" Target="../media/image102.emf"/><Relationship Id="rId2" Type="http://schemas.openxmlformats.org/officeDocument/2006/relationships/image" Target="../media/image101.wmf"/><Relationship Id="rId1" Type="http://schemas.openxmlformats.org/officeDocument/2006/relationships/image" Target="../media/image99.wmf"/></Relationships>
</file>

<file path=ppt/drawings/_rels/vmlDrawing18.vml.rels><?xml version="1.0" encoding="UTF-8" standalone="yes"?>
<Relationships xmlns="http://schemas.openxmlformats.org/package/2006/relationships"><Relationship Id="rId9" Type="http://schemas.openxmlformats.org/officeDocument/2006/relationships/image" Target="../media/image114.emf"/><Relationship Id="rId8" Type="http://schemas.openxmlformats.org/officeDocument/2006/relationships/image" Target="../media/image113.emf"/><Relationship Id="rId7" Type="http://schemas.openxmlformats.org/officeDocument/2006/relationships/image" Target="../media/image112.emf"/><Relationship Id="rId6" Type="http://schemas.openxmlformats.org/officeDocument/2006/relationships/image" Target="../media/image111.emf"/><Relationship Id="rId5" Type="http://schemas.openxmlformats.org/officeDocument/2006/relationships/image" Target="../media/image110.emf"/><Relationship Id="rId4" Type="http://schemas.openxmlformats.org/officeDocument/2006/relationships/image" Target="../media/image109.emf"/><Relationship Id="rId3" Type="http://schemas.openxmlformats.org/officeDocument/2006/relationships/image" Target="../media/image108.emf"/><Relationship Id="rId2" Type="http://schemas.openxmlformats.org/officeDocument/2006/relationships/image" Target="../media/image107.emf"/><Relationship Id="rId1" Type="http://schemas.openxmlformats.org/officeDocument/2006/relationships/image" Target="../media/image106.emf"/></Relationships>
</file>

<file path=ppt/drawings/_rels/vmlDrawing19.vml.rels><?xml version="1.0" encoding="UTF-8" standalone="yes"?>
<Relationships xmlns="http://schemas.openxmlformats.org/package/2006/relationships"><Relationship Id="rId5" Type="http://schemas.openxmlformats.org/officeDocument/2006/relationships/image" Target="../media/image119.wmf"/><Relationship Id="rId4" Type="http://schemas.openxmlformats.org/officeDocument/2006/relationships/image" Target="../media/image118.emf"/><Relationship Id="rId3" Type="http://schemas.openxmlformats.org/officeDocument/2006/relationships/image" Target="../media/image117.emf"/><Relationship Id="rId2" Type="http://schemas.openxmlformats.org/officeDocument/2006/relationships/image" Target="../media/image116.emf"/><Relationship Id="rId1" Type="http://schemas.openxmlformats.org/officeDocument/2006/relationships/image" Target="../media/image115.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46.wmf"/><Relationship Id="rId2" Type="http://schemas.openxmlformats.org/officeDocument/2006/relationships/image" Target="../media/image45.wmf"/><Relationship Id="rId1" Type="http://schemas.openxmlformats.org/officeDocument/2006/relationships/image" Target="../media/image44.wmf"/></Relationships>
</file>

<file path=ppt/drawings/_rels/vmlDrawing20.vml.rels><?xml version="1.0" encoding="UTF-8" standalone="yes"?>
<Relationships xmlns="http://schemas.openxmlformats.org/package/2006/relationships"><Relationship Id="rId7" Type="http://schemas.openxmlformats.org/officeDocument/2006/relationships/image" Target="../media/image128.wmf"/><Relationship Id="rId6" Type="http://schemas.openxmlformats.org/officeDocument/2006/relationships/image" Target="../media/image127.wmf"/><Relationship Id="rId5" Type="http://schemas.openxmlformats.org/officeDocument/2006/relationships/image" Target="../media/image126.wmf"/><Relationship Id="rId4" Type="http://schemas.openxmlformats.org/officeDocument/2006/relationships/image" Target="../media/image124.emf"/><Relationship Id="rId3" Type="http://schemas.openxmlformats.org/officeDocument/2006/relationships/image" Target="../media/image123.emf"/><Relationship Id="rId2" Type="http://schemas.openxmlformats.org/officeDocument/2006/relationships/image" Target="../media/image122.wmf"/><Relationship Id="rId1" Type="http://schemas.openxmlformats.org/officeDocument/2006/relationships/image" Target="../media/image121.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130.emf"/></Relationships>
</file>

<file path=ppt/drawings/_rels/vmlDrawing22.vml.rels><?xml version="1.0" encoding="UTF-8" standalone="yes"?>
<Relationships xmlns="http://schemas.openxmlformats.org/package/2006/relationships"><Relationship Id="rId3" Type="http://schemas.openxmlformats.org/officeDocument/2006/relationships/image" Target="../media/image133.emf"/><Relationship Id="rId2" Type="http://schemas.openxmlformats.org/officeDocument/2006/relationships/image" Target="../media/image132.emf"/><Relationship Id="rId1" Type="http://schemas.openxmlformats.org/officeDocument/2006/relationships/image" Target="../media/image131.emf"/></Relationships>
</file>

<file path=ppt/drawings/_rels/vmlDrawing23.vml.rels><?xml version="1.0" encoding="UTF-8" standalone="yes"?>
<Relationships xmlns="http://schemas.openxmlformats.org/package/2006/relationships"><Relationship Id="rId7" Type="http://schemas.openxmlformats.org/officeDocument/2006/relationships/image" Target="../media/image140.wmf"/><Relationship Id="rId6" Type="http://schemas.openxmlformats.org/officeDocument/2006/relationships/image" Target="../media/image139.emf"/><Relationship Id="rId5" Type="http://schemas.openxmlformats.org/officeDocument/2006/relationships/image" Target="../media/image138.emf"/><Relationship Id="rId4" Type="http://schemas.openxmlformats.org/officeDocument/2006/relationships/image" Target="../media/image137.wmf"/><Relationship Id="rId3" Type="http://schemas.openxmlformats.org/officeDocument/2006/relationships/image" Target="../media/image136.emf"/><Relationship Id="rId2" Type="http://schemas.openxmlformats.org/officeDocument/2006/relationships/image" Target="../media/image135.emf"/><Relationship Id="rId1" Type="http://schemas.openxmlformats.org/officeDocument/2006/relationships/image" Target="../media/image134.emf"/></Relationships>
</file>

<file path=ppt/drawings/_rels/vmlDrawing24.vml.rels><?xml version="1.0" encoding="UTF-8" standalone="yes"?>
<Relationships xmlns="http://schemas.openxmlformats.org/package/2006/relationships"><Relationship Id="rId4" Type="http://schemas.openxmlformats.org/officeDocument/2006/relationships/image" Target="../media/image145.emf"/><Relationship Id="rId3" Type="http://schemas.openxmlformats.org/officeDocument/2006/relationships/image" Target="../media/image144.emf"/><Relationship Id="rId2" Type="http://schemas.openxmlformats.org/officeDocument/2006/relationships/image" Target="../media/image143.emf"/><Relationship Id="rId1" Type="http://schemas.openxmlformats.org/officeDocument/2006/relationships/image" Target="../media/image142.wmf"/></Relationships>
</file>

<file path=ppt/drawings/_rels/vmlDrawing25.vml.rels><?xml version="1.0" encoding="UTF-8" standalone="yes"?>
<Relationships xmlns="http://schemas.openxmlformats.org/package/2006/relationships"><Relationship Id="rId3" Type="http://schemas.openxmlformats.org/officeDocument/2006/relationships/image" Target="../media/image148.emf"/><Relationship Id="rId2" Type="http://schemas.openxmlformats.org/officeDocument/2006/relationships/image" Target="../media/image147.wmf"/><Relationship Id="rId1" Type="http://schemas.openxmlformats.org/officeDocument/2006/relationships/image" Target="../media/image146.w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150.w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152.w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155.wmf"/></Relationships>
</file>

<file path=ppt/drawings/_rels/vmlDrawing29.vml.rels><?xml version="1.0" encoding="UTF-8" standalone="yes"?>
<Relationships xmlns="http://schemas.openxmlformats.org/package/2006/relationships"><Relationship Id="rId2" Type="http://schemas.openxmlformats.org/officeDocument/2006/relationships/image" Target="../media/image160.wmf"/><Relationship Id="rId1" Type="http://schemas.openxmlformats.org/officeDocument/2006/relationships/image" Target="../media/image159.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8.wmf"/></Relationships>
</file>

<file path=ppt/drawings/_rels/vmlDrawing30.vml.rels><?xml version="1.0" encoding="UTF-8" standalone="yes"?>
<Relationships xmlns="http://schemas.openxmlformats.org/package/2006/relationships"><Relationship Id="rId2" Type="http://schemas.openxmlformats.org/officeDocument/2006/relationships/image" Target="../media/image168.wmf"/><Relationship Id="rId1" Type="http://schemas.openxmlformats.org/officeDocument/2006/relationships/image" Target="../media/image167.wmf"/></Relationships>
</file>

<file path=ppt/drawings/_rels/vmlDrawing31.vml.rels><?xml version="1.0" encoding="UTF-8" standalone="yes"?>
<Relationships xmlns="http://schemas.openxmlformats.org/package/2006/relationships"><Relationship Id="rId2" Type="http://schemas.openxmlformats.org/officeDocument/2006/relationships/image" Target="../media/image170.wmf"/><Relationship Id="rId1" Type="http://schemas.openxmlformats.org/officeDocument/2006/relationships/image" Target="../media/image169.w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178.wmf"/></Relationships>
</file>

<file path=ppt/drawings/_rels/vmlDrawing33.vml.rels><?xml version="1.0" encoding="UTF-8" standalone="yes"?>
<Relationships xmlns="http://schemas.openxmlformats.org/package/2006/relationships"><Relationship Id="rId3" Type="http://schemas.openxmlformats.org/officeDocument/2006/relationships/image" Target="../media/image182.wmf"/><Relationship Id="rId2" Type="http://schemas.openxmlformats.org/officeDocument/2006/relationships/image" Target="../media/image181.wmf"/><Relationship Id="rId1" Type="http://schemas.openxmlformats.org/officeDocument/2006/relationships/image" Target="../media/image180.wmf"/></Relationships>
</file>

<file path=ppt/drawings/_rels/vmlDrawing34.vml.rels><?xml version="1.0" encoding="UTF-8" standalone="yes"?>
<Relationships xmlns="http://schemas.openxmlformats.org/package/2006/relationships"><Relationship Id="rId3" Type="http://schemas.openxmlformats.org/officeDocument/2006/relationships/image" Target="../media/image185.wmf"/><Relationship Id="rId2" Type="http://schemas.openxmlformats.org/officeDocument/2006/relationships/image" Target="../media/image184.wmf"/><Relationship Id="rId1" Type="http://schemas.openxmlformats.org/officeDocument/2006/relationships/image" Target="../media/image183.wmf"/></Relationships>
</file>

<file path=ppt/drawings/_rels/vmlDrawing35.vml.rels><?xml version="1.0" encoding="UTF-8" standalone="yes"?>
<Relationships xmlns="http://schemas.openxmlformats.org/package/2006/relationships"><Relationship Id="rId3" Type="http://schemas.openxmlformats.org/officeDocument/2006/relationships/image" Target="../media/image188.wmf"/><Relationship Id="rId2" Type="http://schemas.openxmlformats.org/officeDocument/2006/relationships/image" Target="../media/image187.wmf"/><Relationship Id="rId1" Type="http://schemas.openxmlformats.org/officeDocument/2006/relationships/image" Target="../media/image186.wmf"/></Relationships>
</file>

<file path=ppt/drawings/_rels/vmlDrawing36.vml.rels><?xml version="1.0" encoding="UTF-8" standalone="yes"?>
<Relationships xmlns="http://schemas.openxmlformats.org/package/2006/relationships"><Relationship Id="rId2" Type="http://schemas.openxmlformats.org/officeDocument/2006/relationships/image" Target="../media/image190.wmf"/><Relationship Id="rId1" Type="http://schemas.openxmlformats.org/officeDocument/2006/relationships/image" Target="../media/image189.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52.wmf"/><Relationship Id="rId1" Type="http://schemas.openxmlformats.org/officeDocument/2006/relationships/image" Target="../media/image51.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57.wmf"/></Relationships>
</file>

<file path=ppt/drawings/_rels/vmlDrawing6.vml.rels><?xml version="1.0" encoding="UTF-8" standalone="yes"?>
<Relationships xmlns="http://schemas.openxmlformats.org/package/2006/relationships"><Relationship Id="rId4" Type="http://schemas.openxmlformats.org/officeDocument/2006/relationships/image" Target="../media/image64.wmf"/><Relationship Id="rId3" Type="http://schemas.openxmlformats.org/officeDocument/2006/relationships/image" Target="../media/image63.wmf"/><Relationship Id="rId2" Type="http://schemas.openxmlformats.org/officeDocument/2006/relationships/image" Target="../media/image62.wmf"/><Relationship Id="rId1" Type="http://schemas.openxmlformats.org/officeDocument/2006/relationships/image" Target="../media/image61.w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66.wmf"/><Relationship Id="rId1" Type="http://schemas.openxmlformats.org/officeDocument/2006/relationships/image" Target="../media/image65.wmf"/></Relationships>
</file>

<file path=ppt/drawings/_rels/vmlDrawing8.vml.rels><?xml version="1.0" encoding="UTF-8" standalone="yes"?>
<Relationships xmlns="http://schemas.openxmlformats.org/package/2006/relationships"><Relationship Id="rId4" Type="http://schemas.openxmlformats.org/officeDocument/2006/relationships/image" Target="../media/image70.wmf"/><Relationship Id="rId3" Type="http://schemas.openxmlformats.org/officeDocument/2006/relationships/image" Target="../media/image69.wmf"/><Relationship Id="rId2" Type="http://schemas.openxmlformats.org/officeDocument/2006/relationships/image" Target="../media/image68.wmf"/><Relationship Id="rId1" Type="http://schemas.openxmlformats.org/officeDocument/2006/relationships/image" Target="../media/image67.w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72.wmf"/><Relationship Id="rId1" Type="http://schemas.openxmlformats.org/officeDocument/2006/relationships/image" Target="../media/image71.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579ED8B-0331-46FC-BBC8-965AA91BEEBB}"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3B82522-79CB-484F-83B0-8357E065A03E}"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75FE5AC-A70F-482F-AF85-E1068425933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2E71946-36CC-463A-AE34-5E5C87B1D0A1}"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9.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0.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1.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2.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3.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6.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7.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zh-CN" sz="1800" dirty="0">
              <a:effectLst/>
              <a:latin typeface="宋体" panose="02010600030101010101" pitchFamily="2" charset="-122"/>
              <a:ea typeface="宋体" panose="02010600030101010101" pitchFamily="2" charset="-122"/>
              <a:cs typeface="宋体" panose="02010600030101010101" pitchFamily="2" charset="-122"/>
            </a:endParaRPr>
          </a:p>
        </p:txBody>
      </p:sp>
      <p:sp>
        <p:nvSpPr>
          <p:cNvPr id="4" name="灯片编号占位符 3"/>
          <p:cNvSpPr>
            <a:spLocks noGrp="1"/>
          </p:cNvSpPr>
          <p:nvPr>
            <p:ph type="sldNum" sz="quarter" idx="5"/>
          </p:nvPr>
        </p:nvSpPr>
        <p:spPr/>
        <p:txBody>
          <a:bodyPr/>
          <a:lstStyle/>
          <a:p>
            <a:fld id="{82E71946-36CC-463A-AE34-5E5C87B1D0A1}"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2E71946-36CC-463A-AE34-5E5C87B1D0A1}"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2E71946-36CC-463A-AE34-5E5C87B1D0A1}"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2E71946-36CC-463A-AE34-5E5C87B1D0A1}"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2E71946-36CC-463A-AE34-5E5C87B1D0A1}"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zh-CN" sz="1800" dirty="0">
              <a:solidFill>
                <a:srgbClr val="FF0000"/>
              </a:solidFill>
              <a:effectLst/>
              <a:latin typeface="宋体" panose="02010600030101010101" pitchFamily="2" charset="-122"/>
              <a:ea typeface="宋体" panose="02010600030101010101" pitchFamily="2" charset="-122"/>
              <a:cs typeface="宋体" panose="02010600030101010101" pitchFamily="2" charset="-122"/>
            </a:endParaRPr>
          </a:p>
        </p:txBody>
      </p:sp>
      <p:sp>
        <p:nvSpPr>
          <p:cNvPr id="4" name="灯片编号占位符 3"/>
          <p:cNvSpPr>
            <a:spLocks noGrp="1"/>
          </p:cNvSpPr>
          <p:nvPr>
            <p:ph type="sldNum" sz="quarter" idx="5"/>
          </p:nvPr>
        </p:nvSpPr>
        <p:spPr/>
        <p:txBody>
          <a:bodyPr/>
          <a:lstStyle/>
          <a:p>
            <a:fld id="{82E71946-36CC-463A-AE34-5E5C87B1D0A1}"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zh-CN" sz="1800" dirty="0">
              <a:solidFill>
                <a:srgbClr val="FF0000"/>
              </a:solidFill>
              <a:effectLst/>
              <a:latin typeface="宋体" panose="02010600030101010101" pitchFamily="2" charset="-122"/>
              <a:ea typeface="宋体" panose="02010600030101010101" pitchFamily="2" charset="-122"/>
              <a:cs typeface="宋体" panose="02010600030101010101" pitchFamily="2" charset="-122"/>
            </a:endParaRPr>
          </a:p>
        </p:txBody>
      </p:sp>
      <p:sp>
        <p:nvSpPr>
          <p:cNvPr id="4" name="灯片编号占位符 3"/>
          <p:cNvSpPr>
            <a:spLocks noGrp="1"/>
          </p:cNvSpPr>
          <p:nvPr>
            <p:ph type="sldNum" sz="quarter" idx="5"/>
          </p:nvPr>
        </p:nvSpPr>
        <p:spPr/>
        <p:txBody>
          <a:bodyPr/>
          <a:lstStyle/>
          <a:p>
            <a:fld id="{82E71946-36CC-463A-AE34-5E5C87B1D0A1}"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zh-CN" sz="1800" dirty="0">
              <a:solidFill>
                <a:srgbClr val="FF0000"/>
              </a:solidFill>
              <a:effectLst/>
              <a:latin typeface="宋体" panose="02010600030101010101" pitchFamily="2" charset="-122"/>
              <a:ea typeface="宋体" panose="02010600030101010101" pitchFamily="2" charset="-122"/>
              <a:cs typeface="宋体" panose="02010600030101010101" pitchFamily="2" charset="-122"/>
            </a:endParaRPr>
          </a:p>
        </p:txBody>
      </p:sp>
      <p:sp>
        <p:nvSpPr>
          <p:cNvPr id="4" name="灯片编号占位符 3"/>
          <p:cNvSpPr>
            <a:spLocks noGrp="1"/>
          </p:cNvSpPr>
          <p:nvPr>
            <p:ph type="sldNum" sz="quarter" idx="5"/>
          </p:nvPr>
        </p:nvSpPr>
        <p:spPr/>
        <p:txBody>
          <a:bodyPr/>
          <a:lstStyle/>
          <a:p>
            <a:fld id="{82E71946-36CC-463A-AE34-5E5C87B1D0A1}"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zh-CN" sz="1800" dirty="0">
              <a:solidFill>
                <a:srgbClr val="FF0000"/>
              </a:solidFill>
              <a:effectLst/>
              <a:latin typeface="宋体" panose="02010600030101010101" pitchFamily="2" charset="-122"/>
              <a:ea typeface="宋体" panose="02010600030101010101" pitchFamily="2" charset="-122"/>
              <a:cs typeface="宋体" panose="02010600030101010101" pitchFamily="2" charset="-122"/>
            </a:endParaRPr>
          </a:p>
        </p:txBody>
      </p:sp>
      <p:sp>
        <p:nvSpPr>
          <p:cNvPr id="4" name="灯片编号占位符 3"/>
          <p:cNvSpPr>
            <a:spLocks noGrp="1"/>
          </p:cNvSpPr>
          <p:nvPr>
            <p:ph type="sldNum" sz="quarter" idx="5"/>
          </p:nvPr>
        </p:nvSpPr>
        <p:spPr/>
        <p:txBody>
          <a:bodyPr/>
          <a:lstStyle/>
          <a:p>
            <a:fld id="{82E71946-36CC-463A-AE34-5E5C87B1D0A1}"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zh-CN" sz="1800" dirty="0">
              <a:solidFill>
                <a:srgbClr val="FF0000"/>
              </a:solidFill>
              <a:effectLst/>
              <a:latin typeface="宋体" panose="02010600030101010101" pitchFamily="2" charset="-122"/>
              <a:ea typeface="宋体" panose="02010600030101010101" pitchFamily="2" charset="-122"/>
              <a:cs typeface="宋体" panose="02010600030101010101" pitchFamily="2" charset="-122"/>
            </a:endParaRP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2E71946-36CC-463A-AE34-5E5C87B1D0A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zh-CN" sz="1800" dirty="0">
              <a:solidFill>
                <a:srgbClr val="FF0000"/>
              </a:solidFill>
              <a:effectLst/>
              <a:latin typeface="宋体" panose="02010600030101010101" pitchFamily="2" charset="-122"/>
              <a:ea typeface="宋体" panose="02010600030101010101" pitchFamily="2" charset="-122"/>
              <a:cs typeface="宋体" panose="02010600030101010101" pitchFamily="2" charset="-122"/>
            </a:endParaRPr>
          </a:p>
        </p:txBody>
      </p:sp>
      <p:sp>
        <p:nvSpPr>
          <p:cNvPr id="4" name="灯片编号占位符 3"/>
          <p:cNvSpPr>
            <a:spLocks noGrp="1"/>
          </p:cNvSpPr>
          <p:nvPr>
            <p:ph type="sldNum" sz="quarter" idx="5"/>
          </p:nvPr>
        </p:nvSpPr>
        <p:spPr/>
        <p:txBody>
          <a:bodyPr/>
          <a:lstStyle/>
          <a:p>
            <a:fld id="{82E71946-36CC-463A-AE34-5E5C87B1D0A1}"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2E71946-36CC-463A-AE34-5E5C87B1D0A1}"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2E71946-36CC-463A-AE34-5E5C87B1D0A1}"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2E71946-36CC-463A-AE34-5E5C87B1D0A1}"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3" name="Subtitle 2"/>
          <p:cNvSpPr>
            <a:spLocks noGrp="1"/>
          </p:cNvSpPr>
          <p:nvPr>
            <p:ph type="subTitle" idx="1"/>
          </p:nvPr>
        </p:nvSpPr>
        <p:spPr>
          <a:xfrm>
            <a:off x="857250" y="2701528"/>
            <a:ext cx="51435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单击此处编辑母版副标题样式</a:t>
            </a:r>
            <a:endParaRPr lang="en-US" dirty="0"/>
          </a:p>
        </p:txBody>
      </p:sp>
      <p:sp>
        <p:nvSpPr>
          <p:cNvPr id="7" name="日期占位符 6"/>
          <p:cNvSpPr>
            <a:spLocks noGrp="1"/>
          </p:cNvSpPr>
          <p:nvPr>
            <p:ph type="dt" sz="half" idx="10"/>
          </p:nvPr>
        </p:nvSpPr>
        <p:spPr/>
        <p:txBody>
          <a:bodyPr/>
          <a:lstStyle/>
          <a:p>
            <a:fld id="{D3296160-DC1F-40FB-88D0-E1C42D7C9DCF}" type="datetime1">
              <a:rPr lang="en-US" altLang="zh-CN" smtClean="0"/>
            </a:fld>
            <a:endParaRPr lang="en-US" dirty="0"/>
          </a:p>
        </p:txBody>
      </p:sp>
      <p:sp>
        <p:nvSpPr>
          <p:cNvPr id="8" name="页脚占位符 7"/>
          <p:cNvSpPr>
            <a:spLocks noGrp="1"/>
          </p:cNvSpPr>
          <p:nvPr>
            <p:ph type="ftr" sz="quarter" idx="11"/>
          </p:nvPr>
        </p:nvSpPr>
        <p:spPr/>
        <p:txBody>
          <a:bodyPr/>
          <a:lstStyle/>
          <a:p>
            <a:endParaRPr lang="en-US" dirty="0"/>
          </a:p>
        </p:txBody>
      </p:sp>
      <p:sp>
        <p:nvSpPr>
          <p:cNvPr id="9" name="灯片编号占位符 8"/>
          <p:cNvSpPr>
            <a:spLocks noGrp="1"/>
          </p:cNvSpPr>
          <p:nvPr>
            <p:ph type="sldNum" sz="quarter" idx="12"/>
          </p:nvPr>
        </p:nvSpPr>
        <p:spPr/>
        <p:txBody>
          <a:bodyPr/>
          <a:lstStyle/>
          <a:p>
            <a:fld id="{48F63A3B-78C7-47BE-AE5E-E10140E04643}" type="slidenum">
              <a:rPr lang="en-US" smtClean="0"/>
            </a:fld>
            <a:endParaRPr lang="en-US" dirty="0"/>
          </a:p>
        </p:txBody>
      </p:sp>
      <p:sp>
        <p:nvSpPr>
          <p:cNvPr id="10" name="标题 9"/>
          <p:cNvSpPr>
            <a:spLocks noGrp="1"/>
          </p:cNvSpPr>
          <p:nvPr>
            <p:ph type="title"/>
          </p:nvPr>
        </p:nvSpPr>
        <p:spPr/>
        <p:txBody>
          <a:bodyPr/>
          <a:lstStyle/>
          <a:p>
            <a:r>
              <a:rPr lang="zh-CN" altLang="en-US"/>
              <a:t>单击此处编辑母版标题样式</a:t>
            </a:r>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472381" y="342900"/>
            <a:ext cx="2211884" cy="1200150"/>
          </a:xfrm>
        </p:spPr>
        <p:txBody>
          <a:bodyPr anchor="b"/>
          <a:lstStyle>
            <a:lvl1pPr>
              <a:defRPr sz="2400"/>
            </a:lvl1pPr>
          </a:lstStyle>
          <a:p>
            <a:r>
              <a:rPr lang="zh-CN" altLang="en-US"/>
              <a:t>单击此处编辑母版标题样式</a:t>
            </a:r>
            <a:endParaRPr lang="en-US" dirty="0"/>
          </a:p>
        </p:txBody>
      </p:sp>
      <p:sp>
        <p:nvSpPr>
          <p:cNvPr id="3" name="Content Placeholder 2"/>
          <p:cNvSpPr>
            <a:spLocks noGrp="1"/>
          </p:cNvSpPr>
          <p:nvPr>
            <p:ph idx="1"/>
          </p:nvPr>
        </p:nvSpPr>
        <p:spPr>
          <a:xfrm>
            <a:off x="2915543" y="740570"/>
            <a:ext cx="3471863"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Text Placeholder 3"/>
          <p:cNvSpPr>
            <a:spLocks noGrp="1"/>
          </p:cNvSpPr>
          <p:nvPr>
            <p:ph type="body" sz="half" idx="2"/>
          </p:nvPr>
        </p:nvSpPr>
        <p:spPr>
          <a:xfrm>
            <a:off x="472381" y="1543050"/>
            <a:ext cx="2211884"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endParaRPr lang="zh-CN" altLang="en-US"/>
          </a:p>
        </p:txBody>
      </p:sp>
      <p:sp>
        <p:nvSpPr>
          <p:cNvPr id="5" name="Date Placeholder 4"/>
          <p:cNvSpPr>
            <a:spLocks noGrp="1"/>
          </p:cNvSpPr>
          <p:nvPr>
            <p:ph type="dt" sz="half" idx="10"/>
          </p:nvPr>
        </p:nvSpPr>
        <p:spPr/>
        <p:txBody>
          <a:bodyPr/>
          <a:lstStyle/>
          <a:p>
            <a:fld id="{670491DD-9597-4BC4-AE92-6F6583E3EE84}" type="datetime1">
              <a:rPr lang="en-US" altLang="zh-CN" smtClean="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472381" y="342900"/>
            <a:ext cx="2211884" cy="1200150"/>
          </a:xfrm>
        </p:spPr>
        <p:txBody>
          <a:bodyPr anchor="b"/>
          <a:lstStyle>
            <a:lvl1pPr>
              <a:defRPr sz="24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2915543" y="740570"/>
            <a:ext cx="3471863"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CN" altLang="en-US"/>
              <a:t>单击图标添加图片</a:t>
            </a:r>
            <a:endParaRPr lang="en-US" dirty="0"/>
          </a:p>
        </p:txBody>
      </p:sp>
      <p:sp>
        <p:nvSpPr>
          <p:cNvPr id="4" name="Text Placeholder 3"/>
          <p:cNvSpPr>
            <a:spLocks noGrp="1"/>
          </p:cNvSpPr>
          <p:nvPr>
            <p:ph type="body" sz="half" idx="2"/>
          </p:nvPr>
        </p:nvSpPr>
        <p:spPr>
          <a:xfrm>
            <a:off x="472381" y="1543050"/>
            <a:ext cx="2211884"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endParaRPr lang="zh-CN" altLang="en-US"/>
          </a:p>
        </p:txBody>
      </p:sp>
      <p:sp>
        <p:nvSpPr>
          <p:cNvPr id="5" name="Date Placeholder 4"/>
          <p:cNvSpPr>
            <a:spLocks noGrp="1"/>
          </p:cNvSpPr>
          <p:nvPr>
            <p:ph type="dt" sz="half" idx="10"/>
          </p:nvPr>
        </p:nvSpPr>
        <p:spPr/>
        <p:txBody>
          <a:bodyPr/>
          <a:lstStyle/>
          <a:p>
            <a:fld id="{79FA53B8-25B7-4ACE-86BF-AE2E86D89990}" type="datetime1">
              <a:rPr lang="en-US" altLang="zh-CN" smtClean="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10"/>
          </p:nvPr>
        </p:nvSpPr>
        <p:spPr/>
        <p:txBody>
          <a:bodyPr/>
          <a:lstStyle/>
          <a:p>
            <a:fld id="{0056147D-E417-41F2-A9B0-FB651E90763D}" type="datetime1">
              <a:rPr lang="en-US" altLang="zh-CN"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07757" y="273844"/>
            <a:ext cx="1478756" cy="4358879"/>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471488" y="273844"/>
            <a:ext cx="4350544" cy="4358879"/>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10"/>
          </p:nvPr>
        </p:nvSpPr>
        <p:spPr/>
        <p:txBody>
          <a:bodyPr/>
          <a:lstStyle/>
          <a:p>
            <a:fld id="{4446FEE0-8148-444C-A10E-D27FB41A322C}" type="datetime1">
              <a:rPr lang="en-US" altLang="zh-CN"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内容与标题">
    <p:spTree>
      <p:nvGrpSpPr>
        <p:cNvPr id="1" name=""/>
        <p:cNvGrpSpPr/>
        <p:nvPr/>
      </p:nvGrpSpPr>
      <p:grpSpPr>
        <a:xfrm>
          <a:off x="0" y="0"/>
          <a:ext cx="0" cy="0"/>
          <a:chOff x="0" y="0"/>
          <a:chExt cx="0" cy="0"/>
        </a:xfrm>
      </p:grpSpPr>
      <p:pic>
        <p:nvPicPr>
          <p:cNvPr id="2050" name="Picture 2" descr="C:\Documents and Settings\Administrator\桌面\图片1 拷贝.jpg"/>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b="9371"/>
          <a:stretch>
            <a:fillRect/>
          </a:stretch>
        </p:blipFill>
        <p:spPr bwMode="auto">
          <a:xfrm>
            <a:off x="0" y="0"/>
            <a:ext cx="6858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11" name="矩形 16"/>
          <p:cNvSpPr/>
          <p:nvPr userDrawn="1"/>
        </p:nvSpPr>
        <p:spPr>
          <a:xfrm>
            <a:off x="0" y="1357210"/>
            <a:ext cx="6858000" cy="3734827"/>
          </a:xfrm>
          <a:custGeom>
            <a:avLst/>
            <a:gdLst/>
            <a:ahLst/>
            <a:cxnLst/>
            <a:rect l="l" t="t" r="r" b="b"/>
            <a:pathLst>
              <a:path w="9144000" h="3734827">
                <a:moveTo>
                  <a:pt x="0" y="0"/>
                </a:moveTo>
                <a:cubicBezTo>
                  <a:pt x="1302987" y="886887"/>
                  <a:pt x="2876994" y="1404946"/>
                  <a:pt x="4572000" y="1404946"/>
                </a:cubicBezTo>
                <a:cubicBezTo>
                  <a:pt x="6267007" y="1404946"/>
                  <a:pt x="7841014" y="886887"/>
                  <a:pt x="9144000" y="0"/>
                </a:cubicBezTo>
                <a:lnTo>
                  <a:pt x="9144000" y="3734827"/>
                </a:lnTo>
                <a:lnTo>
                  <a:pt x="0" y="3734827"/>
                </a:lnTo>
                <a:close/>
              </a:path>
            </a:pathLst>
          </a:custGeom>
          <a:solidFill>
            <a:srgbClr val="89CC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2" name="矩形 16"/>
          <p:cNvSpPr/>
          <p:nvPr userDrawn="1"/>
        </p:nvSpPr>
        <p:spPr>
          <a:xfrm>
            <a:off x="0" y="1408680"/>
            <a:ext cx="6858000" cy="3734827"/>
          </a:xfrm>
          <a:custGeom>
            <a:avLst/>
            <a:gdLst/>
            <a:ahLst/>
            <a:cxnLst/>
            <a:rect l="l" t="t" r="r" b="b"/>
            <a:pathLst>
              <a:path w="9144000" h="3734827">
                <a:moveTo>
                  <a:pt x="0" y="0"/>
                </a:moveTo>
                <a:cubicBezTo>
                  <a:pt x="1302987" y="886887"/>
                  <a:pt x="2876994" y="1404946"/>
                  <a:pt x="4572000" y="1404946"/>
                </a:cubicBezTo>
                <a:cubicBezTo>
                  <a:pt x="6267007" y="1404946"/>
                  <a:pt x="7841014" y="886887"/>
                  <a:pt x="9144000" y="0"/>
                </a:cubicBezTo>
                <a:lnTo>
                  <a:pt x="9144000" y="3734827"/>
                </a:lnTo>
                <a:lnTo>
                  <a:pt x="0" y="3734827"/>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 name="日期占位符 1"/>
          <p:cNvSpPr>
            <a:spLocks noGrp="1"/>
          </p:cNvSpPr>
          <p:nvPr>
            <p:ph type="dt" sz="half" idx="10"/>
          </p:nvPr>
        </p:nvSpPr>
        <p:spPr/>
        <p:txBody>
          <a:bodyPr/>
          <a:lstStyle/>
          <a:p>
            <a:fld id="{D3501F67-045C-44BC-A78B-F01CB3F695D6}" type="datetime1">
              <a:rPr lang="en-US" altLang="zh-CN" smtClean="0"/>
            </a:fld>
            <a:endParaRPr lang="en-US" dirty="0"/>
          </a:p>
        </p:txBody>
      </p:sp>
      <p:sp>
        <p:nvSpPr>
          <p:cNvPr id="3" name="页脚占位符 2"/>
          <p:cNvSpPr>
            <a:spLocks noGrp="1"/>
          </p:cNvSpPr>
          <p:nvPr>
            <p:ph type="ftr" sz="quarter" idx="11"/>
          </p:nvPr>
        </p:nvSpPr>
        <p:spPr/>
        <p:txBody>
          <a:bodyPr/>
          <a:lstStyle/>
          <a:p>
            <a:endParaRPr lang="en-US" dirty="0"/>
          </a:p>
        </p:txBody>
      </p:sp>
      <p:sp>
        <p:nvSpPr>
          <p:cNvPr id="4" name="灯片编号占位符 3"/>
          <p:cNvSpPr>
            <a:spLocks noGrp="1"/>
          </p:cNvSpPr>
          <p:nvPr>
            <p:ph type="sldNum" sz="quarter" idx="12"/>
          </p:nvPr>
        </p:nvSpPr>
        <p:spPr/>
        <p:txBody>
          <a:bodyPr/>
          <a:lstStyle/>
          <a:p>
            <a:fld id="{48F63A3B-78C7-47BE-AE5E-E10140E04643}" type="slidenum">
              <a:rPr lang="en-US" smtClean="0"/>
            </a:fld>
            <a:endParaRPr lang="en-US" dirty="0"/>
          </a:p>
        </p:txBody>
      </p:sp>
      <p:sp>
        <p:nvSpPr>
          <p:cNvPr id="5" name="标题 4"/>
          <p:cNvSpPr>
            <a:spLocks noGrp="1"/>
          </p:cNvSpPr>
          <p:nvPr>
            <p:ph type="title"/>
          </p:nvPr>
        </p:nvSpPr>
        <p:spPr/>
        <p:txBody>
          <a:bodyPr/>
          <a:lstStyle/>
          <a:p>
            <a:r>
              <a:rPr lang="zh-CN" altLang="en-US"/>
              <a:t>单击此处编辑母版标题样式</a:t>
            </a:r>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图片与标题">
    <p:spTree>
      <p:nvGrpSpPr>
        <p:cNvPr id="1" name=""/>
        <p:cNvGrpSpPr/>
        <p:nvPr/>
      </p:nvGrpSpPr>
      <p:grpSpPr>
        <a:xfrm>
          <a:off x="0" y="0"/>
          <a:ext cx="0" cy="0"/>
          <a:chOff x="0" y="0"/>
          <a:chExt cx="0" cy="0"/>
        </a:xfrm>
      </p:grpSpPr>
      <p:pic>
        <p:nvPicPr>
          <p:cNvPr id="8" name="Picture 2" descr="C:\Documents and Settings\Administrator\桌面\图片1 拷贝.jpg"/>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b="9371"/>
          <a:stretch>
            <a:fillRect/>
          </a:stretch>
        </p:blipFill>
        <p:spPr bwMode="auto">
          <a:xfrm>
            <a:off x="0" y="0"/>
            <a:ext cx="6858000" cy="51435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C:\Documents and Settings\yangweizhou\桌面\2.jpg"/>
          <p:cNvPicPr>
            <a:picLocks noChangeAspect="1" noChangeArrowheads="1"/>
          </p:cNvPicPr>
          <p:nvPr userDrawn="1"/>
        </p:nvPicPr>
        <p:blipFill rotWithShape="1">
          <a:blip r:embed="rId3" cstate="print"/>
          <a:srcRect l="53119" r="-1" b="20467"/>
          <a:stretch>
            <a:fillRect/>
          </a:stretch>
        </p:blipFill>
        <p:spPr bwMode="auto">
          <a:xfrm>
            <a:off x="3642852" y="0"/>
            <a:ext cx="3215148" cy="5143500"/>
          </a:xfrm>
          <a:prstGeom prst="rect">
            <a:avLst/>
          </a:prstGeom>
          <a:noFill/>
        </p:spPr>
      </p:pic>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4" name="日期占位符 3"/>
          <p:cNvSpPr>
            <a:spLocks noGrp="1"/>
          </p:cNvSpPr>
          <p:nvPr>
            <p:ph type="dt" sz="half" idx="10"/>
          </p:nvPr>
        </p:nvSpPr>
        <p:spPr/>
        <p:txBody>
          <a:bodyPr/>
          <a:lstStyle/>
          <a:p>
            <a:fld id="{023BE781-D2E6-45A5-B81E-54280F971375}" type="datetime1">
              <a:rPr lang="en-US" altLang="zh-CN" smtClean="0"/>
            </a:fld>
            <a:endParaRPr lang="en-US" dirty="0"/>
          </a:p>
        </p:txBody>
      </p:sp>
      <p:sp>
        <p:nvSpPr>
          <p:cNvPr id="5" name="页脚占位符 4"/>
          <p:cNvSpPr>
            <a:spLocks noGrp="1"/>
          </p:cNvSpPr>
          <p:nvPr>
            <p:ph type="ftr" sz="quarter" idx="11"/>
          </p:nvPr>
        </p:nvSpPr>
        <p:spPr/>
        <p:txBody>
          <a:bodyPr/>
          <a:lstStyle/>
          <a:p>
            <a:endParaRPr lang="en-US" dirty="0"/>
          </a:p>
        </p:txBody>
      </p:sp>
      <p:sp>
        <p:nvSpPr>
          <p:cNvPr id="6" name="灯片编号占位符 5"/>
          <p:cNvSpPr>
            <a:spLocks noGrp="1"/>
          </p:cNvSpPr>
          <p:nvPr>
            <p:ph type="sldNum" sz="quarter" idx="12"/>
          </p:nvPr>
        </p:nvSpPr>
        <p:spPr/>
        <p:txBody>
          <a:bodyPr/>
          <a:lstStyle/>
          <a:p>
            <a:fld id="{48F63A3B-78C7-47BE-AE5E-E10140E04643}" type="slidenum">
              <a:rPr lang="en-US" smtClean="0"/>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图片与标题">
    <p:spTree>
      <p:nvGrpSpPr>
        <p:cNvPr id="1" name=""/>
        <p:cNvGrpSpPr/>
        <p:nvPr/>
      </p:nvGrpSpPr>
      <p:grpSpPr>
        <a:xfrm>
          <a:off x="0" y="0"/>
          <a:ext cx="0" cy="0"/>
          <a:chOff x="0" y="0"/>
          <a:chExt cx="0" cy="0"/>
        </a:xfrm>
      </p:grpSpPr>
      <p:pic>
        <p:nvPicPr>
          <p:cNvPr id="8" name="Picture 2" descr="C:\Documents and Settings\Administrator\桌面\图片1 拷贝.jpg"/>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b="9371"/>
          <a:stretch>
            <a:fillRect/>
          </a:stretch>
        </p:blipFill>
        <p:spPr bwMode="auto">
          <a:xfrm>
            <a:off x="0" y="0"/>
            <a:ext cx="6858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2" name="日期占位符 1"/>
          <p:cNvSpPr>
            <a:spLocks noGrp="1"/>
          </p:cNvSpPr>
          <p:nvPr>
            <p:ph type="dt" sz="half" idx="10"/>
          </p:nvPr>
        </p:nvSpPr>
        <p:spPr/>
        <p:txBody>
          <a:bodyPr/>
          <a:lstStyle/>
          <a:p>
            <a:fld id="{9C747C72-EDD3-406D-A9E2-C69B68572257}" type="datetime1">
              <a:rPr lang="en-US" altLang="zh-CN" smtClean="0"/>
            </a:fld>
            <a:endParaRPr lang="en-US" dirty="0"/>
          </a:p>
        </p:txBody>
      </p:sp>
      <p:sp>
        <p:nvSpPr>
          <p:cNvPr id="3" name="页脚占位符 2"/>
          <p:cNvSpPr>
            <a:spLocks noGrp="1"/>
          </p:cNvSpPr>
          <p:nvPr>
            <p:ph type="ftr" sz="quarter" idx="11"/>
          </p:nvPr>
        </p:nvSpPr>
        <p:spPr/>
        <p:txBody>
          <a:bodyPr/>
          <a:lstStyle/>
          <a:p>
            <a:endParaRPr lang="en-US" dirty="0"/>
          </a:p>
        </p:txBody>
      </p:sp>
      <p:sp>
        <p:nvSpPr>
          <p:cNvPr id="4" name="灯片编号占位符 3"/>
          <p:cNvSpPr>
            <a:spLocks noGrp="1"/>
          </p:cNvSpPr>
          <p:nvPr>
            <p:ph type="sldNum" sz="quarter" idx="12"/>
          </p:nvPr>
        </p:nvSpPr>
        <p:spPr/>
        <p:txBody>
          <a:bodyPr/>
          <a:lstStyle/>
          <a:p>
            <a:fld id="{48F63A3B-78C7-47BE-AE5E-E10140E04643}" type="slidenum">
              <a:rPr lang="en-US" smtClean="0"/>
            </a:fld>
            <a:endParaRPr lang="en-US" dirty="0"/>
          </a:p>
        </p:txBody>
      </p:sp>
      <p:sp>
        <p:nvSpPr>
          <p:cNvPr id="5" name="标题 4"/>
          <p:cNvSpPr>
            <a:spLocks noGrp="1"/>
          </p:cNvSpPr>
          <p:nvPr>
            <p:ph type="title"/>
          </p:nvPr>
        </p:nvSpPr>
        <p:spPr/>
        <p:txBody>
          <a:bodyPr/>
          <a:lstStyle/>
          <a:p>
            <a:r>
              <a:rPr lang="zh-CN" altLang="en-US"/>
              <a:t>单击此处编辑母版标题样式</a:t>
            </a:r>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比较">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FE0B6725-4D6B-4682-B87F-9491EC03CF21}" type="datetime1">
              <a:rPr lang="en-US" altLang="zh-CN" smtClean="0"/>
            </a:fld>
            <a:endParaRPr lang="en-US" dirty="0"/>
          </a:p>
        </p:txBody>
      </p:sp>
      <p:sp>
        <p:nvSpPr>
          <p:cNvPr id="3" name="页脚占位符 2"/>
          <p:cNvSpPr>
            <a:spLocks noGrp="1"/>
          </p:cNvSpPr>
          <p:nvPr>
            <p:ph type="ftr" sz="quarter" idx="11"/>
          </p:nvPr>
        </p:nvSpPr>
        <p:spPr/>
        <p:txBody>
          <a:bodyPr/>
          <a:lstStyle/>
          <a:p>
            <a:endParaRPr lang="en-US" dirty="0"/>
          </a:p>
        </p:txBody>
      </p:sp>
      <p:sp>
        <p:nvSpPr>
          <p:cNvPr id="4" name="灯片编号占位符 3"/>
          <p:cNvSpPr>
            <a:spLocks noGrp="1"/>
          </p:cNvSpPr>
          <p:nvPr>
            <p:ph type="sldNum" sz="quarter" idx="12"/>
          </p:nvPr>
        </p:nvSpPr>
        <p:spPr/>
        <p:txBody>
          <a:bodyPr/>
          <a:lstStyle/>
          <a:p>
            <a:fld id="{48F63A3B-78C7-47BE-AE5E-E10140E04643}" type="slidenum">
              <a:rPr lang="en-US" smtClean="0"/>
            </a:fld>
            <a:endParaRPr lang="en-US" dirty="0"/>
          </a:p>
        </p:txBody>
      </p:sp>
      <p:sp>
        <p:nvSpPr>
          <p:cNvPr id="5" name="标题 4"/>
          <p:cNvSpPr>
            <a:spLocks noGrp="1"/>
          </p:cNvSpPr>
          <p:nvPr>
            <p:ph type="title"/>
          </p:nvPr>
        </p:nvSpPr>
        <p:spPr/>
        <p:txBody>
          <a:bodyPr/>
          <a:lstStyle/>
          <a:p>
            <a:r>
              <a:rPr lang="zh-CN" altLang="en-US"/>
              <a:t>单击此处编辑母版标题样式</a:t>
            </a:r>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Number title">
    <p:spTree>
      <p:nvGrpSpPr>
        <p:cNvPr id="1" name=""/>
        <p:cNvGrpSpPr/>
        <p:nvPr/>
      </p:nvGrpSpPr>
      <p:grpSpPr>
        <a:xfrm>
          <a:off x="0" y="0"/>
          <a:ext cx="0" cy="0"/>
          <a:chOff x="0" y="0"/>
          <a:chExt cx="0" cy="0"/>
        </a:xfrm>
      </p:grpSpPr>
      <p:sp>
        <p:nvSpPr>
          <p:cNvPr id="8" name="Marcador de texto 7"/>
          <p:cNvSpPr>
            <a:spLocks noGrp="1"/>
          </p:cNvSpPr>
          <p:nvPr>
            <p:ph type="body" sz="quarter" idx="10" hasCustomPrompt="1"/>
          </p:nvPr>
        </p:nvSpPr>
        <p:spPr>
          <a:xfrm>
            <a:off x="384023" y="527905"/>
            <a:ext cx="954606" cy="597510"/>
          </a:xfrm>
          <a:prstGeom prst="rect">
            <a:avLst/>
          </a:prstGeom>
        </p:spPr>
        <p:txBody>
          <a:bodyPr wrap="square" lIns="0" tIns="0" rIns="0" bIns="0" anchor="ctr"/>
          <a:lstStyle>
            <a:lvl1pPr marL="0" indent="0" algn="l">
              <a:buNone/>
              <a:defRPr sz="5625" b="1" i="0">
                <a:solidFill>
                  <a:schemeClr val="bg1">
                    <a:lumMod val="85000"/>
                  </a:schemeClr>
                </a:solidFill>
                <a:latin typeface="Raleway Black" panose="02010600030101010101" charset="0"/>
                <a:ea typeface="Raleway Black" panose="02010600030101010101" charset="0"/>
                <a:cs typeface="Raleway Black" panose="02010600030101010101" charset="0"/>
              </a:defRPr>
            </a:lvl1pPr>
          </a:lstStyle>
          <a:p>
            <a:pPr lvl="0" fontAlgn="auto"/>
            <a:r>
              <a:rPr lang="es-ES_tradnl" strike="noStrike" noProof="1"/>
              <a:t>01</a:t>
            </a:r>
            <a:endParaRPr lang="es-ES_tradnl" strike="noStrike" noProof="1"/>
          </a:p>
        </p:txBody>
      </p:sp>
      <p:sp>
        <p:nvSpPr>
          <p:cNvPr id="9" name="Marcador de texto 7"/>
          <p:cNvSpPr>
            <a:spLocks noGrp="1"/>
          </p:cNvSpPr>
          <p:nvPr>
            <p:ph type="body" sz="quarter" idx="11" hasCustomPrompt="1"/>
          </p:nvPr>
        </p:nvSpPr>
        <p:spPr>
          <a:xfrm>
            <a:off x="377428" y="842626"/>
            <a:ext cx="3051572" cy="423464"/>
          </a:xfrm>
          <a:prstGeom prst="rect">
            <a:avLst/>
          </a:prstGeom>
          <a:solidFill>
            <a:schemeClr val="bg1"/>
          </a:solidFill>
        </p:spPr>
        <p:txBody>
          <a:bodyPr vert="horz" lIns="0" tIns="72000" rIns="0" bIns="0" anchor="t"/>
          <a:lstStyle>
            <a:lvl1pPr marL="0" indent="0" algn="l">
              <a:buNone/>
              <a:defRPr sz="900" b="1" i="0">
                <a:solidFill>
                  <a:schemeClr val="tx1">
                    <a:lumMod val="85000"/>
                    <a:lumOff val="15000"/>
                  </a:schemeClr>
                </a:solidFill>
                <a:latin typeface="Raleway Black" panose="02010600030101010101" charset="0"/>
                <a:ea typeface="Raleway Black" panose="02010600030101010101" charset="0"/>
                <a:cs typeface="Raleway Black" panose="02010600030101010101" charset="0"/>
              </a:defRPr>
            </a:lvl1pPr>
          </a:lstStyle>
          <a:p>
            <a:pPr lvl="0" fontAlgn="auto"/>
            <a:r>
              <a:rPr lang="es-ES_tradnl" strike="noStrike" noProof="1"/>
              <a:t>ABOUT US </a:t>
            </a:r>
            <a:endParaRPr lang="es-ES_tradnl" strike="noStrike" noProof="1"/>
          </a:p>
        </p:txBody>
      </p:sp>
      <p:sp>
        <p:nvSpPr>
          <p:cNvPr id="5" name="标题 4"/>
          <p:cNvSpPr>
            <a:spLocks noGrp="1"/>
          </p:cNvSpPr>
          <p:nvPr>
            <p:ph type="title"/>
          </p:nvPr>
        </p:nvSpPr>
        <p:spPr/>
        <p:txBody>
          <a:bodyPr/>
          <a:lstStyle/>
          <a:p>
            <a:r>
              <a:rPr lang="zh-CN" altLang="en-US"/>
              <a:t>单击此处编辑母版标题样式</a:t>
            </a:r>
            <a:endParaRPr lang="zh-CN" altLang="en-US"/>
          </a:p>
        </p:txBody>
      </p:sp>
      <p:sp>
        <p:nvSpPr>
          <p:cNvPr id="6" name="日期占位符 5"/>
          <p:cNvSpPr>
            <a:spLocks noGrp="1"/>
          </p:cNvSpPr>
          <p:nvPr>
            <p:ph type="dt" sz="half" idx="12"/>
          </p:nvPr>
        </p:nvSpPr>
        <p:spPr/>
        <p:txBody>
          <a:bodyPr/>
          <a:lstStyle/>
          <a:p>
            <a:fld id="{5C9E6A96-9601-4FFD-9436-0138E8120E09}" type="datetime1">
              <a:rPr lang="en-US" altLang="zh-CN" smtClean="0"/>
            </a:fld>
            <a:endParaRPr lang="en-US" dirty="0"/>
          </a:p>
        </p:txBody>
      </p:sp>
      <p:sp>
        <p:nvSpPr>
          <p:cNvPr id="7" name="页脚占位符 6"/>
          <p:cNvSpPr>
            <a:spLocks noGrp="1"/>
          </p:cNvSpPr>
          <p:nvPr>
            <p:ph type="ftr" sz="quarter" idx="13"/>
          </p:nvPr>
        </p:nvSpPr>
        <p:spPr/>
        <p:txBody>
          <a:bodyPr/>
          <a:lstStyle/>
          <a:p>
            <a:endParaRPr lang="en-US" dirty="0"/>
          </a:p>
        </p:txBody>
      </p:sp>
      <p:sp>
        <p:nvSpPr>
          <p:cNvPr id="10" name="灯片编号占位符 9"/>
          <p:cNvSpPr>
            <a:spLocks noGrp="1"/>
          </p:cNvSpPr>
          <p:nvPr>
            <p:ph type="sldNum" sz="quarter" idx="14"/>
          </p:nvPr>
        </p:nvSpPr>
        <p:spPr/>
        <p:txBody>
          <a:bodyPr/>
          <a:lstStyle/>
          <a:p>
            <a:fld id="{48F63A3B-78C7-47BE-AE5E-E10140E04643}" type="slidenum">
              <a:rPr lang="en-US" smtClean="0"/>
            </a:fld>
            <a:endParaRPr lang="en-US"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showMasterSp="0">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endParaRPr lang="zh-CN" altLang="en-US" noProof="1"/>
          </a:p>
        </p:txBody>
      </p:sp>
      <p:sp>
        <p:nvSpPr>
          <p:cNvPr id="3" name="内容占位符 2"/>
          <p:cNvSpPr>
            <a:spLocks noGrp="1"/>
          </p:cNvSpPr>
          <p:nvPr>
            <p:ph idx="1"/>
          </p:nvPr>
        </p:nvSpPr>
        <p:spPr/>
        <p:txBody>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4" name="日期占位符 1026"/>
          <p:cNvSpPr>
            <a:spLocks noGrp="1"/>
          </p:cNvSpPr>
          <p:nvPr>
            <p:ph type="dt" sz="half" idx="10"/>
          </p:nvPr>
        </p:nvSpPr>
        <p:spPr/>
        <p:txBody>
          <a:bodyPr/>
          <a:lstStyle>
            <a:lvl1pPr>
              <a:defRPr/>
            </a:lvl1pPr>
          </a:lstStyle>
          <a:p>
            <a:pPr>
              <a:defRPr/>
            </a:pPr>
            <a:fld id="{1A7250D7-F61E-473D-B234-35153305BEC1}" type="datetime1">
              <a:rPr lang="en-US" altLang="zh-CN" smtClean="0"/>
            </a:fld>
            <a:endParaRPr lang="zh-CN" altLang="en-US"/>
          </a:p>
        </p:txBody>
      </p:sp>
      <p:sp>
        <p:nvSpPr>
          <p:cNvPr id="5" name="灯片编号占位符 1027"/>
          <p:cNvSpPr>
            <a:spLocks noGrp="1"/>
          </p:cNvSpPr>
          <p:nvPr>
            <p:ph type="sldNum" sz="quarter" idx="11"/>
          </p:nvPr>
        </p:nvSpPr>
        <p:spPr/>
        <p:txBody>
          <a:bodyPr/>
          <a:lstStyle>
            <a:lvl1pPr>
              <a:defRPr/>
            </a:lvl1pPr>
          </a:lstStyle>
          <a:p>
            <a:fld id="{950AE680-6A6E-43E4-A56D-CA5B081D7582}" type="slidenum">
              <a:rPr altLang="en-US"/>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10"/>
          </p:nvPr>
        </p:nvSpPr>
        <p:spPr/>
        <p:txBody>
          <a:bodyPr/>
          <a:lstStyle/>
          <a:p>
            <a:fld id="{AE6DB2D6-00E1-41C9-80DC-CA9311FE83DA}" type="datetime1">
              <a:rPr lang="en-US" altLang="zh-CN"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B079CA5-77F0-4A80-B6D6-1DB9F8CAE9E1}" type="slidenum">
              <a:rPr lang="zh-CN" altLang="en-US" smtClean="0"/>
            </a:fld>
            <a:endParaRPr lang="zh-CN" alt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showMasterSp="0">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467916" y="1282304"/>
            <a:ext cx="5915025" cy="2139553"/>
          </a:xfrm>
        </p:spPr>
        <p:txBody>
          <a:bodyPr anchor="b"/>
          <a:lstStyle>
            <a:lvl1pPr>
              <a:defRPr sz="3375"/>
            </a:lvl1pPr>
          </a:lstStyle>
          <a:p>
            <a:r>
              <a:rPr lang="zh-CN" altLang="en-US" noProof="1"/>
              <a:t>单击此处编辑母版标题样式</a:t>
            </a:r>
            <a:endParaRPr lang="zh-CN" altLang="en-US" noProof="1"/>
          </a:p>
        </p:txBody>
      </p:sp>
      <p:sp>
        <p:nvSpPr>
          <p:cNvPr id="3" name="文本占位符 2"/>
          <p:cNvSpPr>
            <a:spLocks noGrp="1"/>
          </p:cNvSpPr>
          <p:nvPr>
            <p:ph type="body" idx="1"/>
          </p:nvPr>
        </p:nvSpPr>
        <p:spPr>
          <a:xfrm>
            <a:off x="467916" y="3442098"/>
            <a:ext cx="5915025" cy="1125140"/>
          </a:xfrm>
        </p:spPr>
        <p:txBody>
          <a:bodyPr/>
          <a:lstStyle>
            <a:lvl1pPr marL="0" indent="0">
              <a:buNone/>
              <a:defRPr sz="1350">
                <a:solidFill>
                  <a:schemeClr val="tx1">
                    <a:tint val="75000"/>
                  </a:schemeClr>
                </a:solidFill>
              </a:defRPr>
            </a:lvl1pPr>
            <a:lvl2pPr marL="257175" indent="0">
              <a:buNone/>
              <a:defRPr sz="1125">
                <a:solidFill>
                  <a:schemeClr val="tx1">
                    <a:tint val="75000"/>
                  </a:schemeClr>
                </a:solidFill>
              </a:defRPr>
            </a:lvl2pPr>
            <a:lvl3pPr marL="514350" indent="0">
              <a:buNone/>
              <a:defRPr sz="1015">
                <a:solidFill>
                  <a:schemeClr val="tx1">
                    <a:tint val="75000"/>
                  </a:schemeClr>
                </a:solidFill>
              </a:defRPr>
            </a:lvl3pPr>
            <a:lvl4pPr marL="771525" indent="0">
              <a:buNone/>
              <a:defRPr sz="900">
                <a:solidFill>
                  <a:schemeClr val="tx1">
                    <a:tint val="75000"/>
                  </a:schemeClr>
                </a:solidFill>
              </a:defRPr>
            </a:lvl4pPr>
            <a:lvl5pPr marL="1028700" indent="0">
              <a:buNone/>
              <a:defRPr sz="900">
                <a:solidFill>
                  <a:schemeClr val="tx1">
                    <a:tint val="75000"/>
                  </a:schemeClr>
                </a:solidFill>
              </a:defRPr>
            </a:lvl5pPr>
            <a:lvl6pPr marL="1285875" indent="0">
              <a:buNone/>
              <a:defRPr sz="900">
                <a:solidFill>
                  <a:schemeClr val="tx1">
                    <a:tint val="75000"/>
                  </a:schemeClr>
                </a:solidFill>
              </a:defRPr>
            </a:lvl6pPr>
            <a:lvl7pPr marL="1543050" indent="0">
              <a:buNone/>
              <a:defRPr sz="900">
                <a:solidFill>
                  <a:schemeClr val="tx1">
                    <a:tint val="75000"/>
                  </a:schemeClr>
                </a:solidFill>
              </a:defRPr>
            </a:lvl7pPr>
            <a:lvl8pPr marL="1800225" indent="0">
              <a:buNone/>
              <a:defRPr sz="900">
                <a:solidFill>
                  <a:schemeClr val="tx1">
                    <a:tint val="75000"/>
                  </a:schemeClr>
                </a:solidFill>
              </a:defRPr>
            </a:lvl8pPr>
            <a:lvl9pPr marL="2057400" indent="0">
              <a:buNone/>
              <a:defRPr sz="900">
                <a:solidFill>
                  <a:schemeClr val="tx1">
                    <a:tint val="75000"/>
                  </a:schemeClr>
                </a:solidFill>
              </a:defRPr>
            </a:lvl9pPr>
          </a:lstStyle>
          <a:p>
            <a:pPr lvl="0"/>
            <a:r>
              <a:rPr lang="zh-CN" altLang="en-US" noProof="1"/>
              <a:t>单击此处编辑母版文本样式</a:t>
            </a:r>
            <a:endParaRPr lang="zh-CN" altLang="en-US" noProof="1"/>
          </a:p>
        </p:txBody>
      </p:sp>
      <p:sp>
        <p:nvSpPr>
          <p:cNvPr id="4" name="日期占位符 1026"/>
          <p:cNvSpPr>
            <a:spLocks noGrp="1"/>
          </p:cNvSpPr>
          <p:nvPr>
            <p:ph type="dt" sz="half" idx="10"/>
          </p:nvPr>
        </p:nvSpPr>
        <p:spPr/>
        <p:txBody>
          <a:bodyPr/>
          <a:lstStyle>
            <a:lvl1pPr>
              <a:defRPr/>
            </a:lvl1pPr>
          </a:lstStyle>
          <a:p>
            <a:pPr>
              <a:defRPr/>
            </a:pPr>
            <a:fld id="{C4D0556A-7A0F-447C-B27E-F611830B44C4}" type="datetime1">
              <a:rPr lang="en-US" altLang="zh-CN" smtClean="0"/>
            </a:fld>
            <a:endParaRPr lang="zh-CN" altLang="en-US"/>
          </a:p>
        </p:txBody>
      </p:sp>
      <p:sp>
        <p:nvSpPr>
          <p:cNvPr id="5" name="灯片编号占位符 1027"/>
          <p:cNvSpPr>
            <a:spLocks noGrp="1"/>
          </p:cNvSpPr>
          <p:nvPr>
            <p:ph type="sldNum" sz="quarter" idx="11"/>
          </p:nvPr>
        </p:nvSpPr>
        <p:spPr/>
        <p:txBody>
          <a:bodyPr/>
          <a:lstStyle>
            <a:lvl1pPr>
              <a:defRPr/>
            </a:lvl1pPr>
          </a:lstStyle>
          <a:p>
            <a:fld id="{2C5AC021-D055-418B-955D-48C6C3FE45AF}" type="slidenum">
              <a:rPr altLang="en-US"/>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showMasterSp="0">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endParaRPr lang="zh-CN" altLang="en-US" noProof="1"/>
          </a:p>
        </p:txBody>
      </p:sp>
      <p:sp>
        <p:nvSpPr>
          <p:cNvPr id="3" name="内容占位符 2"/>
          <p:cNvSpPr>
            <a:spLocks noGrp="1"/>
          </p:cNvSpPr>
          <p:nvPr>
            <p:ph sz="half" idx="1"/>
          </p:nvPr>
        </p:nvSpPr>
        <p:spPr>
          <a:xfrm>
            <a:off x="296466" y="862012"/>
            <a:ext cx="3024378" cy="3815954"/>
          </a:xfrm>
        </p:spPr>
        <p:txBody>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4" name="内容占位符 3"/>
          <p:cNvSpPr>
            <a:spLocks noGrp="1"/>
          </p:cNvSpPr>
          <p:nvPr>
            <p:ph sz="half" idx="2"/>
          </p:nvPr>
        </p:nvSpPr>
        <p:spPr>
          <a:xfrm>
            <a:off x="3444288" y="862012"/>
            <a:ext cx="3024378" cy="3815954"/>
          </a:xfrm>
        </p:spPr>
        <p:txBody>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5" name="日期占位符 1026"/>
          <p:cNvSpPr>
            <a:spLocks noGrp="1"/>
          </p:cNvSpPr>
          <p:nvPr>
            <p:ph type="dt" sz="half" idx="10"/>
          </p:nvPr>
        </p:nvSpPr>
        <p:spPr/>
        <p:txBody>
          <a:bodyPr/>
          <a:lstStyle>
            <a:lvl1pPr>
              <a:defRPr/>
            </a:lvl1pPr>
          </a:lstStyle>
          <a:p>
            <a:pPr>
              <a:defRPr/>
            </a:pPr>
            <a:fld id="{40907D95-C357-4C5C-8D43-FB22929980C4}" type="datetime1">
              <a:rPr lang="en-US" altLang="zh-CN" smtClean="0"/>
            </a:fld>
            <a:endParaRPr lang="zh-CN" altLang="en-US"/>
          </a:p>
        </p:txBody>
      </p:sp>
      <p:sp>
        <p:nvSpPr>
          <p:cNvPr id="6" name="灯片编号占位符 1027"/>
          <p:cNvSpPr>
            <a:spLocks noGrp="1"/>
          </p:cNvSpPr>
          <p:nvPr>
            <p:ph type="sldNum" sz="quarter" idx="11"/>
          </p:nvPr>
        </p:nvSpPr>
        <p:spPr/>
        <p:txBody>
          <a:bodyPr/>
          <a:lstStyle>
            <a:lvl1pPr>
              <a:defRPr/>
            </a:lvl1pPr>
          </a:lstStyle>
          <a:p>
            <a:fld id="{53A48FFB-0884-4670-B2C1-C20170C2194E}" type="slidenum">
              <a:rPr altLang="en-US"/>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showMasterSp="0">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72381" y="273844"/>
            <a:ext cx="5915025" cy="994172"/>
          </a:xfrm>
        </p:spPr>
        <p:txBody>
          <a:bodyPr/>
          <a:lstStyle/>
          <a:p>
            <a:r>
              <a:rPr lang="zh-CN" altLang="en-US" noProof="1"/>
              <a:t>单击此处编辑母版标题样式</a:t>
            </a:r>
            <a:endParaRPr lang="zh-CN" altLang="en-US" noProof="1"/>
          </a:p>
        </p:txBody>
      </p:sp>
      <p:sp>
        <p:nvSpPr>
          <p:cNvPr id="3" name="文本占位符 2"/>
          <p:cNvSpPr>
            <a:spLocks noGrp="1"/>
          </p:cNvSpPr>
          <p:nvPr>
            <p:ph type="body" idx="1"/>
          </p:nvPr>
        </p:nvSpPr>
        <p:spPr>
          <a:xfrm>
            <a:off x="667561" y="1333829"/>
            <a:ext cx="2741386" cy="617934"/>
          </a:xfrm>
        </p:spPr>
        <p:txBody>
          <a:bodyPr anchor="ctr"/>
          <a:lstStyle>
            <a:lvl1pPr marL="0" indent="0">
              <a:buNone/>
              <a:defRPr sz="1575"/>
            </a:lvl1pPr>
            <a:lvl2pPr marL="257175" indent="0">
              <a:buNone/>
              <a:defRPr sz="1350"/>
            </a:lvl2pPr>
            <a:lvl3pPr marL="514350" indent="0">
              <a:buNone/>
              <a:defRPr sz="1125"/>
            </a:lvl3pPr>
            <a:lvl4pPr marL="771525" indent="0">
              <a:buNone/>
              <a:defRPr sz="1015"/>
            </a:lvl4pPr>
            <a:lvl5pPr marL="1028700" indent="0">
              <a:buNone/>
              <a:defRPr sz="1015"/>
            </a:lvl5pPr>
            <a:lvl6pPr marL="1285875" indent="0">
              <a:buNone/>
              <a:defRPr sz="1015"/>
            </a:lvl6pPr>
            <a:lvl7pPr marL="1543050" indent="0">
              <a:buNone/>
              <a:defRPr sz="1015"/>
            </a:lvl7pPr>
            <a:lvl8pPr marL="1800225" indent="0">
              <a:buNone/>
              <a:defRPr sz="1015"/>
            </a:lvl8pPr>
            <a:lvl9pPr marL="2057400" indent="0">
              <a:buNone/>
              <a:defRPr sz="1015"/>
            </a:lvl9pPr>
          </a:lstStyle>
          <a:p>
            <a:pPr lvl="0"/>
            <a:r>
              <a:rPr lang="zh-CN" altLang="en-US" noProof="1"/>
              <a:t>单击此处编辑母版文本样式</a:t>
            </a:r>
            <a:endParaRPr lang="zh-CN" altLang="en-US" noProof="1"/>
          </a:p>
        </p:txBody>
      </p:sp>
      <p:sp>
        <p:nvSpPr>
          <p:cNvPr id="4" name="内容占位符 3"/>
          <p:cNvSpPr>
            <a:spLocks noGrp="1"/>
          </p:cNvSpPr>
          <p:nvPr>
            <p:ph sz="half" idx="2"/>
          </p:nvPr>
        </p:nvSpPr>
        <p:spPr>
          <a:xfrm>
            <a:off x="667561" y="1999034"/>
            <a:ext cx="2741386" cy="2643213"/>
          </a:xfrm>
        </p:spPr>
        <p:txBody>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5" name="文本占位符 4"/>
          <p:cNvSpPr>
            <a:spLocks noGrp="1"/>
          </p:cNvSpPr>
          <p:nvPr>
            <p:ph type="body" sz="quarter" idx="3"/>
          </p:nvPr>
        </p:nvSpPr>
        <p:spPr>
          <a:xfrm>
            <a:off x="3519528" y="1333829"/>
            <a:ext cx="2754887" cy="617934"/>
          </a:xfrm>
        </p:spPr>
        <p:txBody>
          <a:bodyPr anchor="ctr"/>
          <a:lstStyle>
            <a:lvl1pPr marL="0" indent="0">
              <a:buNone/>
              <a:defRPr sz="1575"/>
            </a:lvl1pPr>
            <a:lvl2pPr marL="257175" indent="0">
              <a:buNone/>
              <a:defRPr sz="1350"/>
            </a:lvl2pPr>
            <a:lvl3pPr marL="514350" indent="0">
              <a:buNone/>
              <a:defRPr sz="1125"/>
            </a:lvl3pPr>
            <a:lvl4pPr marL="771525" indent="0">
              <a:buNone/>
              <a:defRPr sz="1015"/>
            </a:lvl4pPr>
            <a:lvl5pPr marL="1028700" indent="0">
              <a:buNone/>
              <a:defRPr sz="1015"/>
            </a:lvl5pPr>
            <a:lvl6pPr marL="1285875" indent="0">
              <a:buNone/>
              <a:defRPr sz="1015"/>
            </a:lvl6pPr>
            <a:lvl7pPr marL="1543050" indent="0">
              <a:buNone/>
              <a:defRPr sz="1015"/>
            </a:lvl7pPr>
            <a:lvl8pPr marL="1800225" indent="0">
              <a:buNone/>
              <a:defRPr sz="1015"/>
            </a:lvl8pPr>
            <a:lvl9pPr marL="2057400" indent="0">
              <a:buNone/>
              <a:defRPr sz="1015"/>
            </a:lvl9pPr>
          </a:lstStyle>
          <a:p>
            <a:pPr lvl="0"/>
            <a:r>
              <a:rPr lang="zh-CN" altLang="en-US" noProof="1"/>
              <a:t>单击此处编辑母版文本样式</a:t>
            </a:r>
            <a:endParaRPr lang="zh-CN" altLang="en-US" noProof="1"/>
          </a:p>
        </p:txBody>
      </p:sp>
      <p:sp>
        <p:nvSpPr>
          <p:cNvPr id="6" name="内容占位符 5"/>
          <p:cNvSpPr>
            <a:spLocks noGrp="1"/>
          </p:cNvSpPr>
          <p:nvPr>
            <p:ph sz="quarter" idx="4"/>
          </p:nvPr>
        </p:nvSpPr>
        <p:spPr>
          <a:xfrm>
            <a:off x="3519528" y="1999034"/>
            <a:ext cx="2754887" cy="2643213"/>
          </a:xfrm>
        </p:spPr>
        <p:txBody>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7" name="日期占位符 1026"/>
          <p:cNvSpPr>
            <a:spLocks noGrp="1"/>
          </p:cNvSpPr>
          <p:nvPr>
            <p:ph type="dt" sz="half" idx="10"/>
          </p:nvPr>
        </p:nvSpPr>
        <p:spPr/>
        <p:txBody>
          <a:bodyPr/>
          <a:lstStyle>
            <a:lvl1pPr>
              <a:defRPr/>
            </a:lvl1pPr>
          </a:lstStyle>
          <a:p>
            <a:pPr>
              <a:defRPr/>
            </a:pPr>
            <a:fld id="{C87564B2-D412-4297-B653-4551779C0235}" type="datetime1">
              <a:rPr lang="en-US" altLang="zh-CN" smtClean="0"/>
            </a:fld>
            <a:endParaRPr lang="zh-CN" altLang="en-US"/>
          </a:p>
        </p:txBody>
      </p:sp>
      <p:sp>
        <p:nvSpPr>
          <p:cNvPr id="8" name="灯片编号占位符 1027"/>
          <p:cNvSpPr>
            <a:spLocks noGrp="1"/>
          </p:cNvSpPr>
          <p:nvPr>
            <p:ph type="sldNum" sz="quarter" idx="11"/>
          </p:nvPr>
        </p:nvSpPr>
        <p:spPr/>
        <p:txBody>
          <a:bodyPr/>
          <a:lstStyle>
            <a:lvl1pPr>
              <a:defRPr/>
            </a:lvl1pPr>
          </a:lstStyle>
          <a:p>
            <a:fld id="{3E5DCD45-4F33-4FD2-90D7-BD90A09E0D6D}" type="slidenum">
              <a:rPr altLang="en-US"/>
            </a:fld>
            <a:endParaRPr lang="zh-CN"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showMasterSp="0">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endParaRPr lang="zh-CN" altLang="en-US" noProof="1"/>
          </a:p>
        </p:txBody>
      </p:sp>
      <p:sp>
        <p:nvSpPr>
          <p:cNvPr id="3" name="日期占位符 1026"/>
          <p:cNvSpPr>
            <a:spLocks noGrp="1"/>
          </p:cNvSpPr>
          <p:nvPr>
            <p:ph type="dt" sz="half" idx="10"/>
          </p:nvPr>
        </p:nvSpPr>
        <p:spPr/>
        <p:txBody>
          <a:bodyPr/>
          <a:lstStyle>
            <a:lvl1pPr>
              <a:defRPr/>
            </a:lvl1pPr>
          </a:lstStyle>
          <a:p>
            <a:pPr>
              <a:defRPr/>
            </a:pPr>
            <a:fld id="{5C15E7D7-4A7C-454B-980D-0DC7F55FCB4A}" type="datetime1">
              <a:rPr lang="en-US" altLang="zh-CN" smtClean="0"/>
            </a:fld>
            <a:endParaRPr lang="zh-CN" altLang="en-US"/>
          </a:p>
        </p:txBody>
      </p:sp>
      <p:sp>
        <p:nvSpPr>
          <p:cNvPr id="4" name="灯片编号占位符 1027"/>
          <p:cNvSpPr>
            <a:spLocks noGrp="1"/>
          </p:cNvSpPr>
          <p:nvPr>
            <p:ph type="sldNum" sz="quarter" idx="11"/>
          </p:nvPr>
        </p:nvSpPr>
        <p:spPr/>
        <p:txBody>
          <a:bodyPr/>
          <a:lstStyle>
            <a:lvl1pPr>
              <a:defRPr/>
            </a:lvl1pPr>
          </a:lstStyle>
          <a:p>
            <a:fld id="{78ABA48F-DA36-4F0B-AE74-4CF996DD584C}" type="slidenum">
              <a:rPr altLang="en-US"/>
            </a:fld>
            <a:endParaRPr lang="zh-CN" alt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showMasterSp="0">
  <p:cSld name="空白">
    <p:spTree>
      <p:nvGrpSpPr>
        <p:cNvPr id="1" name=""/>
        <p:cNvGrpSpPr/>
        <p:nvPr/>
      </p:nvGrpSpPr>
      <p:grpSpPr>
        <a:xfrm>
          <a:off x="0" y="0"/>
          <a:ext cx="0" cy="0"/>
          <a:chOff x="0" y="0"/>
          <a:chExt cx="0" cy="0"/>
        </a:xfrm>
      </p:grpSpPr>
      <p:sp>
        <p:nvSpPr>
          <p:cNvPr id="2" name="日期占位符 1026"/>
          <p:cNvSpPr>
            <a:spLocks noGrp="1"/>
          </p:cNvSpPr>
          <p:nvPr>
            <p:ph type="dt" sz="half" idx="10"/>
          </p:nvPr>
        </p:nvSpPr>
        <p:spPr/>
        <p:txBody>
          <a:bodyPr/>
          <a:lstStyle>
            <a:lvl1pPr>
              <a:defRPr/>
            </a:lvl1pPr>
          </a:lstStyle>
          <a:p>
            <a:pPr>
              <a:defRPr/>
            </a:pPr>
            <a:fld id="{A76B3316-D99D-44E2-95B3-D10D14E9C53D}" type="datetime1">
              <a:rPr lang="en-US" altLang="zh-CN" smtClean="0"/>
            </a:fld>
            <a:endParaRPr lang="zh-CN" altLang="en-US"/>
          </a:p>
        </p:txBody>
      </p:sp>
      <p:sp>
        <p:nvSpPr>
          <p:cNvPr id="3" name="灯片编号占位符 1027"/>
          <p:cNvSpPr>
            <a:spLocks noGrp="1"/>
          </p:cNvSpPr>
          <p:nvPr>
            <p:ph type="sldNum" sz="quarter" idx="11"/>
          </p:nvPr>
        </p:nvSpPr>
        <p:spPr/>
        <p:txBody>
          <a:bodyPr/>
          <a:lstStyle>
            <a:lvl1pPr>
              <a:defRPr/>
            </a:lvl1pPr>
          </a:lstStyle>
          <a:p>
            <a:fld id="{97A7C658-387B-4B4F-982D-1E424F895FC8}" type="slidenum">
              <a:rPr altLang="en-US"/>
            </a:fld>
            <a:endParaRPr lang="zh-CN" alt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showMasterSp="0">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72381" y="342900"/>
            <a:ext cx="2211884" cy="1200150"/>
          </a:xfrm>
        </p:spPr>
        <p:txBody>
          <a:bodyPr anchor="b"/>
          <a:lstStyle>
            <a:lvl1pPr>
              <a:defRPr sz="1800"/>
            </a:lvl1pPr>
          </a:lstStyle>
          <a:p>
            <a:r>
              <a:rPr lang="zh-CN" altLang="en-US" noProof="1"/>
              <a:t>单击此处编辑母版标题样式</a:t>
            </a:r>
            <a:endParaRPr lang="zh-CN" altLang="en-US" noProof="1"/>
          </a:p>
        </p:txBody>
      </p:sp>
      <p:sp>
        <p:nvSpPr>
          <p:cNvPr id="3" name="内容占位符 2"/>
          <p:cNvSpPr>
            <a:spLocks noGrp="1"/>
          </p:cNvSpPr>
          <p:nvPr>
            <p:ph idx="1"/>
          </p:nvPr>
        </p:nvSpPr>
        <p:spPr>
          <a:xfrm>
            <a:off x="2915543" y="740569"/>
            <a:ext cx="3471863" cy="3655219"/>
          </a:xfrm>
        </p:spPr>
        <p:txBody>
          <a:bodyPr/>
          <a:lstStyle>
            <a:lvl1pPr>
              <a:defRPr sz="1800"/>
            </a:lvl1pPr>
            <a:lvl2pPr>
              <a:defRPr sz="1575"/>
            </a:lvl2pPr>
            <a:lvl3pPr>
              <a:defRPr sz="1350"/>
            </a:lvl3pPr>
            <a:lvl4pPr>
              <a:defRPr sz="1125"/>
            </a:lvl4pPr>
            <a:lvl5pPr>
              <a:defRPr sz="1125"/>
            </a:lvl5pPr>
            <a:lvl6pPr>
              <a:defRPr sz="1125"/>
            </a:lvl6pPr>
            <a:lvl7pPr>
              <a:defRPr sz="1125"/>
            </a:lvl7pPr>
            <a:lvl8pPr>
              <a:defRPr sz="1125"/>
            </a:lvl8pPr>
            <a:lvl9pPr>
              <a:defRPr sz="1125"/>
            </a:lvl9p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4" name="文本占位符 3"/>
          <p:cNvSpPr>
            <a:spLocks noGrp="1"/>
          </p:cNvSpPr>
          <p:nvPr>
            <p:ph type="body" sz="half" idx="2"/>
          </p:nvPr>
        </p:nvSpPr>
        <p:spPr>
          <a:xfrm>
            <a:off x="472381" y="1543050"/>
            <a:ext cx="2211884" cy="2858691"/>
          </a:xfrm>
        </p:spPr>
        <p:txBody>
          <a:bodyPr/>
          <a:lstStyle>
            <a:lvl1pPr marL="0" indent="0">
              <a:buNone/>
              <a:defRPr sz="900"/>
            </a:lvl1pPr>
            <a:lvl2pPr marL="257175" indent="0">
              <a:buNone/>
              <a:defRPr sz="790"/>
            </a:lvl2pPr>
            <a:lvl3pPr marL="514350" indent="0">
              <a:buNone/>
              <a:defRPr sz="675"/>
            </a:lvl3pPr>
            <a:lvl4pPr marL="771525" indent="0">
              <a:buNone/>
              <a:defRPr sz="565"/>
            </a:lvl4pPr>
            <a:lvl5pPr marL="1028700" indent="0">
              <a:buNone/>
              <a:defRPr sz="565"/>
            </a:lvl5pPr>
            <a:lvl6pPr marL="1285875" indent="0">
              <a:buNone/>
              <a:defRPr sz="565"/>
            </a:lvl6pPr>
            <a:lvl7pPr marL="1543050" indent="0">
              <a:buNone/>
              <a:defRPr sz="565"/>
            </a:lvl7pPr>
            <a:lvl8pPr marL="1800225" indent="0">
              <a:buNone/>
              <a:defRPr sz="565"/>
            </a:lvl8pPr>
            <a:lvl9pPr marL="2057400" indent="0">
              <a:buNone/>
              <a:defRPr sz="565"/>
            </a:lvl9pPr>
          </a:lstStyle>
          <a:p>
            <a:pPr lvl="0"/>
            <a:r>
              <a:rPr lang="zh-CN" altLang="en-US" noProof="1"/>
              <a:t>单击此处编辑母版文本样式</a:t>
            </a:r>
            <a:endParaRPr lang="zh-CN" altLang="en-US" noProof="1"/>
          </a:p>
        </p:txBody>
      </p:sp>
      <p:sp>
        <p:nvSpPr>
          <p:cNvPr id="5" name="日期占位符 1026"/>
          <p:cNvSpPr>
            <a:spLocks noGrp="1"/>
          </p:cNvSpPr>
          <p:nvPr>
            <p:ph type="dt" sz="half" idx="10"/>
          </p:nvPr>
        </p:nvSpPr>
        <p:spPr/>
        <p:txBody>
          <a:bodyPr/>
          <a:lstStyle>
            <a:lvl1pPr>
              <a:defRPr/>
            </a:lvl1pPr>
          </a:lstStyle>
          <a:p>
            <a:pPr>
              <a:defRPr/>
            </a:pPr>
            <a:fld id="{16B402CF-56EB-418C-B65B-1866ABF4047D}" type="datetime1">
              <a:rPr lang="en-US" altLang="zh-CN" smtClean="0"/>
            </a:fld>
            <a:endParaRPr lang="zh-CN" altLang="en-US"/>
          </a:p>
        </p:txBody>
      </p:sp>
      <p:sp>
        <p:nvSpPr>
          <p:cNvPr id="6" name="灯片编号占位符 1027"/>
          <p:cNvSpPr>
            <a:spLocks noGrp="1"/>
          </p:cNvSpPr>
          <p:nvPr>
            <p:ph type="sldNum" sz="quarter" idx="11"/>
          </p:nvPr>
        </p:nvSpPr>
        <p:spPr/>
        <p:txBody>
          <a:bodyPr/>
          <a:lstStyle>
            <a:lvl1pPr>
              <a:defRPr/>
            </a:lvl1pPr>
          </a:lstStyle>
          <a:p>
            <a:fld id="{B8B15288-71FA-4469-9F2A-19E6DFE6D608}" type="slidenum">
              <a:rPr altLang="en-US"/>
            </a:fld>
            <a:endParaRPr lang="zh-CN" alt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showMasterSp="0">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472381" y="342900"/>
            <a:ext cx="2343009" cy="1200150"/>
          </a:xfrm>
        </p:spPr>
        <p:txBody>
          <a:bodyPr anchor="b"/>
          <a:lstStyle>
            <a:lvl1pPr>
              <a:defRPr sz="1800"/>
            </a:lvl1pPr>
          </a:lstStyle>
          <a:p>
            <a:r>
              <a:rPr lang="zh-CN" altLang="en-US" noProof="1"/>
              <a:t>单击此处编辑母版标题样式</a:t>
            </a:r>
            <a:endParaRPr lang="zh-CN" altLang="en-US" noProof="1"/>
          </a:p>
        </p:txBody>
      </p:sp>
      <p:sp>
        <p:nvSpPr>
          <p:cNvPr id="3" name="图片占位符 2"/>
          <p:cNvSpPr>
            <a:spLocks noGrp="1"/>
          </p:cNvSpPr>
          <p:nvPr>
            <p:ph type="pic" idx="1"/>
          </p:nvPr>
        </p:nvSpPr>
        <p:spPr>
          <a:xfrm>
            <a:off x="2915543" y="342901"/>
            <a:ext cx="3471863" cy="4052888"/>
          </a:xfrm>
        </p:spPr>
        <p:txBody>
          <a:bodyPr/>
          <a:lstStyle>
            <a:lvl1pPr marL="0" indent="0">
              <a:buNone/>
              <a:defRPr sz="1800"/>
            </a:lvl1pPr>
            <a:lvl2pPr marL="257175" indent="0">
              <a:buNone/>
              <a:defRPr sz="1575"/>
            </a:lvl2pPr>
            <a:lvl3pPr marL="514350" indent="0">
              <a:buNone/>
              <a:defRPr sz="1350"/>
            </a:lvl3pPr>
            <a:lvl4pPr marL="771525" indent="0">
              <a:buNone/>
              <a:defRPr sz="1125"/>
            </a:lvl4pPr>
            <a:lvl5pPr marL="1028700" indent="0">
              <a:buNone/>
              <a:defRPr sz="1125"/>
            </a:lvl5pPr>
            <a:lvl6pPr marL="1285875" indent="0">
              <a:buNone/>
              <a:defRPr sz="1125"/>
            </a:lvl6pPr>
            <a:lvl7pPr marL="1543050" indent="0">
              <a:buNone/>
              <a:defRPr sz="1125"/>
            </a:lvl7pPr>
            <a:lvl8pPr marL="1800225" indent="0">
              <a:buNone/>
              <a:defRPr sz="1125"/>
            </a:lvl8pPr>
            <a:lvl9pPr marL="2057400" indent="0">
              <a:buNone/>
              <a:defRPr sz="1125"/>
            </a:lvl9pPr>
          </a:lstStyle>
          <a:p>
            <a:pPr lvl="0"/>
            <a:endParaRPr lang="zh-CN" altLang="en-US" noProof="1"/>
          </a:p>
        </p:txBody>
      </p:sp>
      <p:sp>
        <p:nvSpPr>
          <p:cNvPr id="4" name="文本占位符 3"/>
          <p:cNvSpPr>
            <a:spLocks noGrp="1"/>
          </p:cNvSpPr>
          <p:nvPr>
            <p:ph type="body" sz="half" idx="2"/>
          </p:nvPr>
        </p:nvSpPr>
        <p:spPr>
          <a:xfrm>
            <a:off x="472381" y="1543050"/>
            <a:ext cx="2343009" cy="2858691"/>
          </a:xfrm>
        </p:spPr>
        <p:txBody>
          <a:bodyPr/>
          <a:lstStyle>
            <a:lvl1pPr marL="0" indent="0">
              <a:buNone/>
              <a:defRPr sz="1125"/>
            </a:lvl1pPr>
            <a:lvl2pPr marL="257175" indent="0">
              <a:buNone/>
              <a:defRPr sz="1015"/>
            </a:lvl2pPr>
            <a:lvl3pPr marL="514350" indent="0">
              <a:buNone/>
              <a:defRPr sz="900"/>
            </a:lvl3pPr>
            <a:lvl4pPr marL="771525" indent="0">
              <a:buNone/>
              <a:defRPr sz="790"/>
            </a:lvl4pPr>
            <a:lvl5pPr marL="1028700" indent="0">
              <a:buNone/>
              <a:defRPr sz="790"/>
            </a:lvl5pPr>
            <a:lvl6pPr marL="1285875" indent="0">
              <a:buNone/>
              <a:defRPr sz="790"/>
            </a:lvl6pPr>
            <a:lvl7pPr marL="1543050" indent="0">
              <a:buNone/>
              <a:defRPr sz="790"/>
            </a:lvl7pPr>
            <a:lvl8pPr marL="1800225" indent="0">
              <a:buNone/>
              <a:defRPr sz="790"/>
            </a:lvl8pPr>
            <a:lvl9pPr marL="2057400" indent="0">
              <a:buNone/>
              <a:defRPr sz="790"/>
            </a:lvl9pPr>
          </a:lstStyle>
          <a:p>
            <a:pPr lvl="0"/>
            <a:r>
              <a:rPr lang="zh-CN" altLang="en-US" noProof="1"/>
              <a:t>单击此处编辑母版文本样式</a:t>
            </a:r>
            <a:endParaRPr lang="zh-CN" altLang="en-US" noProof="1"/>
          </a:p>
        </p:txBody>
      </p:sp>
      <p:sp>
        <p:nvSpPr>
          <p:cNvPr id="5" name="日期占位符 1026"/>
          <p:cNvSpPr>
            <a:spLocks noGrp="1"/>
          </p:cNvSpPr>
          <p:nvPr>
            <p:ph type="dt" sz="half" idx="10"/>
          </p:nvPr>
        </p:nvSpPr>
        <p:spPr/>
        <p:txBody>
          <a:bodyPr/>
          <a:lstStyle>
            <a:lvl1pPr>
              <a:defRPr/>
            </a:lvl1pPr>
          </a:lstStyle>
          <a:p>
            <a:pPr>
              <a:defRPr/>
            </a:pPr>
            <a:fld id="{1B536CB0-4DA4-4FEA-9551-9F0C74BDCA88}" type="datetime1">
              <a:rPr lang="en-US" altLang="zh-CN" smtClean="0"/>
            </a:fld>
            <a:endParaRPr lang="zh-CN" altLang="en-US"/>
          </a:p>
        </p:txBody>
      </p:sp>
      <p:sp>
        <p:nvSpPr>
          <p:cNvPr id="6" name="灯片编号占位符 1027"/>
          <p:cNvSpPr>
            <a:spLocks noGrp="1"/>
          </p:cNvSpPr>
          <p:nvPr>
            <p:ph type="sldNum" sz="quarter" idx="11"/>
          </p:nvPr>
        </p:nvSpPr>
        <p:spPr/>
        <p:txBody>
          <a:bodyPr/>
          <a:lstStyle>
            <a:lvl1pPr>
              <a:defRPr/>
            </a:lvl1pPr>
          </a:lstStyle>
          <a:p>
            <a:fld id="{7BE4552B-E6A8-4104-A93B-2B07E9C773E7}" type="slidenum">
              <a:rPr altLang="en-US"/>
            </a:fld>
            <a:endParaRPr lang="zh-CN" alt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showMasterSp="0">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endParaRPr lang="zh-CN" altLang="en-US" noProof="1"/>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4" name="日期占位符 1026"/>
          <p:cNvSpPr>
            <a:spLocks noGrp="1"/>
          </p:cNvSpPr>
          <p:nvPr>
            <p:ph type="dt" sz="half" idx="10"/>
          </p:nvPr>
        </p:nvSpPr>
        <p:spPr/>
        <p:txBody>
          <a:bodyPr/>
          <a:lstStyle>
            <a:lvl1pPr>
              <a:defRPr/>
            </a:lvl1pPr>
          </a:lstStyle>
          <a:p>
            <a:pPr>
              <a:defRPr/>
            </a:pPr>
            <a:fld id="{6D5B33E2-659D-44CD-8D6E-B46647677CA9}" type="datetime1">
              <a:rPr lang="en-US" altLang="zh-CN" smtClean="0"/>
            </a:fld>
            <a:endParaRPr lang="zh-CN" altLang="en-US"/>
          </a:p>
        </p:txBody>
      </p:sp>
      <p:sp>
        <p:nvSpPr>
          <p:cNvPr id="5" name="灯片编号占位符 1027"/>
          <p:cNvSpPr>
            <a:spLocks noGrp="1"/>
          </p:cNvSpPr>
          <p:nvPr>
            <p:ph type="sldNum" sz="quarter" idx="11"/>
          </p:nvPr>
        </p:nvSpPr>
        <p:spPr/>
        <p:txBody>
          <a:bodyPr/>
          <a:lstStyle>
            <a:lvl1pPr>
              <a:defRPr/>
            </a:lvl1pPr>
          </a:lstStyle>
          <a:p>
            <a:fld id="{257C5E9B-0BA0-4AF8-81AB-BFE44C64014B}" type="slidenum">
              <a:rPr altLang="en-US"/>
            </a:fld>
            <a:endParaRPr lang="zh-CN" alt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showMasterSp="0">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4925616" y="250032"/>
            <a:ext cx="1543050" cy="4427935"/>
          </a:xfrm>
        </p:spPr>
        <p:txBody>
          <a:bodyPr vert="eaVert"/>
          <a:lstStyle/>
          <a:p>
            <a:r>
              <a:rPr lang="zh-CN" altLang="en-US" noProof="1"/>
              <a:t>单击此处编辑母版标题样式</a:t>
            </a:r>
            <a:endParaRPr lang="zh-CN" altLang="en-US" noProof="1"/>
          </a:p>
        </p:txBody>
      </p:sp>
      <p:sp>
        <p:nvSpPr>
          <p:cNvPr id="3" name="竖排文字占位符 2"/>
          <p:cNvSpPr>
            <a:spLocks noGrp="1"/>
          </p:cNvSpPr>
          <p:nvPr>
            <p:ph type="body" orient="vert" idx="1"/>
          </p:nvPr>
        </p:nvSpPr>
        <p:spPr>
          <a:xfrm>
            <a:off x="296466" y="250032"/>
            <a:ext cx="4539698" cy="4427935"/>
          </a:xfrm>
        </p:spPr>
        <p:txBody>
          <a:bodyPr vert="eaVert"/>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4" name="日期占位符 1026"/>
          <p:cNvSpPr>
            <a:spLocks noGrp="1"/>
          </p:cNvSpPr>
          <p:nvPr>
            <p:ph type="dt" sz="half" idx="10"/>
          </p:nvPr>
        </p:nvSpPr>
        <p:spPr/>
        <p:txBody>
          <a:bodyPr/>
          <a:lstStyle>
            <a:lvl1pPr>
              <a:defRPr/>
            </a:lvl1pPr>
          </a:lstStyle>
          <a:p>
            <a:pPr>
              <a:defRPr/>
            </a:pPr>
            <a:fld id="{794BD48A-E42D-4DBF-A70C-8128F5346640}" type="datetime1">
              <a:rPr lang="en-US" altLang="zh-CN" smtClean="0"/>
            </a:fld>
            <a:endParaRPr lang="zh-CN" altLang="en-US"/>
          </a:p>
        </p:txBody>
      </p:sp>
      <p:sp>
        <p:nvSpPr>
          <p:cNvPr id="5" name="灯片编号占位符 1027"/>
          <p:cNvSpPr>
            <a:spLocks noGrp="1"/>
          </p:cNvSpPr>
          <p:nvPr>
            <p:ph type="sldNum" sz="quarter" idx="11"/>
          </p:nvPr>
        </p:nvSpPr>
        <p:spPr/>
        <p:txBody>
          <a:bodyPr/>
          <a:lstStyle>
            <a:lvl1pPr>
              <a:defRPr/>
            </a:lvl1pPr>
          </a:lstStyle>
          <a:p>
            <a:fld id="{07AE5D2A-B0B1-468C-BEBC-F112DA91D4F1}" type="slidenum">
              <a:rPr altLang="en-US"/>
            </a:fld>
            <a:endParaRPr lang="zh-CN" altLang="en-US"/>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AndTwoObj" preserve="1" showMasterSp="0">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endParaRPr lang="zh-CN" altLang="en-US" noProof="1"/>
          </a:p>
        </p:txBody>
      </p:sp>
      <p:sp>
        <p:nvSpPr>
          <p:cNvPr id="3" name="内容占位符 2"/>
          <p:cNvSpPr>
            <a:spLocks noGrp="1"/>
          </p:cNvSpPr>
          <p:nvPr>
            <p:ph sz="half" idx="1"/>
          </p:nvPr>
        </p:nvSpPr>
        <p:spPr>
          <a:xfrm>
            <a:off x="471488" y="1369219"/>
            <a:ext cx="2914650" cy="3263504"/>
          </a:xfrm>
        </p:spPr>
        <p:txBody>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4" name="内容占位符 3"/>
          <p:cNvSpPr>
            <a:spLocks noGrp="1"/>
          </p:cNvSpPr>
          <p:nvPr>
            <p:ph sz="quarter" idx="2"/>
          </p:nvPr>
        </p:nvSpPr>
        <p:spPr>
          <a:xfrm>
            <a:off x="3471863" y="1369219"/>
            <a:ext cx="2914650" cy="1574006"/>
          </a:xfrm>
        </p:spPr>
        <p:txBody>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5" name="内容占位符 4"/>
          <p:cNvSpPr>
            <a:spLocks noGrp="1"/>
          </p:cNvSpPr>
          <p:nvPr>
            <p:ph sz="quarter" idx="3"/>
          </p:nvPr>
        </p:nvSpPr>
        <p:spPr>
          <a:xfrm>
            <a:off x="3471863" y="3057526"/>
            <a:ext cx="2914650" cy="1575197"/>
          </a:xfrm>
        </p:spPr>
        <p:txBody>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6" name="日期占位符 1026"/>
          <p:cNvSpPr>
            <a:spLocks noGrp="1"/>
          </p:cNvSpPr>
          <p:nvPr>
            <p:ph type="dt" sz="half" idx="10"/>
          </p:nvPr>
        </p:nvSpPr>
        <p:spPr/>
        <p:txBody>
          <a:bodyPr/>
          <a:lstStyle>
            <a:lvl1pPr>
              <a:defRPr/>
            </a:lvl1pPr>
          </a:lstStyle>
          <a:p>
            <a:pPr>
              <a:defRPr/>
            </a:pPr>
            <a:fld id="{916FBD56-9F26-42F7-9B61-92A828B6CAD9}" type="datetime1">
              <a:rPr lang="en-US" altLang="zh-CN" smtClean="0"/>
            </a:fld>
            <a:endParaRPr lang="zh-CN" altLang="en-US"/>
          </a:p>
        </p:txBody>
      </p:sp>
      <p:sp>
        <p:nvSpPr>
          <p:cNvPr id="7" name="灯片编号占位符 1027"/>
          <p:cNvSpPr>
            <a:spLocks noGrp="1"/>
          </p:cNvSpPr>
          <p:nvPr>
            <p:ph type="sldNum" sz="quarter" idx="11"/>
          </p:nvPr>
        </p:nvSpPr>
        <p:spPr/>
        <p:txBody>
          <a:bodyPr/>
          <a:lstStyle>
            <a:lvl1pPr>
              <a:defRPr/>
            </a:lvl1pPr>
          </a:lstStyle>
          <a:p>
            <a:fld id="{4803E1AC-C62C-424D-A560-F3CE4658E149}" type="slidenum">
              <a:rPr altLang="en-US"/>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467916" y="1282305"/>
            <a:ext cx="5915025" cy="2139553"/>
          </a:xfrm>
        </p:spPr>
        <p:txBody>
          <a:bodyPr anchor="b"/>
          <a:lstStyle>
            <a:lvl1pPr>
              <a:defRPr sz="4500"/>
            </a:lvl1pPr>
          </a:lstStyle>
          <a:p>
            <a:r>
              <a:rPr lang="zh-CN" altLang="en-US"/>
              <a:t>单击此处编辑母版标题样式</a:t>
            </a:r>
            <a:endParaRPr lang="en-US" dirty="0"/>
          </a:p>
        </p:txBody>
      </p:sp>
      <p:sp>
        <p:nvSpPr>
          <p:cNvPr id="3" name="Text Placeholder 2"/>
          <p:cNvSpPr>
            <a:spLocks noGrp="1"/>
          </p:cNvSpPr>
          <p:nvPr>
            <p:ph type="body" idx="1"/>
          </p:nvPr>
        </p:nvSpPr>
        <p:spPr>
          <a:xfrm>
            <a:off x="467916" y="3442099"/>
            <a:ext cx="5915025" cy="1125140"/>
          </a:xfrm>
        </p:spPr>
        <p:txBody>
          <a:bodyPr/>
          <a:lstStyle>
            <a:lvl1pPr marL="0" indent="0">
              <a:buNone/>
              <a:defRPr sz="18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单击此处编辑母版文本样式</a:t>
            </a:r>
            <a:endParaRPr lang="zh-CN" altLang="en-US"/>
          </a:p>
        </p:txBody>
      </p:sp>
      <p:sp>
        <p:nvSpPr>
          <p:cNvPr id="4" name="Date Placeholder 3"/>
          <p:cNvSpPr>
            <a:spLocks noGrp="1"/>
          </p:cNvSpPr>
          <p:nvPr>
            <p:ph type="dt" sz="half" idx="10"/>
          </p:nvPr>
        </p:nvSpPr>
        <p:spPr/>
        <p:txBody>
          <a:bodyPr/>
          <a:lstStyle/>
          <a:p>
            <a:fld id="{4CD2E0C0-1BD9-4435-9D51-AC6F97707677}" type="datetime1">
              <a:rPr lang="en-US" altLang="zh-CN"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fld>
            <a:endParaRPr lang="en-US" dirty="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xAndObj" preserve="1" showMasterSp="0">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endParaRPr lang="zh-CN" altLang="en-US" noProof="1"/>
          </a:p>
        </p:txBody>
      </p:sp>
      <p:sp>
        <p:nvSpPr>
          <p:cNvPr id="3" name="文本占位符 2"/>
          <p:cNvSpPr>
            <a:spLocks noGrp="1"/>
          </p:cNvSpPr>
          <p:nvPr>
            <p:ph type="body" sz="half" idx="1"/>
          </p:nvPr>
        </p:nvSpPr>
        <p:spPr>
          <a:xfrm>
            <a:off x="471488" y="1369219"/>
            <a:ext cx="2914650" cy="3263504"/>
          </a:xfrm>
        </p:spPr>
        <p:txBody>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4" name="内容占位符 3"/>
          <p:cNvSpPr>
            <a:spLocks noGrp="1"/>
          </p:cNvSpPr>
          <p:nvPr>
            <p:ph sz="half" idx="2"/>
          </p:nvPr>
        </p:nvSpPr>
        <p:spPr>
          <a:xfrm>
            <a:off x="3471863" y="1369219"/>
            <a:ext cx="2914650" cy="3263504"/>
          </a:xfrm>
        </p:spPr>
        <p:txBody>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5" name="日期占位符 1026"/>
          <p:cNvSpPr>
            <a:spLocks noGrp="1"/>
          </p:cNvSpPr>
          <p:nvPr>
            <p:ph type="dt" sz="half" idx="10"/>
          </p:nvPr>
        </p:nvSpPr>
        <p:spPr/>
        <p:txBody>
          <a:bodyPr/>
          <a:lstStyle>
            <a:lvl1pPr>
              <a:defRPr/>
            </a:lvl1pPr>
          </a:lstStyle>
          <a:p>
            <a:pPr>
              <a:defRPr/>
            </a:pPr>
            <a:fld id="{FF7C4CAC-9830-4B6F-8791-5C5698459F62}" type="datetime1">
              <a:rPr lang="en-US" altLang="zh-CN" smtClean="0"/>
            </a:fld>
            <a:endParaRPr lang="zh-CN" altLang="en-US"/>
          </a:p>
        </p:txBody>
      </p:sp>
      <p:sp>
        <p:nvSpPr>
          <p:cNvPr id="6" name="灯片编号占位符 1027"/>
          <p:cNvSpPr>
            <a:spLocks noGrp="1"/>
          </p:cNvSpPr>
          <p:nvPr>
            <p:ph type="sldNum" sz="quarter" idx="11"/>
          </p:nvPr>
        </p:nvSpPr>
        <p:spPr/>
        <p:txBody>
          <a:bodyPr/>
          <a:lstStyle>
            <a:lvl1pPr>
              <a:defRPr/>
            </a:lvl1pPr>
          </a:lstStyle>
          <a:p>
            <a:fld id="{C73DB510-D5A8-430C-9EED-9F6F39AF0192}" type="slidenum">
              <a:rPr altLang="en-US"/>
            </a:fld>
            <a:endParaRPr lang="zh-CN" altLang="en-US"/>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xAndTwoObj" preserve="1" showMasterSp="0">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endParaRPr lang="zh-CN" altLang="en-US" noProof="1"/>
          </a:p>
        </p:txBody>
      </p:sp>
      <p:sp>
        <p:nvSpPr>
          <p:cNvPr id="3" name="文本占位符 2"/>
          <p:cNvSpPr>
            <a:spLocks noGrp="1"/>
          </p:cNvSpPr>
          <p:nvPr>
            <p:ph type="body" sz="half" idx="1"/>
          </p:nvPr>
        </p:nvSpPr>
        <p:spPr>
          <a:xfrm>
            <a:off x="471488" y="1369219"/>
            <a:ext cx="2914650" cy="3263504"/>
          </a:xfrm>
        </p:spPr>
        <p:txBody>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4" name="内容占位符 3"/>
          <p:cNvSpPr>
            <a:spLocks noGrp="1"/>
          </p:cNvSpPr>
          <p:nvPr>
            <p:ph sz="quarter" idx="2"/>
          </p:nvPr>
        </p:nvSpPr>
        <p:spPr>
          <a:xfrm>
            <a:off x="3471863" y="1369219"/>
            <a:ext cx="2914650" cy="1574006"/>
          </a:xfrm>
        </p:spPr>
        <p:txBody>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5" name="内容占位符 4"/>
          <p:cNvSpPr>
            <a:spLocks noGrp="1"/>
          </p:cNvSpPr>
          <p:nvPr>
            <p:ph sz="quarter" idx="3"/>
          </p:nvPr>
        </p:nvSpPr>
        <p:spPr>
          <a:xfrm>
            <a:off x="3471863" y="3057526"/>
            <a:ext cx="2914650" cy="1575197"/>
          </a:xfrm>
        </p:spPr>
        <p:txBody>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6" name="日期占位符 1026"/>
          <p:cNvSpPr>
            <a:spLocks noGrp="1"/>
          </p:cNvSpPr>
          <p:nvPr>
            <p:ph type="dt" sz="half" idx="10"/>
          </p:nvPr>
        </p:nvSpPr>
        <p:spPr/>
        <p:txBody>
          <a:bodyPr/>
          <a:lstStyle>
            <a:lvl1pPr>
              <a:defRPr/>
            </a:lvl1pPr>
          </a:lstStyle>
          <a:p>
            <a:pPr>
              <a:defRPr/>
            </a:pPr>
            <a:fld id="{A36F905C-AC14-4B94-A3A8-F594592F370D}" type="datetime1">
              <a:rPr lang="en-US" altLang="zh-CN" smtClean="0"/>
            </a:fld>
            <a:endParaRPr lang="zh-CN" altLang="en-US"/>
          </a:p>
        </p:txBody>
      </p:sp>
      <p:sp>
        <p:nvSpPr>
          <p:cNvPr id="7" name="灯片编号占位符 1027"/>
          <p:cNvSpPr>
            <a:spLocks noGrp="1"/>
          </p:cNvSpPr>
          <p:nvPr>
            <p:ph type="sldNum" sz="quarter" idx="11"/>
          </p:nvPr>
        </p:nvSpPr>
        <p:spPr/>
        <p:txBody>
          <a:bodyPr/>
          <a:lstStyle>
            <a:lvl1pPr>
              <a:defRPr/>
            </a:lvl1pPr>
          </a:lstStyle>
          <a:p>
            <a:fld id="{C2BC26A8-C588-4878-9E58-2CAED1AED0CF}" type="slidenum">
              <a:rPr altLang="en-US"/>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471488" y="1369219"/>
            <a:ext cx="2914650" cy="326350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Content Placeholder 3"/>
          <p:cNvSpPr>
            <a:spLocks noGrp="1"/>
          </p:cNvSpPr>
          <p:nvPr>
            <p:ph sz="half" idx="2"/>
          </p:nvPr>
        </p:nvSpPr>
        <p:spPr>
          <a:xfrm>
            <a:off x="3471863" y="1369219"/>
            <a:ext cx="2914650" cy="326350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5" name="Date Placeholder 4"/>
          <p:cNvSpPr>
            <a:spLocks noGrp="1"/>
          </p:cNvSpPr>
          <p:nvPr>
            <p:ph type="dt" sz="half" idx="10"/>
          </p:nvPr>
        </p:nvSpPr>
        <p:spPr/>
        <p:txBody>
          <a:bodyPr/>
          <a:lstStyle/>
          <a:p>
            <a:fld id="{CF3529BF-00BC-43B7-972C-4B4D059013FB}" type="datetime1">
              <a:rPr lang="en-US" altLang="zh-CN" smtClean="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472381" y="273845"/>
            <a:ext cx="5915025" cy="994172"/>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472381" y="1260872"/>
            <a:ext cx="2901255"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endParaRPr lang="zh-CN" altLang="en-US"/>
          </a:p>
        </p:txBody>
      </p:sp>
      <p:sp>
        <p:nvSpPr>
          <p:cNvPr id="4" name="Content Placeholder 3"/>
          <p:cNvSpPr>
            <a:spLocks noGrp="1"/>
          </p:cNvSpPr>
          <p:nvPr>
            <p:ph sz="half" idx="2"/>
          </p:nvPr>
        </p:nvSpPr>
        <p:spPr>
          <a:xfrm>
            <a:off x="472381" y="1878806"/>
            <a:ext cx="2901255" cy="2763441"/>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5" name="Text Placeholder 4"/>
          <p:cNvSpPr>
            <a:spLocks noGrp="1"/>
          </p:cNvSpPr>
          <p:nvPr>
            <p:ph type="body" sz="quarter" idx="3"/>
          </p:nvPr>
        </p:nvSpPr>
        <p:spPr>
          <a:xfrm>
            <a:off x="3471863" y="1260872"/>
            <a:ext cx="2915543"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endParaRPr lang="zh-CN" altLang="en-US"/>
          </a:p>
        </p:txBody>
      </p:sp>
      <p:sp>
        <p:nvSpPr>
          <p:cNvPr id="6" name="Content Placeholder 5"/>
          <p:cNvSpPr>
            <a:spLocks noGrp="1"/>
          </p:cNvSpPr>
          <p:nvPr>
            <p:ph sz="quarter" idx="4"/>
          </p:nvPr>
        </p:nvSpPr>
        <p:spPr>
          <a:xfrm>
            <a:off x="3471863" y="1878806"/>
            <a:ext cx="2915543" cy="2763441"/>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7" name="Date Placeholder 6"/>
          <p:cNvSpPr>
            <a:spLocks noGrp="1"/>
          </p:cNvSpPr>
          <p:nvPr>
            <p:ph type="dt" sz="half" idx="10"/>
          </p:nvPr>
        </p:nvSpPr>
        <p:spPr/>
        <p:txBody>
          <a:bodyPr/>
          <a:lstStyle/>
          <a:p>
            <a:fld id="{EB6F1FCE-96A3-45E6-832A-5B3E9C089234}" type="datetime1">
              <a:rPr lang="en-US" altLang="zh-CN" smtClean="0"/>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F32990CB-07C4-4FA0-8C97-7E3FA84A5EA0}" type="datetime1">
              <a:rPr lang="en-US" altLang="zh-CN" smtClean="0"/>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grpSp>
        <p:nvGrpSpPr>
          <p:cNvPr id="5" name="组合 4"/>
          <p:cNvGrpSpPr/>
          <p:nvPr userDrawn="1"/>
        </p:nvGrpSpPr>
        <p:grpSpPr>
          <a:xfrm>
            <a:off x="121136" y="155042"/>
            <a:ext cx="85273" cy="540060"/>
            <a:chOff x="161510" y="141480"/>
            <a:chExt cx="180020" cy="855095"/>
          </a:xfrm>
        </p:grpSpPr>
        <p:sp>
          <p:nvSpPr>
            <p:cNvPr id="6" name="圆角矩形 5"/>
            <p:cNvSpPr/>
            <p:nvPr/>
          </p:nvSpPr>
          <p:spPr>
            <a:xfrm>
              <a:off x="161510" y="141480"/>
              <a:ext cx="180020" cy="180020"/>
            </a:xfrm>
            <a:prstGeom prst="roundRect">
              <a:avLst/>
            </a:prstGeom>
            <a:solidFill>
              <a:srgbClr val="00A1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 name="圆角矩形 6"/>
            <p:cNvSpPr/>
            <p:nvPr/>
          </p:nvSpPr>
          <p:spPr>
            <a:xfrm>
              <a:off x="161510" y="366505"/>
              <a:ext cx="180020" cy="180020"/>
            </a:xfrm>
            <a:prstGeom prst="roundRect">
              <a:avLst/>
            </a:prstGeom>
            <a:solidFill>
              <a:srgbClr val="89CC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8" name="圆角矩形 7"/>
            <p:cNvSpPr/>
            <p:nvPr/>
          </p:nvSpPr>
          <p:spPr>
            <a:xfrm>
              <a:off x="161510" y="591530"/>
              <a:ext cx="180020" cy="180020"/>
            </a:xfrm>
            <a:prstGeom prst="roundRect">
              <a:avLst/>
            </a:prstGeom>
            <a:solidFill>
              <a:srgbClr val="00AD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9" name="圆角矩形 8"/>
            <p:cNvSpPr/>
            <p:nvPr/>
          </p:nvSpPr>
          <p:spPr>
            <a:xfrm>
              <a:off x="161510" y="816555"/>
              <a:ext cx="180020" cy="180020"/>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pic>
        <p:nvPicPr>
          <p:cNvPr id="10" name="Picture 2" descr="C:\Users\Administrator\Desktop\灰色01副本.jp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2" y="-620"/>
            <a:ext cx="6859191" cy="5145816"/>
          </a:xfrm>
          <a:prstGeom prst="rect">
            <a:avLst/>
          </a:prstGeom>
          <a:noFill/>
          <a:extLst>
            <a:ext uri="{909E8E84-426E-40DD-AFC4-6F175D3DCCD1}">
              <a14:hiddenFill xmlns:a14="http://schemas.microsoft.com/office/drawing/2010/main">
                <a:solidFill>
                  <a:srgbClr val="FFFFFF"/>
                </a:solidFill>
              </a14:hiddenFill>
            </a:ext>
          </a:extLst>
        </p:spPr>
      </p:pic>
      <p:sp>
        <p:nvSpPr>
          <p:cNvPr id="11" name="对角圆角矩形 25"/>
          <p:cNvSpPr>
            <a:spLocks noChangeAspect="1"/>
          </p:cNvSpPr>
          <p:nvPr userDrawn="1"/>
        </p:nvSpPr>
        <p:spPr>
          <a:xfrm>
            <a:off x="5380355" y="194769"/>
            <a:ext cx="1147557" cy="299923"/>
          </a:xfrm>
          <a:prstGeom prst="round2DiagRect">
            <a:avLst>
              <a:gd name="adj1" fmla="val 32131"/>
              <a:gd name="adj2" fmla="val 0"/>
            </a:avLst>
          </a:prstGeom>
          <a:solidFill>
            <a:srgbClr val="0852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cxnSp>
        <p:nvCxnSpPr>
          <p:cNvPr id="13" name="直接连接符 23"/>
          <p:cNvCxnSpPr/>
          <p:nvPr userDrawn="1"/>
        </p:nvCxnSpPr>
        <p:spPr>
          <a:xfrm>
            <a:off x="215611" y="478265"/>
            <a:ext cx="6177458" cy="0"/>
          </a:xfrm>
          <a:prstGeom prst="line">
            <a:avLst/>
          </a:prstGeom>
          <a:ln w="44450">
            <a:solidFill>
              <a:srgbClr val="0852A4"/>
            </a:solidFill>
            <a:headEnd type="none"/>
          </a:ln>
        </p:spPr>
        <p:style>
          <a:lnRef idx="1">
            <a:schemeClr val="accent1"/>
          </a:lnRef>
          <a:fillRef idx="0">
            <a:schemeClr val="accent1"/>
          </a:fillRef>
          <a:effectRef idx="0">
            <a:schemeClr val="accent1"/>
          </a:effectRef>
          <a:fontRef idx="minor">
            <a:schemeClr val="tx1"/>
          </a:fontRef>
        </p:style>
      </p:cxnSp>
      <p:sp>
        <p:nvSpPr>
          <p:cNvPr id="14" name="Rectangle 11"/>
          <p:cNvSpPr>
            <a:spLocks noChangeAspect="1" noChangeArrowheads="1"/>
          </p:cNvSpPr>
          <p:nvPr userDrawn="1"/>
        </p:nvSpPr>
        <p:spPr bwMode="auto">
          <a:xfrm>
            <a:off x="215611" y="171661"/>
            <a:ext cx="228600" cy="323165"/>
          </a:xfrm>
          <a:prstGeom prst="rect">
            <a:avLst/>
          </a:prstGeom>
          <a:solidFill>
            <a:srgbClr val="0070C0"/>
          </a:solidFill>
          <a:ln>
            <a:noFill/>
          </a:ln>
        </p:spPr>
        <p:txBody>
          <a:bodyPr wrap="square" anchor="ctr">
            <a:spAutoFit/>
          </a:bodyPr>
          <a:lstStyle>
            <a:lvl1pPr eaLnBrk="0" hangingPunct="0">
              <a:defRPr sz="2000">
                <a:solidFill>
                  <a:srgbClr val="595959"/>
                </a:solidFill>
                <a:latin typeface="微软雅黑" panose="020B0503020204020204" pitchFamily="34" charset="-122"/>
                <a:ea typeface="宋体" panose="02010600030101010101" pitchFamily="2" charset="-122"/>
              </a:defRPr>
            </a:lvl1pPr>
            <a:lvl2pPr marL="742950" indent="-285750" eaLnBrk="0" hangingPunct="0">
              <a:defRPr sz="2000">
                <a:solidFill>
                  <a:srgbClr val="595959"/>
                </a:solidFill>
                <a:latin typeface="微软雅黑" panose="020B0503020204020204" pitchFamily="34" charset="-122"/>
                <a:ea typeface="宋体" panose="02010600030101010101" pitchFamily="2" charset="-122"/>
              </a:defRPr>
            </a:lvl2pPr>
            <a:lvl3pPr marL="1143000" indent="-228600" eaLnBrk="0" hangingPunct="0">
              <a:defRPr sz="2000">
                <a:solidFill>
                  <a:srgbClr val="595959"/>
                </a:solidFill>
                <a:latin typeface="微软雅黑" panose="020B0503020204020204" pitchFamily="34" charset="-122"/>
                <a:ea typeface="宋体" panose="02010600030101010101" pitchFamily="2" charset="-122"/>
              </a:defRPr>
            </a:lvl3pPr>
            <a:lvl4pPr marL="1600200" indent="-228600" eaLnBrk="0" hangingPunct="0">
              <a:defRPr sz="2000">
                <a:solidFill>
                  <a:srgbClr val="595959"/>
                </a:solidFill>
                <a:latin typeface="微软雅黑" panose="020B0503020204020204" pitchFamily="34" charset="-122"/>
                <a:ea typeface="宋体" panose="02010600030101010101" pitchFamily="2" charset="-122"/>
              </a:defRPr>
            </a:lvl4pPr>
            <a:lvl5pPr marL="2057400" indent="-228600" eaLnBrk="0" hangingPunct="0">
              <a:defRPr sz="2000">
                <a:solidFill>
                  <a:srgbClr val="595959"/>
                </a:solidFill>
                <a:latin typeface="微软雅黑" panose="020B0503020204020204" pitchFamily="34" charset="-122"/>
                <a:ea typeface="宋体" panose="02010600030101010101" pitchFamily="2" charset="-122"/>
              </a:defRPr>
            </a:lvl5pPr>
            <a:lvl6pPr marL="2514600" indent="-228600" eaLnBrk="0" fontAlgn="base" hangingPunct="0">
              <a:spcBef>
                <a:spcPct val="0"/>
              </a:spcBef>
              <a:spcAft>
                <a:spcPct val="0"/>
              </a:spcAft>
              <a:defRPr sz="2000">
                <a:solidFill>
                  <a:srgbClr val="595959"/>
                </a:solidFill>
                <a:latin typeface="微软雅黑" panose="020B0503020204020204" pitchFamily="34" charset="-122"/>
                <a:ea typeface="宋体" panose="02010600030101010101" pitchFamily="2" charset="-122"/>
              </a:defRPr>
            </a:lvl6pPr>
            <a:lvl7pPr marL="2971800" indent="-228600" eaLnBrk="0" fontAlgn="base" hangingPunct="0">
              <a:spcBef>
                <a:spcPct val="0"/>
              </a:spcBef>
              <a:spcAft>
                <a:spcPct val="0"/>
              </a:spcAft>
              <a:defRPr sz="2000">
                <a:solidFill>
                  <a:srgbClr val="595959"/>
                </a:solidFill>
                <a:latin typeface="微软雅黑" panose="020B0503020204020204" pitchFamily="34" charset="-122"/>
                <a:ea typeface="宋体" panose="02010600030101010101" pitchFamily="2" charset="-122"/>
              </a:defRPr>
            </a:lvl7pPr>
            <a:lvl8pPr marL="3429000" indent="-228600" eaLnBrk="0" fontAlgn="base" hangingPunct="0">
              <a:spcBef>
                <a:spcPct val="0"/>
              </a:spcBef>
              <a:spcAft>
                <a:spcPct val="0"/>
              </a:spcAft>
              <a:defRPr sz="2000">
                <a:solidFill>
                  <a:srgbClr val="595959"/>
                </a:solidFill>
                <a:latin typeface="微软雅黑" panose="020B0503020204020204" pitchFamily="34" charset="-122"/>
                <a:ea typeface="宋体" panose="02010600030101010101" pitchFamily="2" charset="-122"/>
              </a:defRPr>
            </a:lvl8pPr>
            <a:lvl9pPr marL="3886200" indent="-228600" eaLnBrk="0" fontAlgn="base" hangingPunct="0">
              <a:spcBef>
                <a:spcPct val="0"/>
              </a:spcBef>
              <a:spcAft>
                <a:spcPct val="0"/>
              </a:spcAft>
              <a:defRPr sz="2000">
                <a:solidFill>
                  <a:srgbClr val="595959"/>
                </a:solidFill>
                <a:latin typeface="微软雅黑" panose="020B0503020204020204" pitchFamily="34" charset="-122"/>
                <a:ea typeface="宋体" panose="02010600030101010101" pitchFamily="2" charset="-122"/>
              </a:defRPr>
            </a:lvl9pPr>
          </a:lstStyle>
          <a:p>
            <a:pPr eaLnBrk="1" hangingPunct="1"/>
            <a:endParaRPr lang="zh-CN" altLang="en-US" sz="1500">
              <a:ea typeface="微软雅黑" panose="020B0503020204020204" pitchFamily="34" charset="-122"/>
            </a:endParaRPr>
          </a:p>
        </p:txBody>
      </p:sp>
      <p:sp>
        <p:nvSpPr>
          <p:cNvPr id="15" name="Rectangle 12"/>
          <p:cNvSpPr>
            <a:spLocks noChangeAspect="1" noChangeArrowheads="1"/>
          </p:cNvSpPr>
          <p:nvPr userDrawn="1"/>
        </p:nvSpPr>
        <p:spPr bwMode="auto">
          <a:xfrm>
            <a:off x="480918" y="171661"/>
            <a:ext cx="91440" cy="323165"/>
          </a:xfrm>
          <a:prstGeom prst="rect">
            <a:avLst/>
          </a:prstGeom>
          <a:solidFill>
            <a:srgbClr val="065CBA">
              <a:alpha val="70000"/>
            </a:srgbClr>
          </a:solidFill>
          <a:ln>
            <a:noFill/>
          </a:ln>
        </p:spPr>
        <p:txBody>
          <a:bodyPr wrap="square" anchor="ctr">
            <a:spAutoFit/>
          </a:bodyPr>
          <a:lstStyle>
            <a:lvl1pPr eaLnBrk="0" hangingPunct="0">
              <a:defRPr sz="2000">
                <a:solidFill>
                  <a:srgbClr val="595959"/>
                </a:solidFill>
                <a:latin typeface="微软雅黑" panose="020B0503020204020204" pitchFamily="34" charset="-122"/>
                <a:ea typeface="宋体" panose="02010600030101010101" pitchFamily="2" charset="-122"/>
              </a:defRPr>
            </a:lvl1pPr>
            <a:lvl2pPr marL="742950" indent="-285750" eaLnBrk="0" hangingPunct="0">
              <a:defRPr sz="2000">
                <a:solidFill>
                  <a:srgbClr val="595959"/>
                </a:solidFill>
                <a:latin typeface="微软雅黑" panose="020B0503020204020204" pitchFamily="34" charset="-122"/>
                <a:ea typeface="宋体" panose="02010600030101010101" pitchFamily="2" charset="-122"/>
              </a:defRPr>
            </a:lvl2pPr>
            <a:lvl3pPr marL="1143000" indent="-228600" eaLnBrk="0" hangingPunct="0">
              <a:defRPr sz="2000">
                <a:solidFill>
                  <a:srgbClr val="595959"/>
                </a:solidFill>
                <a:latin typeface="微软雅黑" panose="020B0503020204020204" pitchFamily="34" charset="-122"/>
                <a:ea typeface="宋体" panose="02010600030101010101" pitchFamily="2" charset="-122"/>
              </a:defRPr>
            </a:lvl3pPr>
            <a:lvl4pPr marL="1600200" indent="-228600" eaLnBrk="0" hangingPunct="0">
              <a:defRPr sz="2000">
                <a:solidFill>
                  <a:srgbClr val="595959"/>
                </a:solidFill>
                <a:latin typeface="微软雅黑" panose="020B0503020204020204" pitchFamily="34" charset="-122"/>
                <a:ea typeface="宋体" panose="02010600030101010101" pitchFamily="2" charset="-122"/>
              </a:defRPr>
            </a:lvl4pPr>
            <a:lvl5pPr marL="2057400" indent="-228600" eaLnBrk="0" hangingPunct="0">
              <a:defRPr sz="2000">
                <a:solidFill>
                  <a:srgbClr val="595959"/>
                </a:solidFill>
                <a:latin typeface="微软雅黑" panose="020B0503020204020204" pitchFamily="34" charset="-122"/>
                <a:ea typeface="宋体" panose="02010600030101010101" pitchFamily="2" charset="-122"/>
              </a:defRPr>
            </a:lvl5pPr>
            <a:lvl6pPr marL="2514600" indent="-228600" eaLnBrk="0" fontAlgn="base" hangingPunct="0">
              <a:spcBef>
                <a:spcPct val="0"/>
              </a:spcBef>
              <a:spcAft>
                <a:spcPct val="0"/>
              </a:spcAft>
              <a:defRPr sz="2000">
                <a:solidFill>
                  <a:srgbClr val="595959"/>
                </a:solidFill>
                <a:latin typeface="微软雅黑" panose="020B0503020204020204" pitchFamily="34" charset="-122"/>
                <a:ea typeface="宋体" panose="02010600030101010101" pitchFamily="2" charset="-122"/>
              </a:defRPr>
            </a:lvl6pPr>
            <a:lvl7pPr marL="2971800" indent="-228600" eaLnBrk="0" fontAlgn="base" hangingPunct="0">
              <a:spcBef>
                <a:spcPct val="0"/>
              </a:spcBef>
              <a:spcAft>
                <a:spcPct val="0"/>
              </a:spcAft>
              <a:defRPr sz="2000">
                <a:solidFill>
                  <a:srgbClr val="595959"/>
                </a:solidFill>
                <a:latin typeface="微软雅黑" panose="020B0503020204020204" pitchFamily="34" charset="-122"/>
                <a:ea typeface="宋体" panose="02010600030101010101" pitchFamily="2" charset="-122"/>
              </a:defRPr>
            </a:lvl7pPr>
            <a:lvl8pPr marL="3429000" indent="-228600" eaLnBrk="0" fontAlgn="base" hangingPunct="0">
              <a:spcBef>
                <a:spcPct val="0"/>
              </a:spcBef>
              <a:spcAft>
                <a:spcPct val="0"/>
              </a:spcAft>
              <a:defRPr sz="2000">
                <a:solidFill>
                  <a:srgbClr val="595959"/>
                </a:solidFill>
                <a:latin typeface="微软雅黑" panose="020B0503020204020204" pitchFamily="34" charset="-122"/>
                <a:ea typeface="宋体" panose="02010600030101010101" pitchFamily="2" charset="-122"/>
              </a:defRPr>
            </a:lvl8pPr>
            <a:lvl9pPr marL="3886200" indent="-228600" eaLnBrk="0" fontAlgn="base" hangingPunct="0">
              <a:spcBef>
                <a:spcPct val="0"/>
              </a:spcBef>
              <a:spcAft>
                <a:spcPct val="0"/>
              </a:spcAft>
              <a:defRPr sz="2000">
                <a:solidFill>
                  <a:srgbClr val="595959"/>
                </a:solidFill>
                <a:latin typeface="微软雅黑" panose="020B0503020204020204" pitchFamily="34" charset="-122"/>
                <a:ea typeface="宋体" panose="02010600030101010101" pitchFamily="2" charset="-122"/>
              </a:defRPr>
            </a:lvl9pPr>
          </a:lstStyle>
          <a:p>
            <a:pPr eaLnBrk="1" hangingPunct="1"/>
            <a:endParaRPr lang="zh-CN" altLang="en-US" sz="1500">
              <a:ea typeface="微软雅黑" panose="020B0503020204020204" pitchFamily="34" charset="-122"/>
            </a:endParaRPr>
          </a:p>
        </p:txBody>
      </p:sp>
      <p:sp>
        <p:nvSpPr>
          <p:cNvPr id="16" name="Rectangle 13"/>
          <p:cNvSpPr>
            <a:spLocks noChangeAspect="1" noChangeArrowheads="1"/>
          </p:cNvSpPr>
          <p:nvPr userDrawn="1"/>
        </p:nvSpPr>
        <p:spPr bwMode="auto">
          <a:xfrm flipH="1">
            <a:off x="622630" y="171661"/>
            <a:ext cx="44768" cy="323165"/>
          </a:xfrm>
          <a:prstGeom prst="rect">
            <a:avLst/>
          </a:prstGeom>
          <a:solidFill>
            <a:srgbClr val="0070C0">
              <a:alpha val="48000"/>
            </a:srgbClr>
          </a:solidFill>
          <a:ln>
            <a:noFill/>
          </a:ln>
        </p:spPr>
        <p:txBody>
          <a:bodyPr wrap="square" anchor="ctr">
            <a:spAutoFit/>
          </a:bodyPr>
          <a:lstStyle>
            <a:lvl1pPr eaLnBrk="0" hangingPunct="0">
              <a:defRPr sz="2000">
                <a:solidFill>
                  <a:srgbClr val="595959"/>
                </a:solidFill>
                <a:latin typeface="微软雅黑" panose="020B0503020204020204" pitchFamily="34" charset="-122"/>
                <a:ea typeface="宋体" panose="02010600030101010101" pitchFamily="2" charset="-122"/>
              </a:defRPr>
            </a:lvl1pPr>
            <a:lvl2pPr marL="742950" indent="-285750" eaLnBrk="0" hangingPunct="0">
              <a:defRPr sz="2000">
                <a:solidFill>
                  <a:srgbClr val="595959"/>
                </a:solidFill>
                <a:latin typeface="微软雅黑" panose="020B0503020204020204" pitchFamily="34" charset="-122"/>
                <a:ea typeface="宋体" panose="02010600030101010101" pitchFamily="2" charset="-122"/>
              </a:defRPr>
            </a:lvl2pPr>
            <a:lvl3pPr marL="1143000" indent="-228600" eaLnBrk="0" hangingPunct="0">
              <a:defRPr sz="2000">
                <a:solidFill>
                  <a:srgbClr val="595959"/>
                </a:solidFill>
                <a:latin typeface="微软雅黑" panose="020B0503020204020204" pitchFamily="34" charset="-122"/>
                <a:ea typeface="宋体" panose="02010600030101010101" pitchFamily="2" charset="-122"/>
              </a:defRPr>
            </a:lvl3pPr>
            <a:lvl4pPr marL="1600200" indent="-228600" eaLnBrk="0" hangingPunct="0">
              <a:defRPr sz="2000">
                <a:solidFill>
                  <a:srgbClr val="595959"/>
                </a:solidFill>
                <a:latin typeface="微软雅黑" panose="020B0503020204020204" pitchFamily="34" charset="-122"/>
                <a:ea typeface="宋体" panose="02010600030101010101" pitchFamily="2" charset="-122"/>
              </a:defRPr>
            </a:lvl4pPr>
            <a:lvl5pPr marL="2057400" indent="-228600" eaLnBrk="0" hangingPunct="0">
              <a:defRPr sz="2000">
                <a:solidFill>
                  <a:srgbClr val="595959"/>
                </a:solidFill>
                <a:latin typeface="微软雅黑" panose="020B0503020204020204" pitchFamily="34" charset="-122"/>
                <a:ea typeface="宋体" panose="02010600030101010101" pitchFamily="2" charset="-122"/>
              </a:defRPr>
            </a:lvl5pPr>
            <a:lvl6pPr marL="2514600" indent="-228600" eaLnBrk="0" fontAlgn="base" hangingPunct="0">
              <a:spcBef>
                <a:spcPct val="0"/>
              </a:spcBef>
              <a:spcAft>
                <a:spcPct val="0"/>
              </a:spcAft>
              <a:defRPr sz="2000">
                <a:solidFill>
                  <a:srgbClr val="595959"/>
                </a:solidFill>
                <a:latin typeface="微软雅黑" panose="020B0503020204020204" pitchFamily="34" charset="-122"/>
                <a:ea typeface="宋体" panose="02010600030101010101" pitchFamily="2" charset="-122"/>
              </a:defRPr>
            </a:lvl6pPr>
            <a:lvl7pPr marL="2971800" indent="-228600" eaLnBrk="0" fontAlgn="base" hangingPunct="0">
              <a:spcBef>
                <a:spcPct val="0"/>
              </a:spcBef>
              <a:spcAft>
                <a:spcPct val="0"/>
              </a:spcAft>
              <a:defRPr sz="2000">
                <a:solidFill>
                  <a:srgbClr val="595959"/>
                </a:solidFill>
                <a:latin typeface="微软雅黑" panose="020B0503020204020204" pitchFamily="34" charset="-122"/>
                <a:ea typeface="宋体" panose="02010600030101010101" pitchFamily="2" charset="-122"/>
              </a:defRPr>
            </a:lvl7pPr>
            <a:lvl8pPr marL="3429000" indent="-228600" eaLnBrk="0" fontAlgn="base" hangingPunct="0">
              <a:spcBef>
                <a:spcPct val="0"/>
              </a:spcBef>
              <a:spcAft>
                <a:spcPct val="0"/>
              </a:spcAft>
              <a:defRPr sz="2000">
                <a:solidFill>
                  <a:srgbClr val="595959"/>
                </a:solidFill>
                <a:latin typeface="微软雅黑" panose="020B0503020204020204" pitchFamily="34" charset="-122"/>
                <a:ea typeface="宋体" panose="02010600030101010101" pitchFamily="2" charset="-122"/>
              </a:defRPr>
            </a:lvl8pPr>
            <a:lvl9pPr marL="3886200" indent="-228600" eaLnBrk="0" fontAlgn="base" hangingPunct="0">
              <a:spcBef>
                <a:spcPct val="0"/>
              </a:spcBef>
              <a:spcAft>
                <a:spcPct val="0"/>
              </a:spcAft>
              <a:defRPr sz="2000">
                <a:solidFill>
                  <a:srgbClr val="595959"/>
                </a:solidFill>
                <a:latin typeface="微软雅黑" panose="020B0503020204020204" pitchFamily="34" charset="-122"/>
                <a:ea typeface="宋体" panose="02010600030101010101" pitchFamily="2" charset="-122"/>
              </a:defRPr>
            </a:lvl9pPr>
          </a:lstStyle>
          <a:p>
            <a:pPr eaLnBrk="1" hangingPunct="1"/>
            <a:endParaRPr lang="zh-CN" altLang="en-US" sz="1500">
              <a:ea typeface="微软雅黑" panose="020B0503020204020204" pitchFamily="34" charset="-122"/>
            </a:endParaRPr>
          </a:p>
        </p:txBody>
      </p:sp>
      <p:sp>
        <p:nvSpPr>
          <p:cNvPr id="17" name="日期占位符 16"/>
          <p:cNvSpPr>
            <a:spLocks noGrp="1"/>
          </p:cNvSpPr>
          <p:nvPr>
            <p:ph type="dt" sz="half" idx="10"/>
          </p:nvPr>
        </p:nvSpPr>
        <p:spPr/>
        <p:txBody>
          <a:bodyPr/>
          <a:lstStyle/>
          <a:p>
            <a:fld id="{C8F9A396-F9A9-44B5-9863-FC4F80748834}" type="datetime1">
              <a:rPr lang="en-US" altLang="zh-CN" smtClean="0"/>
            </a:fld>
            <a:endParaRPr lang="en-US" dirty="0"/>
          </a:p>
        </p:txBody>
      </p:sp>
      <p:sp>
        <p:nvSpPr>
          <p:cNvPr id="18" name="页脚占位符 17"/>
          <p:cNvSpPr>
            <a:spLocks noGrp="1"/>
          </p:cNvSpPr>
          <p:nvPr>
            <p:ph type="ftr" sz="quarter" idx="11"/>
          </p:nvPr>
        </p:nvSpPr>
        <p:spPr/>
        <p:txBody>
          <a:bodyPr/>
          <a:lstStyle/>
          <a:p>
            <a:endParaRPr lang="en-US" dirty="0"/>
          </a:p>
        </p:txBody>
      </p:sp>
      <p:sp>
        <p:nvSpPr>
          <p:cNvPr id="19" name="灯片编号占位符 18"/>
          <p:cNvSpPr>
            <a:spLocks noGrp="1"/>
          </p:cNvSpPr>
          <p:nvPr>
            <p:ph type="sldNum" sz="quarter" idx="12"/>
          </p:nvPr>
        </p:nvSpPr>
        <p:spPr/>
        <p:txBody>
          <a:bodyPr/>
          <a:lstStyle/>
          <a:p>
            <a:fld id="{48F63A3B-78C7-47BE-AE5E-E10140E04643}" type="slidenum">
              <a:rPr lang="en-US" smtClean="0"/>
            </a:fld>
            <a:endParaRPr lang="en-US" dirty="0"/>
          </a:p>
        </p:txBody>
      </p:sp>
      <p:sp>
        <p:nvSpPr>
          <p:cNvPr id="20" name="标题 19"/>
          <p:cNvSpPr>
            <a:spLocks noGrp="1"/>
          </p:cNvSpPr>
          <p:nvPr>
            <p:ph type="title"/>
          </p:nvPr>
        </p:nvSpPr>
        <p:spPr/>
        <p:txBody>
          <a:bodyPr/>
          <a:lstStyle/>
          <a:p>
            <a:r>
              <a:rPr lang="zh-CN" altLang="en-US"/>
              <a:t>单击此处编辑母版标题样式</a:t>
            </a:r>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空白">
    <p:spTree>
      <p:nvGrpSpPr>
        <p:cNvPr id="1" name=""/>
        <p:cNvGrpSpPr/>
        <p:nvPr/>
      </p:nvGrpSpPr>
      <p:grpSpPr>
        <a:xfrm>
          <a:off x="0" y="0"/>
          <a:ext cx="0" cy="0"/>
          <a:chOff x="0" y="0"/>
          <a:chExt cx="0" cy="0"/>
        </a:xfrm>
      </p:grpSpPr>
      <p:pic>
        <p:nvPicPr>
          <p:cNvPr id="10" name="Picture 2" descr="C:\Users\Administrator\Desktop\灰色01副本.jp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2" y="-620"/>
            <a:ext cx="6859191" cy="5145816"/>
          </a:xfrm>
          <a:prstGeom prst="rect">
            <a:avLst/>
          </a:prstGeom>
          <a:noFill/>
          <a:extLst>
            <a:ext uri="{909E8E84-426E-40DD-AFC4-6F175D3DCCD1}">
              <a14:hiddenFill xmlns:a14="http://schemas.microsoft.com/office/drawing/2010/main">
                <a:solidFill>
                  <a:srgbClr val="FFFFFF"/>
                </a:solidFill>
              </a14:hiddenFill>
            </a:ext>
          </a:extLst>
        </p:spPr>
      </p:pic>
      <p:sp>
        <p:nvSpPr>
          <p:cNvPr id="5" name="标题 4"/>
          <p:cNvSpPr>
            <a:spLocks noGrp="1"/>
          </p:cNvSpPr>
          <p:nvPr>
            <p:ph type="title"/>
          </p:nvPr>
        </p:nvSpPr>
        <p:spPr/>
        <p:txBody>
          <a:bodyPr/>
          <a:lstStyle/>
          <a:p>
            <a:r>
              <a:rPr lang="zh-CN" altLang="en-US"/>
              <a:t>单击此处编辑母版标题样式</a:t>
            </a:r>
            <a:endParaRPr lang="zh-CN" altLang="en-US"/>
          </a:p>
        </p:txBody>
      </p:sp>
      <p:sp>
        <p:nvSpPr>
          <p:cNvPr id="6" name="日期占位符 5"/>
          <p:cNvSpPr>
            <a:spLocks noGrp="1"/>
          </p:cNvSpPr>
          <p:nvPr>
            <p:ph type="dt" sz="half" idx="10"/>
          </p:nvPr>
        </p:nvSpPr>
        <p:spPr/>
        <p:txBody>
          <a:bodyPr/>
          <a:lstStyle/>
          <a:p>
            <a:fld id="{8FCBBA2C-9782-48F9-8D45-AB5EB1A36EDA}" type="datetime1">
              <a:rPr lang="en-US" altLang="zh-CN" smtClean="0"/>
            </a:fld>
            <a:endParaRPr lang="en-US" dirty="0"/>
          </a:p>
        </p:txBody>
      </p:sp>
      <p:sp>
        <p:nvSpPr>
          <p:cNvPr id="7" name="页脚占位符 6"/>
          <p:cNvSpPr>
            <a:spLocks noGrp="1"/>
          </p:cNvSpPr>
          <p:nvPr>
            <p:ph type="ftr" sz="quarter" idx="11"/>
          </p:nvPr>
        </p:nvSpPr>
        <p:spPr/>
        <p:txBody>
          <a:bodyPr/>
          <a:lstStyle/>
          <a:p>
            <a:endParaRPr lang="en-US" dirty="0"/>
          </a:p>
        </p:txBody>
      </p:sp>
      <p:sp>
        <p:nvSpPr>
          <p:cNvPr id="8" name="灯片编号占位符 7"/>
          <p:cNvSpPr>
            <a:spLocks noGrp="1"/>
          </p:cNvSpPr>
          <p:nvPr>
            <p:ph type="sldNum" sz="quarter" idx="12"/>
          </p:nvPr>
        </p:nvSpPr>
        <p:spPr/>
        <p:txBody>
          <a:bodyPr/>
          <a:lstStyle/>
          <a:p>
            <a:fld id="{48F63A3B-78C7-47BE-AE5E-E10140E04643}" type="slidenum">
              <a:rPr lang="en-US" smtClean="0"/>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空白">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4886522C-8473-43A1-8469-2DE61A2C37AD}" type="datetime1">
              <a:rPr lang="en-US" altLang="zh-CN" smtClean="0"/>
            </a:fld>
            <a:endParaRPr lang="en-US" dirty="0"/>
          </a:p>
        </p:txBody>
      </p:sp>
      <p:sp>
        <p:nvSpPr>
          <p:cNvPr id="4" name="页脚占位符 3"/>
          <p:cNvSpPr>
            <a:spLocks noGrp="1"/>
          </p:cNvSpPr>
          <p:nvPr>
            <p:ph type="ftr" sz="quarter" idx="11"/>
          </p:nvPr>
        </p:nvSpPr>
        <p:spPr/>
        <p:txBody>
          <a:bodyPr/>
          <a:lstStyle/>
          <a:p>
            <a:endParaRPr lang="en-US" dirty="0"/>
          </a:p>
        </p:txBody>
      </p:sp>
      <p:sp>
        <p:nvSpPr>
          <p:cNvPr id="5" name="灯片编号占位符 4"/>
          <p:cNvSpPr>
            <a:spLocks noGrp="1"/>
          </p:cNvSpPr>
          <p:nvPr>
            <p:ph type="sldNum" sz="quarter" idx="12"/>
          </p:nvPr>
        </p:nvSpPr>
        <p:spPr/>
        <p:txBody>
          <a:bodyPr/>
          <a:lstStyle/>
          <a:p>
            <a:fld id="{48F63A3B-78C7-47BE-AE5E-E10140E04643}" type="slidenum">
              <a:rPr lang="en-US" smtClean="0"/>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0" Type="http://schemas.openxmlformats.org/officeDocument/2006/relationships/theme" Target="../theme/theme1.xml"/><Relationship Id="rId2" Type="http://schemas.openxmlformats.org/officeDocument/2006/relationships/slideLayout" Target="../slideLayouts/slideLayout2.xml"/><Relationship Id="rId19" Type="http://schemas.openxmlformats.org/officeDocument/2006/relationships/image" Target="../media/image3.jpeg"/><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7.xml"/><Relationship Id="rId8" Type="http://schemas.openxmlformats.org/officeDocument/2006/relationships/slideLayout" Target="../slideLayouts/slideLayout26.xml"/><Relationship Id="rId7" Type="http://schemas.openxmlformats.org/officeDocument/2006/relationships/slideLayout" Target="../slideLayouts/slideLayout25.xml"/><Relationship Id="rId6" Type="http://schemas.openxmlformats.org/officeDocument/2006/relationships/slideLayout" Target="../slideLayouts/slideLayout24.xml"/><Relationship Id="rId5" Type="http://schemas.openxmlformats.org/officeDocument/2006/relationships/slideLayout" Target="../slideLayouts/slideLayout23.xml"/><Relationship Id="rId4" Type="http://schemas.openxmlformats.org/officeDocument/2006/relationships/slideLayout" Target="../slideLayouts/slideLayout22.xml"/><Relationship Id="rId3" Type="http://schemas.openxmlformats.org/officeDocument/2006/relationships/slideLayout" Target="../slideLayouts/slideLayout21.xml"/><Relationship Id="rId2" Type="http://schemas.openxmlformats.org/officeDocument/2006/relationships/slideLayout" Target="../slideLayouts/slideLayout20.xml"/><Relationship Id="rId15" Type="http://schemas.openxmlformats.org/officeDocument/2006/relationships/theme" Target="../theme/theme2.xml"/><Relationship Id="rId14" Type="http://schemas.openxmlformats.org/officeDocument/2006/relationships/image" Target="../media/image4.jpeg"/><Relationship Id="rId13" Type="http://schemas.openxmlformats.org/officeDocument/2006/relationships/slideLayout" Target="../slideLayouts/slideLayout31.xml"/><Relationship Id="rId12" Type="http://schemas.openxmlformats.org/officeDocument/2006/relationships/slideLayout" Target="../slideLayouts/slideLayout30.xml"/><Relationship Id="rId11" Type="http://schemas.openxmlformats.org/officeDocument/2006/relationships/slideLayout" Target="../slideLayouts/slideLayout29.xml"/><Relationship Id="rId10" Type="http://schemas.openxmlformats.org/officeDocument/2006/relationships/slideLayout" Target="../slideLayouts/slideLayout28.xml"/><Relationship Id="rId1"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1488" y="273845"/>
            <a:ext cx="5915025" cy="994172"/>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471488" y="1369219"/>
            <a:ext cx="5915025" cy="3263504"/>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2"/>
          </p:nvPr>
        </p:nvSpPr>
        <p:spPr>
          <a:xfrm>
            <a:off x="471488" y="4767264"/>
            <a:ext cx="154305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5A0480D3-DF9A-482D-8C2E-0D01783CE59F}" type="datetime1">
              <a:rPr lang="en-US" altLang="zh-CN" smtClean="0"/>
            </a:fld>
            <a:endParaRPr lang="en-US" dirty="0"/>
          </a:p>
        </p:txBody>
      </p:sp>
      <p:sp>
        <p:nvSpPr>
          <p:cNvPr id="5" name="Footer Placeholder 4"/>
          <p:cNvSpPr>
            <a:spLocks noGrp="1"/>
          </p:cNvSpPr>
          <p:nvPr>
            <p:ph type="ftr" sz="quarter" idx="3"/>
          </p:nvPr>
        </p:nvSpPr>
        <p:spPr>
          <a:xfrm>
            <a:off x="2271713" y="4767264"/>
            <a:ext cx="2314575"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4843463" y="4767264"/>
            <a:ext cx="154305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48F63A3B-78C7-47BE-AE5E-E10140E04643}" type="slidenum">
              <a:rPr lang="en-US" dirty="0"/>
            </a:fld>
            <a:endParaRPr lang="en-US" dirty="0"/>
          </a:p>
        </p:txBody>
      </p:sp>
      <p:pic>
        <p:nvPicPr>
          <p:cNvPr id="7" name="Picture 2" descr="C:\Documents and Settings\yangweizhou\桌面\2.jpg"/>
          <p:cNvPicPr>
            <a:picLocks noChangeAspect="1" noChangeArrowheads="1"/>
          </p:cNvPicPr>
          <p:nvPr userDrawn="1"/>
        </p:nvPicPr>
        <p:blipFill rotWithShape="1">
          <a:blip r:embed="rId19" cstate="print"/>
          <a:srcRect b="20467"/>
          <a:stretch>
            <a:fillRect/>
          </a:stretch>
        </p:blipFill>
        <p:spPr bwMode="auto">
          <a:xfrm>
            <a:off x="0" y="0"/>
            <a:ext cx="6858000" cy="5143500"/>
          </a:xfrm>
          <a:prstGeom prst="rect">
            <a:avLst/>
          </a:prstGeom>
          <a:noFill/>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Lst>
  <p:hf sldNum="0"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bwMode="auto">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1026" name="文本占位符 1025"/>
          <p:cNvSpPr>
            <a:spLocks noGrp="1" noChangeArrowheads="1"/>
          </p:cNvSpPr>
          <p:nvPr>
            <p:ph type="body" idx="4294967295"/>
          </p:nvPr>
        </p:nvSpPr>
        <p:spPr bwMode="auto">
          <a:xfrm>
            <a:off x="296466" y="862012"/>
            <a:ext cx="6172200" cy="38159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p:txBody>
      </p:sp>
      <p:sp>
        <p:nvSpPr>
          <p:cNvPr id="1027" name="日期占位符 1026"/>
          <p:cNvSpPr>
            <a:spLocks noGrp="1"/>
          </p:cNvSpPr>
          <p:nvPr>
            <p:ph type="dt" sz="half" idx="2"/>
          </p:nvPr>
        </p:nvSpPr>
        <p:spPr>
          <a:xfrm>
            <a:off x="342900" y="4917282"/>
            <a:ext cx="1600200" cy="183356"/>
          </a:xfrm>
          <a:prstGeom prst="rect">
            <a:avLst/>
          </a:prstGeom>
          <a:noFill/>
          <a:ln w="9525">
            <a:noFill/>
          </a:ln>
        </p:spPr>
        <p:txBody>
          <a:bodyPr/>
          <a:lstStyle>
            <a:lvl1pPr eaLnBrk="1" hangingPunct="1">
              <a:buFont typeface="Arial" panose="020B0604020202020204" pitchFamily="34" charset="0"/>
              <a:buNone/>
              <a:defRPr sz="750" noProof="1">
                <a:solidFill>
                  <a:schemeClr val="bg1"/>
                </a:solidFill>
                <a:latin typeface="Book Antiqua" panose="02040602050305030304" pitchFamily="2" charset="0"/>
                <a:ea typeface="宋体" panose="02010600030101010101" pitchFamily="2" charset="-122"/>
              </a:defRPr>
            </a:lvl1pPr>
          </a:lstStyle>
          <a:p>
            <a:pPr>
              <a:defRPr/>
            </a:pPr>
            <a:fld id="{2A321F96-B588-4963-B847-4826A3D990AC}" type="datetime1">
              <a:rPr lang="en-US" altLang="zh-CN" smtClean="0"/>
            </a:fld>
            <a:endParaRPr lang="zh-CN" altLang="en-US"/>
          </a:p>
        </p:txBody>
      </p:sp>
      <p:sp>
        <p:nvSpPr>
          <p:cNvPr id="1028" name="灯片编号占位符 1027"/>
          <p:cNvSpPr>
            <a:spLocks noGrp="1"/>
          </p:cNvSpPr>
          <p:nvPr>
            <p:ph type="sldNum" sz="quarter" idx="4"/>
          </p:nvPr>
        </p:nvSpPr>
        <p:spPr>
          <a:xfrm>
            <a:off x="2571750" y="4917282"/>
            <a:ext cx="1600200" cy="183356"/>
          </a:xfrm>
          <a:prstGeom prst="rect">
            <a:avLst/>
          </a:prstGeom>
          <a:noFill/>
          <a:ln w="9525">
            <a:noFill/>
          </a:ln>
        </p:spPr>
        <p:txBody>
          <a:bodyPr vert="horz" wrap="square" lIns="91440" tIns="45720" rIns="91440" bIns="45720" numCol="1" anchor="t" anchorCtr="0" compatLnSpc="1"/>
          <a:lstStyle>
            <a:lvl1pPr algn="ctr" eaLnBrk="1" hangingPunct="1">
              <a:buFont typeface="Arial" panose="020B0604020202020204" pitchFamily="34" charset="0"/>
              <a:buNone/>
              <a:defRPr sz="750" noProof="1">
                <a:solidFill>
                  <a:schemeClr val="bg1"/>
                </a:solidFill>
                <a:latin typeface="Book Antiqua" panose="02040602050305030304" pitchFamily="2" charset="0"/>
                <a:ea typeface="宋体" panose="02010600030101010101" pitchFamily="2" charset="-122"/>
                <a:cs typeface="华文中宋" panose="02010600040101010101" pitchFamily="2" charset="-122"/>
              </a:defRPr>
            </a:lvl1pPr>
          </a:lstStyle>
          <a:p>
            <a:fld id="{5A95DB24-C307-434A-8395-8DB84F0E9C24}" type="slidenum">
              <a:rPr altLang="en-US"/>
            </a:fld>
            <a:endParaRPr lang="zh-CN" altLang="en-US"/>
          </a:p>
        </p:txBody>
      </p:sp>
      <p:sp>
        <p:nvSpPr>
          <p:cNvPr id="1029" name="标题 1028"/>
          <p:cNvSpPr>
            <a:spLocks noGrp="1" noChangeArrowheads="1"/>
          </p:cNvSpPr>
          <p:nvPr>
            <p:ph type="title" idx="9"/>
          </p:nvPr>
        </p:nvSpPr>
        <p:spPr bwMode="auto">
          <a:xfrm>
            <a:off x="296466" y="250032"/>
            <a:ext cx="5772150" cy="422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endParaRPr lang="zh-CN" altLang="en-US"/>
          </a:p>
        </p:txBody>
      </p:sp>
      <p:sp>
        <p:nvSpPr>
          <p:cNvPr id="1030" name="直接连接符 1029"/>
          <p:cNvSpPr>
            <a:spLocks noChangeShapeType="1"/>
          </p:cNvSpPr>
          <p:nvPr userDrawn="1"/>
        </p:nvSpPr>
        <p:spPr bwMode="auto">
          <a:xfrm>
            <a:off x="0" y="4857750"/>
            <a:ext cx="6858000" cy="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sz="1350"/>
          </a:p>
        </p:txBody>
      </p:sp>
      <p:sp>
        <p:nvSpPr>
          <p:cNvPr id="1031" name="矩形 1030"/>
          <p:cNvSpPr>
            <a:spLocks noChangeArrowheads="1"/>
          </p:cNvSpPr>
          <p:nvPr userDrawn="1"/>
        </p:nvSpPr>
        <p:spPr bwMode="auto">
          <a:xfrm>
            <a:off x="296466" y="250032"/>
            <a:ext cx="5779294" cy="432197"/>
          </a:xfrm>
          <a:prstGeom prst="rect">
            <a:avLst/>
          </a:prstGeom>
          <a:gradFill rotWithShape="1">
            <a:gsLst>
              <a:gs pos="0">
                <a:srgbClr val="FFFFFF">
                  <a:alpha val="4999"/>
                </a:srgbClr>
              </a:gs>
              <a:gs pos="100000">
                <a:srgbClr val="99CC00">
                  <a:alpha val="31000"/>
                </a:srgbClr>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eaLnBrk="1" hangingPunct="1">
              <a:buFont typeface="Arial" panose="020B0604020202020204" pitchFamily="34" charset="0"/>
              <a:buNone/>
              <a:defRPr/>
            </a:pPr>
            <a:endParaRPr lang="zh-CN" altLang="en-US" sz="1800" b="1">
              <a:solidFill>
                <a:srgbClr val="0000FF"/>
              </a:solidFill>
              <a:latin typeface="Book Antiqua" panose="02040602050305030304" pitchFamily="2" charset="0"/>
              <a:ea typeface="+mn-ea"/>
            </a:endParaRPr>
          </a:p>
        </p:txBody>
      </p:sp>
      <p:sp>
        <p:nvSpPr>
          <p:cNvPr id="2" name="页脚占位符 1"/>
          <p:cNvSpPr>
            <a:spLocks noGrp="1"/>
          </p:cNvSpPr>
          <p:nvPr>
            <p:ph type="ftr" sz="quarter" idx="3"/>
          </p:nvPr>
        </p:nvSpPr>
        <p:spPr>
          <a:xfrm>
            <a:off x="2271713" y="4767263"/>
            <a:ext cx="2314575" cy="274637"/>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Tree>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73" r:id="rId6"/>
    <p:sldLayoutId id="2147483674" r:id="rId7"/>
    <p:sldLayoutId id="2147483675" r:id="rId8"/>
    <p:sldLayoutId id="2147483676" r:id="rId9"/>
    <p:sldLayoutId id="2147483677" r:id="rId10"/>
    <p:sldLayoutId id="2147483678" r:id="rId11"/>
    <p:sldLayoutId id="2147483679" r:id="rId12"/>
    <p:sldLayoutId id="2147483680" r:id="rId13"/>
  </p:sldLayoutIdLst>
  <p:hf sldNum="0" hdr="0" ftr="0" dt="0"/>
  <p:txStyles>
    <p:titleStyle>
      <a:lvl1pPr algn="l" rtl="0" eaLnBrk="0" fontAlgn="base" hangingPunct="0">
        <a:spcBef>
          <a:spcPct val="0"/>
        </a:spcBef>
        <a:spcAft>
          <a:spcPct val="0"/>
        </a:spcAft>
        <a:defRPr sz="2400" b="1" kern="1200">
          <a:solidFill>
            <a:srgbClr val="0000FF"/>
          </a:solidFill>
          <a:latin typeface="+mj-lt"/>
          <a:ea typeface="+mj-ea"/>
          <a:cs typeface="+mj-cs"/>
        </a:defRPr>
      </a:lvl1pPr>
      <a:lvl2pPr algn="l" rtl="0" eaLnBrk="0" fontAlgn="base" hangingPunct="0">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2pPr>
      <a:lvl3pPr algn="l" rtl="0" eaLnBrk="0" fontAlgn="base" hangingPunct="0">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3pPr>
      <a:lvl4pPr algn="l" rtl="0" eaLnBrk="0" fontAlgn="base" hangingPunct="0">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4pPr>
      <a:lvl5pPr algn="l" rtl="0" eaLnBrk="0" fontAlgn="base" hangingPunct="0">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5pPr>
      <a:lvl6pPr marL="342900" algn="l" rtl="0" fontAlgn="base">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6pPr>
      <a:lvl7pPr marL="685800" algn="l" rtl="0" fontAlgn="base">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7pPr>
      <a:lvl8pPr marL="1028700" algn="l" rtl="0" fontAlgn="base">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8pPr>
      <a:lvl9pPr marL="1371600" algn="l" rtl="0" fontAlgn="base">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9pPr>
    </p:titleStyle>
    <p:bodyStyle>
      <a:lvl1pPr marL="257175" indent="-257175" algn="l" rtl="0" eaLnBrk="0" fontAlgn="base" hangingPunct="0">
        <a:spcBef>
          <a:spcPct val="20000"/>
        </a:spcBef>
        <a:spcAft>
          <a:spcPct val="0"/>
        </a:spcAft>
        <a:buClr>
          <a:srgbClr val="006600"/>
        </a:buClr>
        <a:buSzPct val="90000"/>
        <a:buFont typeface="Wingdings" panose="05000000000000000000" pitchFamily="2" charset="2"/>
        <a:buChar char="p"/>
        <a:defRPr sz="2100" kern="1200">
          <a:solidFill>
            <a:srgbClr val="0066CC"/>
          </a:solidFill>
          <a:latin typeface="+mn-lt"/>
          <a:ea typeface="+mn-ea"/>
          <a:cs typeface="+mn-cs"/>
        </a:defRPr>
      </a:lvl1pPr>
      <a:lvl2pPr marL="557530" lvl="1" indent="-214630" algn="l" rtl="0" eaLnBrk="0" fontAlgn="base" hangingPunct="0">
        <a:spcBef>
          <a:spcPct val="20000"/>
        </a:spcBef>
        <a:spcAft>
          <a:spcPct val="0"/>
        </a:spcAft>
        <a:buClr>
          <a:srgbClr val="006600"/>
        </a:buClr>
        <a:buSzPct val="90000"/>
        <a:buFont typeface="Wingdings" panose="05000000000000000000" pitchFamily="2" charset="2"/>
        <a:buChar char="u"/>
        <a:defRPr sz="1800" kern="1200">
          <a:solidFill>
            <a:srgbClr val="0033CC"/>
          </a:solidFill>
          <a:latin typeface="+mn-lt"/>
          <a:ea typeface="+mn-ea"/>
          <a:cs typeface="+mn-cs"/>
        </a:defRPr>
      </a:lvl2pPr>
      <a:lvl3pPr marL="857250" lvl="2" indent="-171450" algn="l" rtl="0" eaLnBrk="0" fontAlgn="base" hangingPunct="0">
        <a:spcBef>
          <a:spcPct val="20000"/>
        </a:spcBef>
        <a:spcAft>
          <a:spcPct val="0"/>
        </a:spcAft>
        <a:buClr>
          <a:srgbClr val="006600"/>
        </a:buClr>
        <a:buFont typeface="Wingdings" panose="05000000000000000000" pitchFamily="2" charset="2"/>
        <a:buChar char="l"/>
        <a:defRPr sz="1500" kern="1200">
          <a:solidFill>
            <a:schemeClr val="tx1"/>
          </a:solidFill>
          <a:latin typeface="+mn-lt"/>
          <a:ea typeface="+mn-ea"/>
          <a:cs typeface="+mn-cs"/>
        </a:defRPr>
      </a:lvl3pPr>
      <a:lvl4pPr marL="1200150" lvl="3" indent="-171450" algn="l" rtl="0" eaLnBrk="0" fontAlgn="base" hangingPunct="0">
        <a:spcBef>
          <a:spcPct val="20000"/>
        </a:spcBef>
        <a:spcAft>
          <a:spcPct val="0"/>
        </a:spcAft>
        <a:buFont typeface="Wingdings" panose="05000000000000000000" pitchFamily="2" charset="2"/>
        <a:buChar char="l"/>
        <a:defRPr sz="1500" kern="1200">
          <a:solidFill>
            <a:schemeClr val="tx1"/>
          </a:solidFill>
          <a:latin typeface="+mn-lt"/>
          <a:ea typeface="+mn-ea"/>
          <a:cs typeface="+mn-cs"/>
        </a:defRPr>
      </a:lvl4pPr>
      <a:lvl5pPr marL="1543050" lvl="4" indent="-171450" algn="l" rtl="0" eaLnBrk="0" fontAlgn="base" hangingPunct="0">
        <a:spcBef>
          <a:spcPct val="20000"/>
        </a:spcBef>
        <a:spcAft>
          <a:spcPct val="0"/>
        </a:spcAft>
        <a:buFont typeface="Wingdings" panose="05000000000000000000" pitchFamily="2" charset="2"/>
        <a:buChar char="ü"/>
        <a:defRPr sz="1500" kern="1200">
          <a:solidFill>
            <a:schemeClr val="tx1"/>
          </a:solidFill>
          <a:latin typeface="+mn-lt"/>
          <a:ea typeface="+mn-ea"/>
          <a:cs typeface="+mn-cs"/>
        </a:defRPr>
      </a:lvl5pPr>
      <a:lvl6pPr marL="1885950" lvl="5" indent="-171450" algn="l" defTabSz="685800" eaLnBrk="1" fontAlgn="base" latinLnBrk="0" hangingPunct="1">
        <a:lnSpc>
          <a:spcPct val="100000"/>
        </a:lnSpc>
        <a:spcBef>
          <a:spcPct val="20000"/>
        </a:spcBef>
        <a:spcAft>
          <a:spcPct val="0"/>
        </a:spcAft>
        <a:buFont typeface="Wingdings" panose="05000000000000000000" pitchFamily="2" charset="2"/>
        <a:buChar char="ü"/>
        <a:defRPr sz="1500" u="none" kern="1200" baseline="0">
          <a:solidFill>
            <a:schemeClr val="tx1"/>
          </a:solidFill>
          <a:latin typeface="+mn-lt"/>
          <a:ea typeface="+mn-ea"/>
          <a:cs typeface="+mn-cs"/>
        </a:defRPr>
      </a:lvl6pPr>
      <a:lvl7pPr marL="2228850" lvl="6" indent="-171450" algn="l" defTabSz="685800" eaLnBrk="1" fontAlgn="base" latinLnBrk="0" hangingPunct="1">
        <a:lnSpc>
          <a:spcPct val="100000"/>
        </a:lnSpc>
        <a:spcBef>
          <a:spcPct val="20000"/>
        </a:spcBef>
        <a:spcAft>
          <a:spcPct val="0"/>
        </a:spcAft>
        <a:buFont typeface="Wingdings" panose="05000000000000000000" pitchFamily="2" charset="2"/>
        <a:buChar char="ü"/>
        <a:defRPr sz="1500" u="none" kern="1200" baseline="0">
          <a:solidFill>
            <a:schemeClr val="tx1"/>
          </a:solidFill>
          <a:latin typeface="+mn-lt"/>
          <a:ea typeface="+mn-ea"/>
          <a:cs typeface="+mn-cs"/>
        </a:defRPr>
      </a:lvl7pPr>
      <a:lvl8pPr marL="2571750" lvl="7" indent="-171450" algn="l" defTabSz="685800" eaLnBrk="1" fontAlgn="base" latinLnBrk="0" hangingPunct="1">
        <a:lnSpc>
          <a:spcPct val="100000"/>
        </a:lnSpc>
        <a:spcBef>
          <a:spcPct val="20000"/>
        </a:spcBef>
        <a:spcAft>
          <a:spcPct val="0"/>
        </a:spcAft>
        <a:buFont typeface="Wingdings" panose="05000000000000000000" pitchFamily="2" charset="2"/>
        <a:buChar char="ü"/>
        <a:defRPr sz="1500" u="none" kern="1200" baseline="0">
          <a:solidFill>
            <a:schemeClr val="tx1"/>
          </a:solidFill>
          <a:latin typeface="+mn-lt"/>
          <a:ea typeface="+mn-ea"/>
          <a:cs typeface="+mn-cs"/>
        </a:defRPr>
      </a:lvl8pPr>
      <a:lvl9pPr marL="2914650" lvl="8" indent="-171450" algn="l" defTabSz="685800" eaLnBrk="1" fontAlgn="base" latinLnBrk="0" hangingPunct="1">
        <a:lnSpc>
          <a:spcPct val="100000"/>
        </a:lnSpc>
        <a:spcBef>
          <a:spcPct val="20000"/>
        </a:spcBef>
        <a:spcAft>
          <a:spcPct val="0"/>
        </a:spcAft>
        <a:buFont typeface="Wingdings" panose="05000000000000000000" pitchFamily="2" charset="2"/>
        <a:buChar char="ü"/>
        <a:defRPr sz="1500" u="none" kern="1200" baseline="0">
          <a:solidFill>
            <a:schemeClr val="tx1"/>
          </a:solidFill>
          <a:latin typeface="+mn-lt"/>
          <a:ea typeface="+mn-ea"/>
          <a:cs typeface="+mn-cs"/>
        </a:defRPr>
      </a:lvl9pPr>
    </p:bodyStyle>
    <p:otherStyle>
      <a:lvl1pPr marL="0" lvl="0" indent="0" algn="l" defTabSz="685800" eaLnBrk="1" fontAlgn="base" latinLnBrk="0" hangingPunct="1">
        <a:lnSpc>
          <a:spcPct val="100000"/>
        </a:lnSpc>
        <a:spcBef>
          <a:spcPct val="0"/>
        </a:spcBef>
        <a:spcAft>
          <a:spcPct val="0"/>
        </a:spcAft>
        <a:buFont typeface="Arial" panose="020B0604020202020204" pitchFamily="34" charset="0"/>
        <a:buNone/>
        <a:defRPr sz="1350" u="none" kern="1200" baseline="0">
          <a:solidFill>
            <a:schemeClr val="tx1"/>
          </a:solidFill>
          <a:latin typeface="+mn-lt"/>
          <a:ea typeface="+mn-ea"/>
          <a:cs typeface="+mn-cs"/>
        </a:defRPr>
      </a:lvl1pPr>
      <a:lvl2pPr marL="342900" lvl="1" indent="0" algn="l" defTabSz="685800" eaLnBrk="1" fontAlgn="base" latinLnBrk="0" hangingPunct="1">
        <a:lnSpc>
          <a:spcPct val="100000"/>
        </a:lnSpc>
        <a:spcBef>
          <a:spcPct val="0"/>
        </a:spcBef>
        <a:spcAft>
          <a:spcPct val="0"/>
        </a:spcAft>
        <a:buFont typeface="Arial" panose="020B0604020202020204" pitchFamily="34" charset="0"/>
        <a:buNone/>
        <a:defRPr sz="1350" u="none" kern="1200" baseline="0">
          <a:solidFill>
            <a:schemeClr val="tx1"/>
          </a:solidFill>
          <a:latin typeface="+mn-lt"/>
          <a:ea typeface="+mn-ea"/>
          <a:cs typeface="+mn-cs"/>
        </a:defRPr>
      </a:lvl2pPr>
      <a:lvl3pPr marL="685800" lvl="2" indent="0" algn="l" defTabSz="685800" eaLnBrk="1" fontAlgn="base" latinLnBrk="0" hangingPunct="1">
        <a:lnSpc>
          <a:spcPct val="100000"/>
        </a:lnSpc>
        <a:spcBef>
          <a:spcPct val="0"/>
        </a:spcBef>
        <a:spcAft>
          <a:spcPct val="0"/>
        </a:spcAft>
        <a:buFont typeface="Arial" panose="020B0604020202020204" pitchFamily="34" charset="0"/>
        <a:buNone/>
        <a:defRPr sz="1350" u="none" kern="1200" baseline="0">
          <a:solidFill>
            <a:schemeClr val="tx1"/>
          </a:solidFill>
          <a:latin typeface="+mn-lt"/>
          <a:ea typeface="+mn-ea"/>
          <a:cs typeface="+mn-cs"/>
        </a:defRPr>
      </a:lvl3pPr>
      <a:lvl4pPr marL="1028700" lvl="3" indent="0" algn="l" defTabSz="685800" eaLnBrk="1" fontAlgn="base" latinLnBrk="0" hangingPunct="1">
        <a:lnSpc>
          <a:spcPct val="100000"/>
        </a:lnSpc>
        <a:spcBef>
          <a:spcPct val="0"/>
        </a:spcBef>
        <a:spcAft>
          <a:spcPct val="0"/>
        </a:spcAft>
        <a:buFont typeface="Arial" panose="020B0604020202020204" pitchFamily="34" charset="0"/>
        <a:buNone/>
        <a:defRPr sz="1350" u="none" kern="1200" baseline="0">
          <a:solidFill>
            <a:schemeClr val="tx1"/>
          </a:solidFill>
          <a:latin typeface="+mn-lt"/>
          <a:ea typeface="+mn-ea"/>
          <a:cs typeface="+mn-cs"/>
        </a:defRPr>
      </a:lvl4pPr>
      <a:lvl5pPr marL="1371600" lvl="4" indent="0" algn="l" defTabSz="685800" eaLnBrk="1" fontAlgn="base" latinLnBrk="0" hangingPunct="1">
        <a:lnSpc>
          <a:spcPct val="100000"/>
        </a:lnSpc>
        <a:spcBef>
          <a:spcPct val="0"/>
        </a:spcBef>
        <a:spcAft>
          <a:spcPct val="0"/>
        </a:spcAft>
        <a:buFont typeface="Arial" panose="020B0604020202020204" pitchFamily="34" charset="0"/>
        <a:buNone/>
        <a:defRPr sz="1350" u="none" kern="1200" baseline="0">
          <a:solidFill>
            <a:schemeClr val="tx1"/>
          </a:solidFill>
          <a:latin typeface="+mn-lt"/>
          <a:ea typeface="+mn-ea"/>
          <a:cs typeface="+mn-cs"/>
        </a:defRPr>
      </a:lvl5pPr>
      <a:lvl6pPr marL="1714500" lvl="5" indent="0" algn="l" defTabSz="685800" eaLnBrk="1" fontAlgn="base" latinLnBrk="0" hangingPunct="1">
        <a:lnSpc>
          <a:spcPct val="100000"/>
        </a:lnSpc>
        <a:spcBef>
          <a:spcPct val="0"/>
        </a:spcBef>
        <a:spcAft>
          <a:spcPct val="0"/>
        </a:spcAft>
        <a:buFont typeface="Arial" panose="020B0604020202020204" pitchFamily="34" charset="0"/>
        <a:buNone/>
        <a:defRPr sz="1350" u="none" kern="1200" baseline="0">
          <a:solidFill>
            <a:schemeClr val="tx1"/>
          </a:solidFill>
          <a:latin typeface="+mn-lt"/>
          <a:ea typeface="+mn-ea"/>
          <a:cs typeface="+mn-cs"/>
        </a:defRPr>
      </a:lvl6pPr>
      <a:lvl7pPr marL="2057400" lvl="6" indent="0" algn="l" defTabSz="685800" eaLnBrk="1" fontAlgn="base" latinLnBrk="0" hangingPunct="1">
        <a:lnSpc>
          <a:spcPct val="100000"/>
        </a:lnSpc>
        <a:spcBef>
          <a:spcPct val="0"/>
        </a:spcBef>
        <a:spcAft>
          <a:spcPct val="0"/>
        </a:spcAft>
        <a:buFont typeface="Arial" panose="020B0604020202020204" pitchFamily="34" charset="0"/>
        <a:buNone/>
        <a:defRPr sz="1350" u="none" kern="1200" baseline="0">
          <a:solidFill>
            <a:schemeClr val="tx1"/>
          </a:solidFill>
          <a:latin typeface="+mn-lt"/>
          <a:ea typeface="+mn-ea"/>
          <a:cs typeface="+mn-cs"/>
        </a:defRPr>
      </a:lvl7pPr>
      <a:lvl8pPr marL="2400300" lvl="7" indent="0" algn="l" defTabSz="685800" eaLnBrk="1" fontAlgn="base" latinLnBrk="0" hangingPunct="1">
        <a:lnSpc>
          <a:spcPct val="100000"/>
        </a:lnSpc>
        <a:spcBef>
          <a:spcPct val="0"/>
        </a:spcBef>
        <a:spcAft>
          <a:spcPct val="0"/>
        </a:spcAft>
        <a:buFont typeface="Arial" panose="020B0604020202020204" pitchFamily="34" charset="0"/>
        <a:buNone/>
        <a:defRPr sz="1350" u="none" kern="1200" baseline="0">
          <a:solidFill>
            <a:schemeClr val="tx1"/>
          </a:solidFill>
          <a:latin typeface="+mn-lt"/>
          <a:ea typeface="+mn-ea"/>
          <a:cs typeface="+mn-cs"/>
        </a:defRPr>
      </a:lvl8pPr>
      <a:lvl9pPr marL="2743200" lvl="8" indent="0" algn="l" defTabSz="685800" eaLnBrk="1" fontAlgn="base" latinLnBrk="0" hangingPunct="1">
        <a:lnSpc>
          <a:spcPct val="100000"/>
        </a:lnSpc>
        <a:spcBef>
          <a:spcPct val="0"/>
        </a:spcBef>
        <a:spcAft>
          <a:spcPct val="0"/>
        </a:spcAft>
        <a:buFont typeface="Arial" panose="020B0604020202020204" pitchFamily="34" charset="0"/>
        <a:buNone/>
        <a:defRPr sz="1350" u="none" kern="1200" baseline="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8.xml"/><Relationship Id="rId1"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9.xml"/><Relationship Id="rId2" Type="http://schemas.openxmlformats.org/officeDocument/2006/relationships/image" Target="../media/image15.png"/><Relationship Id="rId1" Type="http://schemas.openxmlformats.org/officeDocument/2006/relationships/image" Target="../media/image14.png"/></Relationships>
</file>

<file path=ppt/slides/_rels/slide100.xml.rels><?xml version="1.0" encoding="UTF-8" standalone="yes"?>
<Relationships xmlns="http://schemas.openxmlformats.org/package/2006/relationships"><Relationship Id="rId2" Type="http://schemas.openxmlformats.org/officeDocument/2006/relationships/slideLayout" Target="../slideLayouts/slideLayout19.xml"/><Relationship Id="rId1" Type="http://schemas.openxmlformats.org/officeDocument/2006/relationships/image" Target="../media/image198.jpeg"/></Relationships>
</file>

<file path=ppt/slides/_rels/slide101.xml.rels><?xml version="1.0" encoding="UTF-8" standalone="yes"?>
<Relationships xmlns="http://schemas.openxmlformats.org/package/2006/relationships"><Relationship Id="rId7" Type="http://schemas.openxmlformats.org/officeDocument/2006/relationships/slideLayout" Target="../slideLayouts/slideLayout19.xml"/><Relationship Id="rId6" Type="http://schemas.openxmlformats.org/officeDocument/2006/relationships/image" Target="../media/image204.png"/><Relationship Id="rId5" Type="http://schemas.openxmlformats.org/officeDocument/2006/relationships/image" Target="../media/image203.png"/><Relationship Id="rId4" Type="http://schemas.openxmlformats.org/officeDocument/2006/relationships/image" Target="../media/image202.png"/><Relationship Id="rId3" Type="http://schemas.openxmlformats.org/officeDocument/2006/relationships/image" Target="../media/image201.png"/><Relationship Id="rId2" Type="http://schemas.openxmlformats.org/officeDocument/2006/relationships/image" Target="../media/image200.png"/><Relationship Id="rId1" Type="http://schemas.openxmlformats.org/officeDocument/2006/relationships/image" Target="../media/image199.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9.xml"/><Relationship Id="rId1" Type="http://schemas.openxmlformats.org/officeDocument/2006/relationships/image" Target="../media/image1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3.xml.rels><?xml version="1.0" encoding="UTF-8" standalone="yes"?>
<Relationships xmlns="http://schemas.openxmlformats.org/package/2006/relationships"><Relationship Id="rId5" Type="http://schemas.openxmlformats.org/officeDocument/2006/relationships/slideLayout" Target="../slideLayouts/slideLayout29.xml"/><Relationship Id="rId4" Type="http://schemas.openxmlformats.org/officeDocument/2006/relationships/image" Target="../media/image20.png"/><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image" Target="../media/image17.png"/></Relationships>
</file>

<file path=ppt/slides/_rels/slide14.xml.rels><?xml version="1.0" encoding="UTF-8" standalone="yes"?>
<Relationships xmlns="http://schemas.openxmlformats.org/package/2006/relationships"><Relationship Id="rId4" Type="http://schemas.openxmlformats.org/officeDocument/2006/relationships/slideLayout" Target="../slideLayouts/slideLayout29.xml"/><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image" Target="../media/image21.png"/></Relationships>
</file>

<file path=ppt/slides/_rels/slide15.xml.rels><?xml version="1.0" encoding="UTF-8" standalone="yes"?>
<Relationships xmlns="http://schemas.openxmlformats.org/package/2006/relationships"><Relationship Id="rId4" Type="http://schemas.openxmlformats.org/officeDocument/2006/relationships/slideLayout" Target="../slideLayouts/slideLayout29.xml"/><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image" Target="../media/image2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19.xml"/><Relationship Id="rId1" Type="http://schemas.openxmlformats.org/officeDocument/2006/relationships/image" Target="../media/image27.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9.xml"/><Relationship Id="rId1" Type="http://schemas.openxmlformats.org/officeDocument/2006/relationships/image" Target="../media/image6.png"/></Relationships>
</file>

<file path=ppt/slides/_rels/slide20.xml.rels><?xml version="1.0" encoding="UTF-8" standalone="yes"?>
<Relationships xmlns="http://schemas.openxmlformats.org/package/2006/relationships"><Relationship Id="rId4" Type="http://schemas.openxmlformats.org/officeDocument/2006/relationships/slideLayout" Target="../slideLayouts/slideLayout19.xml"/><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image" Target="../media/image28.png"/></Relationships>
</file>

<file path=ppt/slides/_rels/slide21.xml.rels><?xml version="1.0" encoding="UTF-8" standalone="yes"?>
<Relationships xmlns="http://schemas.openxmlformats.org/package/2006/relationships"><Relationship Id="rId6" Type="http://schemas.openxmlformats.org/officeDocument/2006/relationships/vmlDrawing" Target="../drawings/vmlDrawing1.vml"/><Relationship Id="rId5" Type="http://schemas.openxmlformats.org/officeDocument/2006/relationships/slideLayout" Target="../slideLayouts/slideLayout19.xml"/><Relationship Id="rId4" Type="http://schemas.openxmlformats.org/officeDocument/2006/relationships/image" Target="../media/image32.wmf"/><Relationship Id="rId3" Type="http://schemas.openxmlformats.org/officeDocument/2006/relationships/oleObject" Target="../embeddings/oleObject2.bin"/><Relationship Id="rId2" Type="http://schemas.openxmlformats.org/officeDocument/2006/relationships/image" Target="../media/image31.wmf"/><Relationship Id="rId1" Type="http://schemas.openxmlformats.org/officeDocument/2006/relationships/oleObject" Target="../embeddings/oleObject1.bin"/></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19.xml"/><Relationship Id="rId1" Type="http://schemas.openxmlformats.org/officeDocument/2006/relationships/image" Target="../media/image33.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microsoft.com/office/2007/relationships/hdphoto" Target="../media/image35.wdp"/><Relationship Id="rId1" Type="http://schemas.openxmlformats.org/officeDocument/2006/relationships/image" Target="../media/image34.png"/></Relationships>
</file>

<file path=ppt/slides/_rels/slide24.xml.rels><?xml version="1.0" encoding="UTF-8" standalone="yes"?>
<Relationships xmlns="http://schemas.openxmlformats.org/package/2006/relationships"><Relationship Id="rId5" Type="http://schemas.openxmlformats.org/officeDocument/2006/relationships/slideLayout" Target="../slideLayouts/slideLayout19.xml"/><Relationship Id="rId4" Type="http://schemas.microsoft.com/office/2007/relationships/hdphoto" Target="../media/image37.wdp"/><Relationship Id="rId3" Type="http://schemas.openxmlformats.org/officeDocument/2006/relationships/image" Target="../media/image36.png"/><Relationship Id="rId2" Type="http://schemas.microsoft.com/office/2007/relationships/hdphoto" Target="../media/image35.wdp"/><Relationship Id="rId1" Type="http://schemas.openxmlformats.org/officeDocument/2006/relationships/image" Target="../media/image34.png"/></Relationships>
</file>

<file path=ppt/slides/_rels/slide25.xml.rels><?xml version="1.0" encoding="UTF-8" standalone="yes"?>
<Relationships xmlns="http://schemas.openxmlformats.org/package/2006/relationships"><Relationship Id="rId4" Type="http://schemas.openxmlformats.org/officeDocument/2006/relationships/slideLayout" Target="../slideLayouts/slideLayout19.xml"/><Relationship Id="rId3" Type="http://schemas.openxmlformats.org/officeDocument/2006/relationships/image" Target="../media/image40.png"/><Relationship Id="rId2" Type="http://schemas.microsoft.com/office/2007/relationships/hdphoto" Target="../media/image39.wdp"/><Relationship Id="rId1" Type="http://schemas.openxmlformats.org/officeDocument/2006/relationships/image" Target="../media/image38.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19.xml"/><Relationship Id="rId1" Type="http://schemas.openxmlformats.org/officeDocument/2006/relationships/image" Target="../media/image41.GIF"/></Relationships>
</file>

<file path=ppt/slides/_rels/slide27.xml.rels><?xml version="1.0" encoding="UTF-8" standalone="yes"?>
<Relationships xmlns="http://schemas.openxmlformats.org/package/2006/relationships"><Relationship Id="rId9" Type="http://schemas.openxmlformats.org/officeDocument/2006/relationships/slideLayout" Target="../slideLayouts/slideLayout19.xml"/><Relationship Id="rId8" Type="http://schemas.openxmlformats.org/officeDocument/2006/relationships/image" Target="../media/image46.wmf"/><Relationship Id="rId7" Type="http://schemas.openxmlformats.org/officeDocument/2006/relationships/oleObject" Target="../embeddings/oleObject5.bin"/><Relationship Id="rId6" Type="http://schemas.openxmlformats.org/officeDocument/2006/relationships/image" Target="../media/image45.wmf"/><Relationship Id="rId5" Type="http://schemas.openxmlformats.org/officeDocument/2006/relationships/oleObject" Target="../embeddings/oleObject4.bin"/><Relationship Id="rId4" Type="http://schemas.openxmlformats.org/officeDocument/2006/relationships/image" Target="../media/image44.wmf"/><Relationship Id="rId3" Type="http://schemas.openxmlformats.org/officeDocument/2006/relationships/oleObject" Target="../embeddings/oleObject3.bin"/><Relationship Id="rId2" Type="http://schemas.microsoft.com/office/2007/relationships/hdphoto" Target="../media/image43.wdp"/><Relationship Id="rId10" Type="http://schemas.openxmlformats.org/officeDocument/2006/relationships/vmlDrawing" Target="../drawings/vmlDrawing2.vml"/><Relationship Id="rId1" Type="http://schemas.openxmlformats.org/officeDocument/2006/relationships/image" Target="../media/image42.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19.xml"/><Relationship Id="rId1" Type="http://schemas.openxmlformats.org/officeDocument/2006/relationships/image" Target="../media/image4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9.xml"/><Relationship Id="rId1" Type="http://schemas.openxmlformats.org/officeDocument/2006/relationships/image" Target="../media/image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1.xml.rels><?xml version="1.0" encoding="UTF-8" standalone="yes"?>
<Relationships xmlns="http://schemas.openxmlformats.org/package/2006/relationships"><Relationship Id="rId4" Type="http://schemas.openxmlformats.org/officeDocument/2006/relationships/vmlDrawing" Target="../drawings/vmlDrawing3.vml"/><Relationship Id="rId3" Type="http://schemas.openxmlformats.org/officeDocument/2006/relationships/slideLayout" Target="../slideLayouts/slideLayout19.xml"/><Relationship Id="rId2" Type="http://schemas.openxmlformats.org/officeDocument/2006/relationships/image" Target="../media/image48.wmf"/><Relationship Id="rId1" Type="http://schemas.openxmlformats.org/officeDocument/2006/relationships/oleObject" Target="../embeddings/oleObject6.bin"/></Relationships>
</file>

<file path=ppt/slides/_rels/slide32.xml.rels><?xml version="1.0" encoding="UTF-8" standalone="yes"?>
<Relationships xmlns="http://schemas.openxmlformats.org/package/2006/relationships"><Relationship Id="rId8" Type="http://schemas.openxmlformats.org/officeDocument/2006/relationships/vmlDrawing" Target="../drawings/vmlDrawing4.vml"/><Relationship Id="rId7" Type="http://schemas.openxmlformats.org/officeDocument/2006/relationships/slideLayout" Target="../slideLayouts/slideLayout19.xml"/><Relationship Id="rId6" Type="http://schemas.openxmlformats.org/officeDocument/2006/relationships/image" Target="../media/image52.wmf"/><Relationship Id="rId5" Type="http://schemas.openxmlformats.org/officeDocument/2006/relationships/oleObject" Target="../embeddings/oleObject8.bin"/><Relationship Id="rId4" Type="http://schemas.openxmlformats.org/officeDocument/2006/relationships/image" Target="../media/image51.wmf"/><Relationship Id="rId3" Type="http://schemas.openxmlformats.org/officeDocument/2006/relationships/oleObject" Target="../embeddings/oleObject7.bin"/><Relationship Id="rId2" Type="http://schemas.microsoft.com/office/2007/relationships/hdphoto" Target="../media/image50.wdp"/><Relationship Id="rId1" Type="http://schemas.openxmlformats.org/officeDocument/2006/relationships/image" Target="../media/image49.png"/></Relationships>
</file>

<file path=ppt/slides/_rels/slide33.xml.rels><?xml version="1.0" encoding="UTF-8" standalone="yes"?>
<Relationships xmlns="http://schemas.openxmlformats.org/package/2006/relationships"><Relationship Id="rId4" Type="http://schemas.openxmlformats.org/officeDocument/2006/relationships/slideLayout" Target="../slideLayouts/slideLayout19.xml"/><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image" Target="../media/image53.pn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19.xml"/><Relationship Id="rId1" Type="http://schemas.openxmlformats.org/officeDocument/2006/relationships/image" Target="../media/image56.png"/></Relationships>
</file>

<file path=ppt/slides/_rels/slide35.xml.rels><?xml version="1.0" encoding="UTF-8" standalone="yes"?>
<Relationships xmlns="http://schemas.openxmlformats.org/package/2006/relationships"><Relationship Id="rId4" Type="http://schemas.openxmlformats.org/officeDocument/2006/relationships/vmlDrawing" Target="../drawings/vmlDrawing5.vml"/><Relationship Id="rId3" Type="http://schemas.openxmlformats.org/officeDocument/2006/relationships/slideLayout" Target="../slideLayouts/slideLayout19.xml"/><Relationship Id="rId2" Type="http://schemas.openxmlformats.org/officeDocument/2006/relationships/image" Target="../media/image57.wmf"/><Relationship Id="rId1" Type="http://schemas.openxmlformats.org/officeDocument/2006/relationships/oleObject" Target="../embeddings/oleObject9.bin"/></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19.xml"/><Relationship Id="rId1" Type="http://schemas.openxmlformats.org/officeDocument/2006/relationships/image" Target="../media/image58.png"/></Relationships>
</file>

<file path=ppt/slides/_rels/slide37.xml.rels><?xml version="1.0" encoding="UTF-8" standalone="yes"?>
<Relationships xmlns="http://schemas.openxmlformats.org/package/2006/relationships"><Relationship Id="rId9" Type="http://schemas.openxmlformats.org/officeDocument/2006/relationships/oleObject" Target="../embeddings/oleObject13.bin"/><Relationship Id="rId8" Type="http://schemas.openxmlformats.org/officeDocument/2006/relationships/image" Target="../media/image63.wmf"/><Relationship Id="rId7" Type="http://schemas.openxmlformats.org/officeDocument/2006/relationships/oleObject" Target="../embeddings/oleObject12.bin"/><Relationship Id="rId6" Type="http://schemas.openxmlformats.org/officeDocument/2006/relationships/image" Target="../media/image62.wmf"/><Relationship Id="rId5" Type="http://schemas.openxmlformats.org/officeDocument/2006/relationships/oleObject" Target="../embeddings/oleObject11.bin"/><Relationship Id="rId4" Type="http://schemas.openxmlformats.org/officeDocument/2006/relationships/image" Target="../media/image61.wmf"/><Relationship Id="rId3" Type="http://schemas.openxmlformats.org/officeDocument/2006/relationships/oleObject" Target="../embeddings/oleObject10.bin"/><Relationship Id="rId2" Type="http://schemas.microsoft.com/office/2007/relationships/hdphoto" Target="../media/image60.wdp"/><Relationship Id="rId12" Type="http://schemas.openxmlformats.org/officeDocument/2006/relationships/vmlDrawing" Target="../drawings/vmlDrawing6.vml"/><Relationship Id="rId11" Type="http://schemas.openxmlformats.org/officeDocument/2006/relationships/slideLayout" Target="../slideLayouts/slideLayout19.xml"/><Relationship Id="rId10" Type="http://schemas.openxmlformats.org/officeDocument/2006/relationships/image" Target="../media/image64.wmf"/><Relationship Id="rId1" Type="http://schemas.openxmlformats.org/officeDocument/2006/relationships/image" Target="../media/image59.png"/></Relationships>
</file>

<file path=ppt/slides/_rels/slide38.xml.rels><?xml version="1.0" encoding="UTF-8" standalone="yes"?>
<Relationships xmlns="http://schemas.openxmlformats.org/package/2006/relationships"><Relationship Id="rId6" Type="http://schemas.openxmlformats.org/officeDocument/2006/relationships/vmlDrawing" Target="../drawings/vmlDrawing7.vml"/><Relationship Id="rId5" Type="http://schemas.openxmlformats.org/officeDocument/2006/relationships/slideLayout" Target="../slideLayouts/slideLayout19.xml"/><Relationship Id="rId4" Type="http://schemas.openxmlformats.org/officeDocument/2006/relationships/image" Target="../media/image66.wmf"/><Relationship Id="rId3" Type="http://schemas.openxmlformats.org/officeDocument/2006/relationships/oleObject" Target="../embeddings/oleObject15.bin"/><Relationship Id="rId2" Type="http://schemas.openxmlformats.org/officeDocument/2006/relationships/image" Target="../media/image65.wmf"/><Relationship Id="rId1" Type="http://schemas.openxmlformats.org/officeDocument/2006/relationships/oleObject" Target="../embeddings/oleObject14.bin"/></Relationships>
</file>

<file path=ppt/slides/_rels/slide39.xml.rels><?xml version="1.0" encoding="UTF-8" standalone="yes"?>
<Relationships xmlns="http://schemas.openxmlformats.org/package/2006/relationships"><Relationship Id="rId9" Type="http://schemas.openxmlformats.org/officeDocument/2006/relationships/slideLayout" Target="../slideLayouts/slideLayout19.xml"/><Relationship Id="rId8" Type="http://schemas.openxmlformats.org/officeDocument/2006/relationships/image" Target="../media/image70.wmf"/><Relationship Id="rId7" Type="http://schemas.openxmlformats.org/officeDocument/2006/relationships/oleObject" Target="../embeddings/oleObject19.bin"/><Relationship Id="rId6" Type="http://schemas.openxmlformats.org/officeDocument/2006/relationships/image" Target="../media/image69.wmf"/><Relationship Id="rId5" Type="http://schemas.openxmlformats.org/officeDocument/2006/relationships/oleObject" Target="../embeddings/oleObject18.bin"/><Relationship Id="rId4" Type="http://schemas.openxmlformats.org/officeDocument/2006/relationships/image" Target="../media/image68.wmf"/><Relationship Id="rId3" Type="http://schemas.openxmlformats.org/officeDocument/2006/relationships/oleObject" Target="../embeddings/oleObject17.bin"/><Relationship Id="rId2" Type="http://schemas.openxmlformats.org/officeDocument/2006/relationships/image" Target="../media/image67.wmf"/><Relationship Id="rId10" Type="http://schemas.openxmlformats.org/officeDocument/2006/relationships/vmlDrawing" Target="../drawings/vmlDrawing8.vml"/><Relationship Id="rId1" Type="http://schemas.openxmlformats.org/officeDocument/2006/relationships/oleObject" Target="../embeddings/oleObject16.bin"/></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8.xml"/><Relationship Id="rId1" Type="http://schemas.openxmlformats.org/officeDocument/2006/relationships/image" Target="../media/image8.png"/></Relationships>
</file>

<file path=ppt/slides/_rels/slide40.xml.rels><?xml version="1.0" encoding="UTF-8" standalone="yes"?>
<Relationships xmlns="http://schemas.openxmlformats.org/package/2006/relationships"><Relationship Id="rId6" Type="http://schemas.openxmlformats.org/officeDocument/2006/relationships/vmlDrawing" Target="../drawings/vmlDrawing9.vml"/><Relationship Id="rId5" Type="http://schemas.openxmlformats.org/officeDocument/2006/relationships/slideLayout" Target="../slideLayouts/slideLayout19.xml"/><Relationship Id="rId4" Type="http://schemas.openxmlformats.org/officeDocument/2006/relationships/image" Target="../media/image72.wmf"/><Relationship Id="rId3" Type="http://schemas.openxmlformats.org/officeDocument/2006/relationships/oleObject" Target="../embeddings/oleObject21.bin"/><Relationship Id="rId2" Type="http://schemas.openxmlformats.org/officeDocument/2006/relationships/image" Target="../media/image71.wmf"/><Relationship Id="rId1" Type="http://schemas.openxmlformats.org/officeDocument/2006/relationships/oleObject" Target="../embeddings/oleObject20.bin"/></Relationships>
</file>

<file path=ppt/slides/_rels/slide41.xml.rels><?xml version="1.0" encoding="UTF-8" standalone="yes"?>
<Relationships xmlns="http://schemas.openxmlformats.org/package/2006/relationships"><Relationship Id="rId7" Type="http://schemas.openxmlformats.org/officeDocument/2006/relationships/vmlDrawing" Target="../drawings/vmlDrawing10.vml"/><Relationship Id="rId6" Type="http://schemas.openxmlformats.org/officeDocument/2006/relationships/slideLayout" Target="../slideLayouts/slideLayout19.xml"/><Relationship Id="rId5" Type="http://schemas.openxmlformats.org/officeDocument/2006/relationships/image" Target="../media/image75.png"/><Relationship Id="rId4" Type="http://schemas.openxmlformats.org/officeDocument/2006/relationships/image" Target="../media/image74.wmf"/><Relationship Id="rId3" Type="http://schemas.openxmlformats.org/officeDocument/2006/relationships/oleObject" Target="../embeddings/oleObject23.bin"/><Relationship Id="rId2" Type="http://schemas.openxmlformats.org/officeDocument/2006/relationships/image" Target="../media/image73.wmf"/><Relationship Id="rId1" Type="http://schemas.openxmlformats.org/officeDocument/2006/relationships/oleObject" Target="../embeddings/oleObject22.bin"/></Relationships>
</file>

<file path=ppt/slides/_rels/slide42.xml.rels><?xml version="1.0" encoding="UTF-8" standalone="yes"?>
<Relationships xmlns="http://schemas.openxmlformats.org/package/2006/relationships"><Relationship Id="rId6" Type="http://schemas.openxmlformats.org/officeDocument/2006/relationships/vmlDrawing" Target="../drawings/vmlDrawing11.vml"/><Relationship Id="rId5" Type="http://schemas.openxmlformats.org/officeDocument/2006/relationships/slideLayout" Target="../slideLayouts/slideLayout19.xml"/><Relationship Id="rId4" Type="http://schemas.microsoft.com/office/2007/relationships/hdphoto" Target="../media/image78.wdp"/><Relationship Id="rId3" Type="http://schemas.openxmlformats.org/officeDocument/2006/relationships/image" Target="../media/image77.png"/><Relationship Id="rId2" Type="http://schemas.openxmlformats.org/officeDocument/2006/relationships/image" Target="../media/image76.wmf"/><Relationship Id="rId1" Type="http://schemas.openxmlformats.org/officeDocument/2006/relationships/oleObject" Target="../embeddings/oleObject24.bin"/></Relationships>
</file>

<file path=ppt/slides/_rels/slide43.xml.rels><?xml version="1.0" encoding="UTF-8" standalone="yes"?>
<Relationships xmlns="http://schemas.openxmlformats.org/package/2006/relationships"><Relationship Id="rId6" Type="http://schemas.openxmlformats.org/officeDocument/2006/relationships/vmlDrawing" Target="../drawings/vmlDrawing12.vml"/><Relationship Id="rId5" Type="http://schemas.openxmlformats.org/officeDocument/2006/relationships/slideLayout" Target="../slideLayouts/slideLayout19.xml"/><Relationship Id="rId4" Type="http://schemas.microsoft.com/office/2007/relationships/hdphoto" Target="../media/image81.wdp"/><Relationship Id="rId3" Type="http://schemas.openxmlformats.org/officeDocument/2006/relationships/image" Target="../media/image80.png"/><Relationship Id="rId2" Type="http://schemas.openxmlformats.org/officeDocument/2006/relationships/image" Target="../media/image79.wmf"/><Relationship Id="rId1" Type="http://schemas.openxmlformats.org/officeDocument/2006/relationships/oleObject" Target="../embeddings/oleObject25.bin"/></Relationships>
</file>

<file path=ppt/slides/_rels/slide44.xml.rels><?xml version="1.0" encoding="UTF-8" standalone="yes"?>
<Relationships xmlns="http://schemas.openxmlformats.org/package/2006/relationships"><Relationship Id="rId9" Type="http://schemas.openxmlformats.org/officeDocument/2006/relationships/vmlDrawing" Target="../drawings/vmlDrawing13.vml"/><Relationship Id="rId8" Type="http://schemas.openxmlformats.org/officeDocument/2006/relationships/slideLayout" Target="../slideLayouts/slideLayout19.xml"/><Relationship Id="rId7" Type="http://schemas.openxmlformats.org/officeDocument/2006/relationships/image" Target="../media/image85.png"/><Relationship Id="rId6" Type="http://schemas.openxmlformats.org/officeDocument/2006/relationships/image" Target="../media/image84.wmf"/><Relationship Id="rId5" Type="http://schemas.openxmlformats.org/officeDocument/2006/relationships/oleObject" Target="../embeddings/oleObject28.bin"/><Relationship Id="rId4" Type="http://schemas.openxmlformats.org/officeDocument/2006/relationships/image" Target="../media/image83.wmf"/><Relationship Id="rId3" Type="http://schemas.openxmlformats.org/officeDocument/2006/relationships/oleObject" Target="../embeddings/oleObject27.bin"/><Relationship Id="rId2" Type="http://schemas.openxmlformats.org/officeDocument/2006/relationships/image" Target="../media/image82.wmf"/><Relationship Id="rId1" Type="http://schemas.openxmlformats.org/officeDocument/2006/relationships/oleObject" Target="../embeddings/oleObject26.bin"/></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6.xml.rels><?xml version="1.0" encoding="UTF-8" standalone="yes"?>
<Relationships xmlns="http://schemas.openxmlformats.org/package/2006/relationships"><Relationship Id="rId8" Type="http://schemas.openxmlformats.org/officeDocument/2006/relationships/vmlDrawing" Target="../drawings/vmlDrawing14.vml"/><Relationship Id="rId7" Type="http://schemas.openxmlformats.org/officeDocument/2006/relationships/slideLayout" Target="../slideLayouts/slideLayout19.xml"/><Relationship Id="rId6" Type="http://schemas.openxmlformats.org/officeDocument/2006/relationships/image" Target="../media/image88.emf"/><Relationship Id="rId5" Type="http://schemas.openxmlformats.org/officeDocument/2006/relationships/oleObject" Target="../embeddings/oleObject31.bin"/><Relationship Id="rId4" Type="http://schemas.openxmlformats.org/officeDocument/2006/relationships/image" Target="../media/image87.wmf"/><Relationship Id="rId3" Type="http://schemas.openxmlformats.org/officeDocument/2006/relationships/oleObject" Target="../embeddings/oleObject30.bin"/><Relationship Id="rId2" Type="http://schemas.openxmlformats.org/officeDocument/2006/relationships/image" Target="../media/image86.wmf"/><Relationship Id="rId1" Type="http://schemas.openxmlformats.org/officeDocument/2006/relationships/oleObject" Target="../embeddings/oleObject29.bin"/></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19.xml"/><Relationship Id="rId1" Type="http://schemas.openxmlformats.org/officeDocument/2006/relationships/image" Target="../media/image89.png"/></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19.xml"/><Relationship Id="rId1" Type="http://schemas.openxmlformats.org/officeDocument/2006/relationships/image" Target="../media/image90.png"/></Relationships>
</file>

<file path=ppt/slides/_rels/slide49.xml.rels><?xml version="1.0" encoding="UTF-8" standalone="yes"?>
<Relationships xmlns="http://schemas.openxmlformats.org/package/2006/relationships"><Relationship Id="rId8" Type="http://schemas.openxmlformats.org/officeDocument/2006/relationships/vmlDrawing" Target="../drawings/vmlDrawing15.vml"/><Relationship Id="rId7" Type="http://schemas.openxmlformats.org/officeDocument/2006/relationships/slideLayout" Target="../slideLayouts/slideLayout19.xml"/><Relationship Id="rId6" Type="http://schemas.openxmlformats.org/officeDocument/2006/relationships/image" Target="../media/image94.wmf"/><Relationship Id="rId5" Type="http://schemas.openxmlformats.org/officeDocument/2006/relationships/oleObject" Target="../embeddings/oleObject33.bin"/><Relationship Id="rId4" Type="http://schemas.openxmlformats.org/officeDocument/2006/relationships/image" Target="../media/image93.wmf"/><Relationship Id="rId3" Type="http://schemas.openxmlformats.org/officeDocument/2006/relationships/oleObject" Target="../embeddings/oleObject32.bin"/><Relationship Id="rId2" Type="http://schemas.microsoft.com/office/2007/relationships/hdphoto" Target="../media/image92.wdp"/><Relationship Id="rId1" Type="http://schemas.openxmlformats.org/officeDocument/2006/relationships/image" Target="../media/image91.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19.xml"/><Relationship Id="rId1" Type="http://schemas.openxmlformats.org/officeDocument/2006/relationships/image" Target="../media/image95.png"/></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19.xml"/><Relationship Id="rId1" Type="http://schemas.openxmlformats.org/officeDocument/2006/relationships/image" Target="../media/image96.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5.xml.rels><?xml version="1.0" encoding="UTF-8" standalone="yes"?>
<Relationships xmlns="http://schemas.openxmlformats.org/package/2006/relationships"><Relationship Id="rId6" Type="http://schemas.openxmlformats.org/officeDocument/2006/relationships/vmlDrawing" Target="../drawings/vmlDrawing16.vml"/><Relationship Id="rId5" Type="http://schemas.openxmlformats.org/officeDocument/2006/relationships/slideLayout" Target="../slideLayouts/slideLayout19.xml"/><Relationship Id="rId4" Type="http://schemas.openxmlformats.org/officeDocument/2006/relationships/image" Target="../media/image98.wmf"/><Relationship Id="rId3" Type="http://schemas.openxmlformats.org/officeDocument/2006/relationships/oleObject" Target="../embeddings/oleObject35.bin"/><Relationship Id="rId2" Type="http://schemas.openxmlformats.org/officeDocument/2006/relationships/image" Target="../media/image97.wmf"/><Relationship Id="rId1" Type="http://schemas.openxmlformats.org/officeDocument/2006/relationships/oleObject" Target="../embeddings/oleObject34.bin"/></Relationships>
</file>

<file path=ppt/slides/_rels/slide56.xml.rels><?xml version="1.0" encoding="UTF-8" standalone="yes"?>
<Relationships xmlns="http://schemas.openxmlformats.org/package/2006/relationships"><Relationship Id="rId9" Type="http://schemas.openxmlformats.org/officeDocument/2006/relationships/image" Target="../media/image103.emf"/><Relationship Id="rId8" Type="http://schemas.openxmlformats.org/officeDocument/2006/relationships/oleObject" Target="../embeddings/oleObject39.bin"/><Relationship Id="rId7" Type="http://schemas.openxmlformats.org/officeDocument/2006/relationships/image" Target="../media/image102.emf"/><Relationship Id="rId6" Type="http://schemas.openxmlformats.org/officeDocument/2006/relationships/oleObject" Target="../embeddings/oleObject38.bin"/><Relationship Id="rId5" Type="http://schemas.openxmlformats.org/officeDocument/2006/relationships/image" Target="../media/image101.wmf"/><Relationship Id="rId4" Type="http://schemas.openxmlformats.org/officeDocument/2006/relationships/oleObject" Target="../embeddings/oleObject37.bin"/><Relationship Id="rId3" Type="http://schemas.openxmlformats.org/officeDocument/2006/relationships/image" Target="../media/image100.png"/><Relationship Id="rId2" Type="http://schemas.openxmlformats.org/officeDocument/2006/relationships/image" Target="../media/image99.wmf"/><Relationship Id="rId15" Type="http://schemas.openxmlformats.org/officeDocument/2006/relationships/vmlDrawing" Target="../drawings/vmlDrawing17.vml"/><Relationship Id="rId14" Type="http://schemas.openxmlformats.org/officeDocument/2006/relationships/slideLayout" Target="../slideLayouts/slideLayout19.xml"/><Relationship Id="rId13" Type="http://schemas.openxmlformats.org/officeDocument/2006/relationships/image" Target="../media/image105.emf"/><Relationship Id="rId12" Type="http://schemas.openxmlformats.org/officeDocument/2006/relationships/oleObject" Target="../embeddings/oleObject41.bin"/><Relationship Id="rId11" Type="http://schemas.openxmlformats.org/officeDocument/2006/relationships/image" Target="../media/image104.emf"/><Relationship Id="rId10" Type="http://schemas.openxmlformats.org/officeDocument/2006/relationships/oleObject" Target="../embeddings/oleObject40.bin"/><Relationship Id="rId1" Type="http://schemas.openxmlformats.org/officeDocument/2006/relationships/oleObject" Target="../embeddings/oleObject36.bin"/></Relationships>
</file>

<file path=ppt/slides/_rels/slide57.xml.rels><?xml version="1.0" encoding="UTF-8" standalone="yes"?>
<Relationships xmlns="http://schemas.openxmlformats.org/package/2006/relationships"><Relationship Id="rId9" Type="http://schemas.openxmlformats.org/officeDocument/2006/relationships/oleObject" Target="../embeddings/oleObject46.bin"/><Relationship Id="rId8" Type="http://schemas.openxmlformats.org/officeDocument/2006/relationships/image" Target="../media/image109.emf"/><Relationship Id="rId7" Type="http://schemas.openxmlformats.org/officeDocument/2006/relationships/oleObject" Target="../embeddings/oleObject45.bin"/><Relationship Id="rId6" Type="http://schemas.openxmlformats.org/officeDocument/2006/relationships/image" Target="../media/image108.emf"/><Relationship Id="rId5" Type="http://schemas.openxmlformats.org/officeDocument/2006/relationships/oleObject" Target="../embeddings/oleObject44.bin"/><Relationship Id="rId4" Type="http://schemas.openxmlformats.org/officeDocument/2006/relationships/image" Target="../media/image107.emf"/><Relationship Id="rId3" Type="http://schemas.openxmlformats.org/officeDocument/2006/relationships/oleObject" Target="../embeddings/oleObject43.bin"/><Relationship Id="rId20" Type="http://schemas.openxmlformats.org/officeDocument/2006/relationships/vmlDrawing" Target="../drawings/vmlDrawing18.vml"/><Relationship Id="rId2" Type="http://schemas.openxmlformats.org/officeDocument/2006/relationships/image" Target="../media/image106.emf"/><Relationship Id="rId19" Type="http://schemas.openxmlformats.org/officeDocument/2006/relationships/slideLayout" Target="../slideLayouts/slideLayout19.xml"/><Relationship Id="rId18" Type="http://schemas.openxmlformats.org/officeDocument/2006/relationships/image" Target="../media/image114.emf"/><Relationship Id="rId17" Type="http://schemas.openxmlformats.org/officeDocument/2006/relationships/oleObject" Target="../embeddings/oleObject50.bin"/><Relationship Id="rId16" Type="http://schemas.openxmlformats.org/officeDocument/2006/relationships/image" Target="../media/image113.emf"/><Relationship Id="rId15" Type="http://schemas.openxmlformats.org/officeDocument/2006/relationships/oleObject" Target="../embeddings/oleObject49.bin"/><Relationship Id="rId14" Type="http://schemas.openxmlformats.org/officeDocument/2006/relationships/image" Target="../media/image112.emf"/><Relationship Id="rId13" Type="http://schemas.openxmlformats.org/officeDocument/2006/relationships/oleObject" Target="../embeddings/oleObject48.bin"/><Relationship Id="rId12" Type="http://schemas.openxmlformats.org/officeDocument/2006/relationships/image" Target="../media/image111.emf"/><Relationship Id="rId11" Type="http://schemas.openxmlformats.org/officeDocument/2006/relationships/oleObject" Target="../embeddings/oleObject47.bin"/><Relationship Id="rId10" Type="http://schemas.openxmlformats.org/officeDocument/2006/relationships/image" Target="../media/image110.emf"/><Relationship Id="rId1" Type="http://schemas.openxmlformats.org/officeDocument/2006/relationships/oleObject" Target="../embeddings/oleObject42.bin"/></Relationships>
</file>

<file path=ppt/slides/_rels/slide58.xml.rels><?xml version="1.0" encoding="UTF-8" standalone="yes"?>
<Relationships xmlns="http://schemas.openxmlformats.org/package/2006/relationships"><Relationship Id="rId9" Type="http://schemas.openxmlformats.org/officeDocument/2006/relationships/oleObject" Target="../embeddings/oleObject55.bin"/><Relationship Id="rId8" Type="http://schemas.openxmlformats.org/officeDocument/2006/relationships/image" Target="../media/image118.emf"/><Relationship Id="rId7" Type="http://schemas.openxmlformats.org/officeDocument/2006/relationships/oleObject" Target="../embeddings/oleObject54.bin"/><Relationship Id="rId6" Type="http://schemas.openxmlformats.org/officeDocument/2006/relationships/image" Target="../media/image117.emf"/><Relationship Id="rId5" Type="http://schemas.openxmlformats.org/officeDocument/2006/relationships/oleObject" Target="../embeddings/oleObject53.bin"/><Relationship Id="rId4" Type="http://schemas.openxmlformats.org/officeDocument/2006/relationships/image" Target="../media/image116.emf"/><Relationship Id="rId3" Type="http://schemas.openxmlformats.org/officeDocument/2006/relationships/oleObject" Target="../embeddings/oleObject52.bin"/><Relationship Id="rId2" Type="http://schemas.openxmlformats.org/officeDocument/2006/relationships/image" Target="../media/image115.wmf"/><Relationship Id="rId12" Type="http://schemas.openxmlformats.org/officeDocument/2006/relationships/vmlDrawing" Target="../drawings/vmlDrawing19.vml"/><Relationship Id="rId11" Type="http://schemas.openxmlformats.org/officeDocument/2006/relationships/slideLayout" Target="../slideLayouts/slideLayout19.xml"/><Relationship Id="rId10" Type="http://schemas.openxmlformats.org/officeDocument/2006/relationships/image" Target="../media/image119.wmf"/><Relationship Id="rId1" Type="http://schemas.openxmlformats.org/officeDocument/2006/relationships/oleObject" Target="../embeddings/oleObject51.bin"/></Relationships>
</file>

<file path=ppt/slides/_rels/slide59.xml.rels><?xml version="1.0" encoding="UTF-8" standalone="yes"?>
<Relationships xmlns="http://schemas.openxmlformats.org/package/2006/relationships"><Relationship Id="rId2" Type="http://schemas.openxmlformats.org/officeDocument/2006/relationships/slideLayout" Target="../slideLayouts/slideLayout19.xml"/><Relationship Id="rId1" Type="http://schemas.openxmlformats.org/officeDocument/2006/relationships/image" Target="../media/image120.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9.xml"/><Relationship Id="rId1" Type="http://schemas.openxmlformats.org/officeDocument/2006/relationships/image" Target="../media/image9.png"/></Relationships>
</file>

<file path=ppt/slides/_rels/slide60.xml.rels><?xml version="1.0" encoding="UTF-8" standalone="yes"?>
<Relationships xmlns="http://schemas.openxmlformats.org/package/2006/relationships"><Relationship Id="rId9" Type="http://schemas.openxmlformats.org/officeDocument/2006/relationships/image" Target="../media/image125.png"/><Relationship Id="rId8" Type="http://schemas.openxmlformats.org/officeDocument/2006/relationships/image" Target="../media/image124.emf"/><Relationship Id="rId7" Type="http://schemas.openxmlformats.org/officeDocument/2006/relationships/oleObject" Target="../embeddings/oleObject59.bin"/><Relationship Id="rId6" Type="http://schemas.openxmlformats.org/officeDocument/2006/relationships/image" Target="../media/image123.emf"/><Relationship Id="rId5" Type="http://schemas.openxmlformats.org/officeDocument/2006/relationships/oleObject" Target="../embeddings/oleObject58.bin"/><Relationship Id="rId4" Type="http://schemas.openxmlformats.org/officeDocument/2006/relationships/image" Target="../media/image122.wmf"/><Relationship Id="rId3" Type="http://schemas.openxmlformats.org/officeDocument/2006/relationships/oleObject" Target="../embeddings/oleObject57.bin"/><Relationship Id="rId2" Type="http://schemas.openxmlformats.org/officeDocument/2006/relationships/image" Target="../media/image121.emf"/><Relationship Id="rId17" Type="http://schemas.openxmlformats.org/officeDocument/2006/relationships/vmlDrawing" Target="../drawings/vmlDrawing20.vml"/><Relationship Id="rId16" Type="http://schemas.openxmlformats.org/officeDocument/2006/relationships/slideLayout" Target="../slideLayouts/slideLayout19.xml"/><Relationship Id="rId15" Type="http://schemas.openxmlformats.org/officeDocument/2006/relationships/image" Target="../media/image128.wmf"/><Relationship Id="rId14" Type="http://schemas.openxmlformats.org/officeDocument/2006/relationships/oleObject" Target="../embeddings/oleObject62.bin"/><Relationship Id="rId13" Type="http://schemas.openxmlformats.org/officeDocument/2006/relationships/image" Target="../media/image127.wmf"/><Relationship Id="rId12" Type="http://schemas.openxmlformats.org/officeDocument/2006/relationships/oleObject" Target="../embeddings/oleObject61.bin"/><Relationship Id="rId11" Type="http://schemas.openxmlformats.org/officeDocument/2006/relationships/image" Target="../media/image126.wmf"/><Relationship Id="rId10" Type="http://schemas.openxmlformats.org/officeDocument/2006/relationships/oleObject" Target="../embeddings/oleObject60.bin"/><Relationship Id="rId1" Type="http://schemas.openxmlformats.org/officeDocument/2006/relationships/oleObject" Target="../embeddings/oleObject56.bin"/></Relationships>
</file>

<file path=ppt/slides/_rels/slide61.xml.rels><?xml version="1.0" encoding="UTF-8" standalone="yes"?>
<Relationships xmlns="http://schemas.openxmlformats.org/package/2006/relationships"><Relationship Id="rId5" Type="http://schemas.openxmlformats.org/officeDocument/2006/relationships/vmlDrawing" Target="../drawings/vmlDrawing21.vml"/><Relationship Id="rId4" Type="http://schemas.openxmlformats.org/officeDocument/2006/relationships/slideLayout" Target="../slideLayouts/slideLayout19.xml"/><Relationship Id="rId3" Type="http://schemas.openxmlformats.org/officeDocument/2006/relationships/image" Target="../media/image130.emf"/><Relationship Id="rId2" Type="http://schemas.openxmlformats.org/officeDocument/2006/relationships/oleObject" Target="../embeddings/oleObject63.bin"/><Relationship Id="rId1" Type="http://schemas.openxmlformats.org/officeDocument/2006/relationships/image" Target="../media/image129.png"/></Relationships>
</file>

<file path=ppt/slides/_rels/slide62.xml.rels><?xml version="1.0" encoding="UTF-8" standalone="yes"?>
<Relationships xmlns="http://schemas.openxmlformats.org/package/2006/relationships"><Relationship Id="rId8" Type="http://schemas.openxmlformats.org/officeDocument/2006/relationships/vmlDrawing" Target="../drawings/vmlDrawing22.vml"/><Relationship Id="rId7" Type="http://schemas.openxmlformats.org/officeDocument/2006/relationships/slideLayout" Target="../slideLayouts/slideLayout19.xml"/><Relationship Id="rId6" Type="http://schemas.openxmlformats.org/officeDocument/2006/relationships/image" Target="../media/image133.emf"/><Relationship Id="rId5" Type="http://schemas.openxmlformats.org/officeDocument/2006/relationships/oleObject" Target="../embeddings/oleObject66.bin"/><Relationship Id="rId4" Type="http://schemas.openxmlformats.org/officeDocument/2006/relationships/image" Target="../media/image132.emf"/><Relationship Id="rId3" Type="http://schemas.openxmlformats.org/officeDocument/2006/relationships/oleObject" Target="../embeddings/oleObject65.bin"/><Relationship Id="rId2" Type="http://schemas.openxmlformats.org/officeDocument/2006/relationships/image" Target="../media/image131.emf"/><Relationship Id="rId1" Type="http://schemas.openxmlformats.org/officeDocument/2006/relationships/oleObject" Target="../embeddings/oleObject64.bin"/></Relationships>
</file>

<file path=ppt/slides/_rels/slide63.xml.rels><?xml version="1.0" encoding="UTF-8" standalone="yes"?>
<Relationships xmlns="http://schemas.openxmlformats.org/package/2006/relationships"><Relationship Id="rId9" Type="http://schemas.openxmlformats.org/officeDocument/2006/relationships/oleObject" Target="../embeddings/oleObject71.bin"/><Relationship Id="rId8" Type="http://schemas.openxmlformats.org/officeDocument/2006/relationships/image" Target="../media/image137.wmf"/><Relationship Id="rId7" Type="http://schemas.openxmlformats.org/officeDocument/2006/relationships/oleObject" Target="../embeddings/oleObject70.bin"/><Relationship Id="rId6" Type="http://schemas.openxmlformats.org/officeDocument/2006/relationships/image" Target="../media/image136.emf"/><Relationship Id="rId5" Type="http://schemas.openxmlformats.org/officeDocument/2006/relationships/oleObject" Target="../embeddings/oleObject69.bin"/><Relationship Id="rId4" Type="http://schemas.openxmlformats.org/officeDocument/2006/relationships/image" Target="../media/image135.emf"/><Relationship Id="rId3" Type="http://schemas.openxmlformats.org/officeDocument/2006/relationships/oleObject" Target="../embeddings/oleObject68.bin"/><Relationship Id="rId2" Type="http://schemas.openxmlformats.org/officeDocument/2006/relationships/image" Target="../media/image134.emf"/><Relationship Id="rId16" Type="http://schemas.openxmlformats.org/officeDocument/2006/relationships/vmlDrawing" Target="../drawings/vmlDrawing23.vml"/><Relationship Id="rId15" Type="http://schemas.openxmlformats.org/officeDocument/2006/relationships/slideLayout" Target="../slideLayouts/slideLayout19.xml"/><Relationship Id="rId14" Type="http://schemas.openxmlformats.org/officeDocument/2006/relationships/image" Target="../media/image140.wmf"/><Relationship Id="rId13" Type="http://schemas.openxmlformats.org/officeDocument/2006/relationships/oleObject" Target="../embeddings/oleObject73.bin"/><Relationship Id="rId12" Type="http://schemas.openxmlformats.org/officeDocument/2006/relationships/image" Target="../media/image139.emf"/><Relationship Id="rId11" Type="http://schemas.openxmlformats.org/officeDocument/2006/relationships/oleObject" Target="../embeddings/oleObject72.bin"/><Relationship Id="rId10" Type="http://schemas.openxmlformats.org/officeDocument/2006/relationships/image" Target="../media/image138.emf"/><Relationship Id="rId1" Type="http://schemas.openxmlformats.org/officeDocument/2006/relationships/oleObject" Target="../embeddings/oleObject67.bin"/></Relationships>
</file>

<file path=ppt/slides/_rels/slide64.xml.rels><?xml version="1.0" encoding="UTF-8" standalone="yes"?>
<Relationships xmlns="http://schemas.openxmlformats.org/package/2006/relationships"><Relationship Id="rId2" Type="http://schemas.openxmlformats.org/officeDocument/2006/relationships/slideLayout" Target="../slideLayouts/slideLayout19.xml"/><Relationship Id="rId1" Type="http://schemas.openxmlformats.org/officeDocument/2006/relationships/image" Target="../media/image141.png"/></Relationships>
</file>

<file path=ppt/slides/_rels/slide65.xml.rels><?xml version="1.0" encoding="UTF-8" standalone="yes"?>
<Relationships xmlns="http://schemas.openxmlformats.org/package/2006/relationships"><Relationship Id="rId9" Type="http://schemas.openxmlformats.org/officeDocument/2006/relationships/slideLayout" Target="../slideLayouts/slideLayout19.xml"/><Relationship Id="rId8" Type="http://schemas.openxmlformats.org/officeDocument/2006/relationships/image" Target="../media/image145.emf"/><Relationship Id="rId7" Type="http://schemas.openxmlformats.org/officeDocument/2006/relationships/oleObject" Target="../embeddings/oleObject77.bin"/><Relationship Id="rId6" Type="http://schemas.openxmlformats.org/officeDocument/2006/relationships/image" Target="../media/image144.emf"/><Relationship Id="rId5" Type="http://schemas.openxmlformats.org/officeDocument/2006/relationships/oleObject" Target="../embeddings/oleObject76.bin"/><Relationship Id="rId4" Type="http://schemas.openxmlformats.org/officeDocument/2006/relationships/image" Target="../media/image143.emf"/><Relationship Id="rId3" Type="http://schemas.openxmlformats.org/officeDocument/2006/relationships/oleObject" Target="../embeddings/oleObject75.bin"/><Relationship Id="rId2" Type="http://schemas.openxmlformats.org/officeDocument/2006/relationships/image" Target="../media/image142.wmf"/><Relationship Id="rId10" Type="http://schemas.openxmlformats.org/officeDocument/2006/relationships/vmlDrawing" Target="../drawings/vmlDrawing24.vml"/><Relationship Id="rId1" Type="http://schemas.openxmlformats.org/officeDocument/2006/relationships/oleObject" Target="../embeddings/oleObject74.bin"/></Relationships>
</file>

<file path=ppt/slides/_rels/slide66.xml.rels><?xml version="1.0" encoding="UTF-8" standalone="yes"?>
<Relationships xmlns="http://schemas.openxmlformats.org/package/2006/relationships"><Relationship Id="rId8" Type="http://schemas.openxmlformats.org/officeDocument/2006/relationships/vmlDrawing" Target="../drawings/vmlDrawing25.vml"/><Relationship Id="rId7" Type="http://schemas.openxmlformats.org/officeDocument/2006/relationships/slideLayout" Target="../slideLayouts/slideLayout19.xml"/><Relationship Id="rId6" Type="http://schemas.openxmlformats.org/officeDocument/2006/relationships/image" Target="../media/image148.emf"/><Relationship Id="rId5" Type="http://schemas.openxmlformats.org/officeDocument/2006/relationships/oleObject" Target="../embeddings/oleObject80.bin"/><Relationship Id="rId4" Type="http://schemas.openxmlformats.org/officeDocument/2006/relationships/image" Target="../media/image147.wmf"/><Relationship Id="rId3" Type="http://schemas.openxmlformats.org/officeDocument/2006/relationships/oleObject" Target="../embeddings/oleObject79.bin"/><Relationship Id="rId2" Type="http://schemas.openxmlformats.org/officeDocument/2006/relationships/image" Target="../media/image146.wmf"/><Relationship Id="rId1" Type="http://schemas.openxmlformats.org/officeDocument/2006/relationships/oleObject" Target="../embeddings/oleObject78.bin"/></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69.xml.rels><?xml version="1.0" encoding="UTF-8" standalone="yes"?>
<Relationships xmlns="http://schemas.openxmlformats.org/package/2006/relationships"><Relationship Id="rId2" Type="http://schemas.openxmlformats.org/officeDocument/2006/relationships/slideLayout" Target="../slideLayouts/slideLayout19.xml"/><Relationship Id="rId1" Type="http://schemas.openxmlformats.org/officeDocument/2006/relationships/image" Target="../media/image149.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9.xml"/><Relationship Id="rId2" Type="http://schemas.microsoft.com/office/2007/relationships/hdphoto" Target="../media/image11.wdp"/><Relationship Id="rId1" Type="http://schemas.openxmlformats.org/officeDocument/2006/relationships/image" Target="../media/image10.png"/></Relationships>
</file>

<file path=ppt/slides/_rels/slide70.xml.rels><?xml version="1.0" encoding="UTF-8" standalone="yes"?>
<Relationships xmlns="http://schemas.openxmlformats.org/package/2006/relationships"><Relationship Id="rId5" Type="http://schemas.openxmlformats.org/officeDocument/2006/relationships/vmlDrawing" Target="../drawings/vmlDrawing26.vml"/><Relationship Id="rId4" Type="http://schemas.openxmlformats.org/officeDocument/2006/relationships/slideLayout" Target="../slideLayouts/slideLayout19.xml"/><Relationship Id="rId3" Type="http://schemas.openxmlformats.org/officeDocument/2006/relationships/image" Target="../media/image151.png"/><Relationship Id="rId2" Type="http://schemas.openxmlformats.org/officeDocument/2006/relationships/image" Target="../media/image150.wmf"/><Relationship Id="rId1" Type="http://schemas.openxmlformats.org/officeDocument/2006/relationships/oleObject" Target="../embeddings/oleObject81.bin"/></Relationships>
</file>

<file path=ppt/slides/_rels/slide71.xml.rels><?xml version="1.0" encoding="UTF-8" standalone="yes"?>
<Relationships xmlns="http://schemas.openxmlformats.org/package/2006/relationships"><Relationship Id="rId5" Type="http://schemas.openxmlformats.org/officeDocument/2006/relationships/vmlDrawing" Target="../drawings/vmlDrawing27.vml"/><Relationship Id="rId4" Type="http://schemas.openxmlformats.org/officeDocument/2006/relationships/slideLayout" Target="../slideLayouts/slideLayout19.xml"/><Relationship Id="rId3" Type="http://schemas.openxmlformats.org/officeDocument/2006/relationships/image" Target="../media/image153.png"/><Relationship Id="rId2" Type="http://schemas.openxmlformats.org/officeDocument/2006/relationships/image" Target="../media/image152.wmf"/><Relationship Id="rId1" Type="http://schemas.openxmlformats.org/officeDocument/2006/relationships/oleObject" Target="../embeddings/oleObject82.bin"/></Relationships>
</file>

<file path=ppt/slides/_rels/slide72.xml.rels><?xml version="1.0" encoding="UTF-8" standalone="yes"?>
<Relationships xmlns="http://schemas.openxmlformats.org/package/2006/relationships"><Relationship Id="rId5" Type="http://schemas.openxmlformats.org/officeDocument/2006/relationships/vmlDrawing" Target="../drawings/vmlDrawing28.vml"/><Relationship Id="rId4" Type="http://schemas.openxmlformats.org/officeDocument/2006/relationships/slideLayout" Target="../slideLayouts/slideLayout19.xml"/><Relationship Id="rId3" Type="http://schemas.openxmlformats.org/officeDocument/2006/relationships/image" Target="../media/image155.wmf"/><Relationship Id="rId2" Type="http://schemas.openxmlformats.org/officeDocument/2006/relationships/oleObject" Target="../embeddings/oleObject83.bin"/><Relationship Id="rId1" Type="http://schemas.openxmlformats.org/officeDocument/2006/relationships/image" Target="../media/image154.png"/></Relationships>
</file>

<file path=ppt/slides/_rels/slide73.xml.rels><?xml version="1.0" encoding="UTF-8" standalone="yes"?>
<Relationships xmlns="http://schemas.openxmlformats.org/package/2006/relationships"><Relationship Id="rId2" Type="http://schemas.openxmlformats.org/officeDocument/2006/relationships/slideLayout" Target="../slideLayouts/slideLayout19.xml"/><Relationship Id="rId1" Type="http://schemas.openxmlformats.org/officeDocument/2006/relationships/image" Target="../media/image156.png"/></Relationships>
</file>

<file path=ppt/slides/_rels/slide74.xml.rels><?xml version="1.0" encoding="UTF-8" standalone="yes"?>
<Relationships xmlns="http://schemas.openxmlformats.org/package/2006/relationships"><Relationship Id="rId2" Type="http://schemas.openxmlformats.org/officeDocument/2006/relationships/slideLayout" Target="../slideLayouts/slideLayout19.xml"/><Relationship Id="rId1" Type="http://schemas.openxmlformats.org/officeDocument/2006/relationships/image" Target="../media/image157.png"/></Relationships>
</file>

<file path=ppt/slides/_rels/slide75.xml.rels><?xml version="1.0" encoding="UTF-8" standalone="yes"?>
<Relationships xmlns="http://schemas.openxmlformats.org/package/2006/relationships"><Relationship Id="rId7" Type="http://schemas.openxmlformats.org/officeDocument/2006/relationships/vmlDrawing" Target="../drawings/vmlDrawing29.vml"/><Relationship Id="rId6" Type="http://schemas.openxmlformats.org/officeDocument/2006/relationships/slideLayout" Target="../slideLayouts/slideLayout19.xml"/><Relationship Id="rId5" Type="http://schemas.openxmlformats.org/officeDocument/2006/relationships/image" Target="../media/image160.wmf"/><Relationship Id="rId4" Type="http://schemas.openxmlformats.org/officeDocument/2006/relationships/oleObject" Target="../embeddings/oleObject85.bin"/><Relationship Id="rId3" Type="http://schemas.openxmlformats.org/officeDocument/2006/relationships/image" Target="../media/image159.emf"/><Relationship Id="rId2" Type="http://schemas.openxmlformats.org/officeDocument/2006/relationships/oleObject" Target="../embeddings/oleObject84.bin"/><Relationship Id="rId1" Type="http://schemas.openxmlformats.org/officeDocument/2006/relationships/image" Target="../media/image158.png"/></Relationships>
</file>

<file path=ppt/slides/_rels/slide76.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image" Target="../media/image162.png"/><Relationship Id="rId1" Type="http://schemas.openxmlformats.org/officeDocument/2006/relationships/image" Target="../media/image161.png"/></Relationships>
</file>

<file path=ppt/slides/_rels/slide77.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image" Target="../media/image164.png"/><Relationship Id="rId1" Type="http://schemas.openxmlformats.org/officeDocument/2006/relationships/image" Target="../media/image163.png"/></Relationships>
</file>

<file path=ppt/slides/_rels/slide78.xml.rels><?xml version="1.0" encoding="UTF-8" standalone="yes"?>
<Relationships xmlns="http://schemas.openxmlformats.org/package/2006/relationships"><Relationship Id="rId2" Type="http://schemas.openxmlformats.org/officeDocument/2006/relationships/slideLayout" Target="../slideLayouts/slideLayout19.xml"/><Relationship Id="rId1" Type="http://schemas.openxmlformats.org/officeDocument/2006/relationships/image" Target="../media/image165.png"/></Relationships>
</file>

<file path=ppt/slides/_rels/slide79.xml.rels><?xml version="1.0" encoding="UTF-8" standalone="yes"?>
<Relationships xmlns="http://schemas.openxmlformats.org/package/2006/relationships"><Relationship Id="rId7" Type="http://schemas.openxmlformats.org/officeDocument/2006/relationships/vmlDrawing" Target="../drawings/vmlDrawing30.vml"/><Relationship Id="rId6" Type="http://schemas.openxmlformats.org/officeDocument/2006/relationships/slideLayout" Target="../slideLayouts/slideLayout19.xml"/><Relationship Id="rId5" Type="http://schemas.openxmlformats.org/officeDocument/2006/relationships/image" Target="../media/image168.wmf"/><Relationship Id="rId4" Type="http://schemas.openxmlformats.org/officeDocument/2006/relationships/oleObject" Target="../embeddings/oleObject87.bin"/><Relationship Id="rId3" Type="http://schemas.openxmlformats.org/officeDocument/2006/relationships/image" Target="../media/image167.wmf"/><Relationship Id="rId2" Type="http://schemas.openxmlformats.org/officeDocument/2006/relationships/oleObject" Target="../embeddings/oleObject86.bin"/><Relationship Id="rId1" Type="http://schemas.openxmlformats.org/officeDocument/2006/relationships/image" Target="../media/image166.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9.xml"/><Relationship Id="rId2" Type="http://schemas.openxmlformats.org/officeDocument/2006/relationships/image" Target="../media/image13.jpeg"/><Relationship Id="rId1" Type="http://schemas.openxmlformats.org/officeDocument/2006/relationships/image" Target="../media/image12.jpeg"/></Relationships>
</file>

<file path=ppt/slides/_rels/slide80.xml.rels><?xml version="1.0" encoding="UTF-8" standalone="yes"?>
<Relationships xmlns="http://schemas.openxmlformats.org/package/2006/relationships"><Relationship Id="rId6" Type="http://schemas.openxmlformats.org/officeDocument/2006/relationships/vmlDrawing" Target="../drawings/vmlDrawing31.vml"/><Relationship Id="rId5" Type="http://schemas.openxmlformats.org/officeDocument/2006/relationships/slideLayout" Target="../slideLayouts/slideLayout19.xml"/><Relationship Id="rId4" Type="http://schemas.openxmlformats.org/officeDocument/2006/relationships/image" Target="../media/image170.wmf"/><Relationship Id="rId3" Type="http://schemas.openxmlformats.org/officeDocument/2006/relationships/oleObject" Target="../embeddings/oleObject89.bin"/><Relationship Id="rId2" Type="http://schemas.openxmlformats.org/officeDocument/2006/relationships/image" Target="../media/image169.wmf"/><Relationship Id="rId1" Type="http://schemas.openxmlformats.org/officeDocument/2006/relationships/oleObject" Target="../embeddings/oleObject88.bin"/></Relationships>
</file>

<file path=ppt/slides/_rels/slide81.xml.rels><?xml version="1.0" encoding="UTF-8" standalone="yes"?>
<Relationships xmlns="http://schemas.openxmlformats.org/package/2006/relationships"><Relationship Id="rId2" Type="http://schemas.openxmlformats.org/officeDocument/2006/relationships/slideLayout" Target="../slideLayouts/slideLayout19.xml"/><Relationship Id="rId1" Type="http://schemas.openxmlformats.org/officeDocument/2006/relationships/image" Target="../media/image171.png"/></Relationships>
</file>

<file path=ppt/slides/_rels/slide82.xml.rels><?xml version="1.0" encoding="UTF-8" standalone="yes"?>
<Relationships xmlns="http://schemas.openxmlformats.org/package/2006/relationships"><Relationship Id="rId2" Type="http://schemas.openxmlformats.org/officeDocument/2006/relationships/slideLayout" Target="../slideLayouts/slideLayout19.xml"/><Relationship Id="rId1" Type="http://schemas.openxmlformats.org/officeDocument/2006/relationships/image" Target="../media/image172.png"/></Relationships>
</file>

<file path=ppt/slides/_rels/slide83.xml.rels><?xml version="1.0" encoding="UTF-8" standalone="yes"?>
<Relationships xmlns="http://schemas.openxmlformats.org/package/2006/relationships"><Relationship Id="rId2" Type="http://schemas.openxmlformats.org/officeDocument/2006/relationships/slideLayout" Target="../slideLayouts/slideLayout19.xml"/><Relationship Id="rId1" Type="http://schemas.openxmlformats.org/officeDocument/2006/relationships/image" Target="../media/image173.png"/></Relationships>
</file>

<file path=ppt/slides/_rels/slide84.xml.rels><?xml version="1.0" encoding="UTF-8" standalone="yes"?>
<Relationships xmlns="http://schemas.openxmlformats.org/package/2006/relationships"><Relationship Id="rId2" Type="http://schemas.openxmlformats.org/officeDocument/2006/relationships/slideLayout" Target="../slideLayouts/slideLayout19.xml"/><Relationship Id="rId1" Type="http://schemas.openxmlformats.org/officeDocument/2006/relationships/image" Target="../media/image174.png"/></Relationships>
</file>

<file path=ppt/slides/_rels/slide85.xml.rels><?xml version="1.0" encoding="UTF-8" standalone="yes"?>
<Relationships xmlns="http://schemas.openxmlformats.org/package/2006/relationships"><Relationship Id="rId2" Type="http://schemas.openxmlformats.org/officeDocument/2006/relationships/slideLayout" Target="../slideLayouts/slideLayout19.xml"/><Relationship Id="rId1" Type="http://schemas.openxmlformats.org/officeDocument/2006/relationships/image" Target="../media/image175.png"/></Relationships>
</file>

<file path=ppt/slides/_rels/slide86.xml.rels><?xml version="1.0" encoding="UTF-8" standalone="yes"?>
<Relationships xmlns="http://schemas.openxmlformats.org/package/2006/relationships"><Relationship Id="rId7" Type="http://schemas.openxmlformats.org/officeDocument/2006/relationships/notesSlide" Target="../notesSlides/notesSlide7.xml"/><Relationship Id="rId6" Type="http://schemas.openxmlformats.org/officeDocument/2006/relationships/vmlDrawing" Target="../drawings/vmlDrawing32.vml"/><Relationship Id="rId5" Type="http://schemas.openxmlformats.org/officeDocument/2006/relationships/slideLayout" Target="../slideLayouts/slideLayout19.xml"/><Relationship Id="rId4" Type="http://schemas.openxmlformats.org/officeDocument/2006/relationships/image" Target="../media/image178.wmf"/><Relationship Id="rId3" Type="http://schemas.openxmlformats.org/officeDocument/2006/relationships/oleObject" Target="../embeddings/oleObject90.bin"/><Relationship Id="rId2" Type="http://schemas.openxmlformats.org/officeDocument/2006/relationships/image" Target="../media/image177.png"/><Relationship Id="rId1" Type="http://schemas.openxmlformats.org/officeDocument/2006/relationships/image" Target="../media/image176.png"/></Relationships>
</file>

<file path=ppt/slides/_rels/slide87.xml.rels><?xml version="1.0" encoding="UTF-8" standalone="yes"?>
<Relationships xmlns="http://schemas.openxmlformats.org/package/2006/relationships"><Relationship Id="rId9" Type="http://schemas.openxmlformats.org/officeDocument/2006/relationships/vmlDrawing" Target="../drawings/vmlDrawing33.vml"/><Relationship Id="rId8" Type="http://schemas.openxmlformats.org/officeDocument/2006/relationships/slideLayout" Target="../slideLayouts/slideLayout19.xml"/><Relationship Id="rId7" Type="http://schemas.openxmlformats.org/officeDocument/2006/relationships/image" Target="../media/image182.wmf"/><Relationship Id="rId6" Type="http://schemas.openxmlformats.org/officeDocument/2006/relationships/oleObject" Target="../embeddings/oleObject93.bin"/><Relationship Id="rId5" Type="http://schemas.openxmlformats.org/officeDocument/2006/relationships/image" Target="../media/image181.wmf"/><Relationship Id="rId4" Type="http://schemas.openxmlformats.org/officeDocument/2006/relationships/oleObject" Target="../embeddings/oleObject92.bin"/><Relationship Id="rId3" Type="http://schemas.openxmlformats.org/officeDocument/2006/relationships/image" Target="../media/image180.wmf"/><Relationship Id="rId2" Type="http://schemas.openxmlformats.org/officeDocument/2006/relationships/oleObject" Target="../embeddings/oleObject91.bin"/><Relationship Id="rId10" Type="http://schemas.openxmlformats.org/officeDocument/2006/relationships/notesSlide" Target="../notesSlides/notesSlide8.xml"/><Relationship Id="rId1" Type="http://schemas.openxmlformats.org/officeDocument/2006/relationships/image" Target="../media/image179.png"/></Relationships>
</file>

<file path=ppt/slides/_rels/slide88.xml.rels><?xml version="1.0" encoding="UTF-8" standalone="yes"?>
<Relationships xmlns="http://schemas.openxmlformats.org/package/2006/relationships"><Relationship Id="rId9" Type="http://schemas.openxmlformats.org/officeDocument/2006/relationships/vmlDrawing" Target="../drawings/vmlDrawing34.vml"/><Relationship Id="rId8" Type="http://schemas.openxmlformats.org/officeDocument/2006/relationships/slideLayout" Target="../slideLayouts/slideLayout19.xml"/><Relationship Id="rId7" Type="http://schemas.openxmlformats.org/officeDocument/2006/relationships/image" Target="../media/image185.wmf"/><Relationship Id="rId6" Type="http://schemas.openxmlformats.org/officeDocument/2006/relationships/oleObject" Target="../embeddings/oleObject96.bin"/><Relationship Id="rId5" Type="http://schemas.openxmlformats.org/officeDocument/2006/relationships/image" Target="../media/image184.wmf"/><Relationship Id="rId4" Type="http://schemas.openxmlformats.org/officeDocument/2006/relationships/oleObject" Target="../embeddings/oleObject95.bin"/><Relationship Id="rId3" Type="http://schemas.openxmlformats.org/officeDocument/2006/relationships/image" Target="../media/image183.wmf"/><Relationship Id="rId2" Type="http://schemas.openxmlformats.org/officeDocument/2006/relationships/oleObject" Target="../embeddings/oleObject94.bin"/><Relationship Id="rId10" Type="http://schemas.openxmlformats.org/officeDocument/2006/relationships/notesSlide" Target="../notesSlides/notesSlide9.xml"/><Relationship Id="rId1" Type="http://schemas.openxmlformats.org/officeDocument/2006/relationships/image" Target="../media/image179.png"/></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90.xml.rels><?xml version="1.0" encoding="UTF-8" standalone="yes"?>
<Relationships xmlns="http://schemas.openxmlformats.org/package/2006/relationships"><Relationship Id="rId9" Type="http://schemas.openxmlformats.org/officeDocument/2006/relationships/notesSlide" Target="../notesSlides/notesSlide11.xml"/><Relationship Id="rId8" Type="http://schemas.openxmlformats.org/officeDocument/2006/relationships/vmlDrawing" Target="../drawings/vmlDrawing35.vml"/><Relationship Id="rId7" Type="http://schemas.openxmlformats.org/officeDocument/2006/relationships/slideLayout" Target="../slideLayouts/slideLayout19.xml"/><Relationship Id="rId6" Type="http://schemas.openxmlformats.org/officeDocument/2006/relationships/image" Target="../media/image188.wmf"/><Relationship Id="rId5" Type="http://schemas.openxmlformats.org/officeDocument/2006/relationships/oleObject" Target="../embeddings/oleObject99.bin"/><Relationship Id="rId4" Type="http://schemas.openxmlformats.org/officeDocument/2006/relationships/image" Target="../media/image187.wmf"/><Relationship Id="rId3" Type="http://schemas.openxmlformats.org/officeDocument/2006/relationships/oleObject" Target="../embeddings/oleObject98.bin"/><Relationship Id="rId2" Type="http://schemas.openxmlformats.org/officeDocument/2006/relationships/image" Target="../media/image186.wmf"/><Relationship Id="rId1" Type="http://schemas.openxmlformats.org/officeDocument/2006/relationships/oleObject" Target="../embeddings/oleObject97.bin"/></Relationships>
</file>

<file path=ppt/slides/_rels/slide91.xml.rels><?xml version="1.0" encoding="UTF-8" standalone="yes"?>
<Relationships xmlns="http://schemas.openxmlformats.org/package/2006/relationships"><Relationship Id="rId7" Type="http://schemas.openxmlformats.org/officeDocument/2006/relationships/notesSlide" Target="../notesSlides/notesSlide12.xml"/><Relationship Id="rId6" Type="http://schemas.openxmlformats.org/officeDocument/2006/relationships/vmlDrawing" Target="../drawings/vmlDrawing36.vml"/><Relationship Id="rId5" Type="http://schemas.openxmlformats.org/officeDocument/2006/relationships/slideLayout" Target="../slideLayouts/slideLayout19.xml"/><Relationship Id="rId4" Type="http://schemas.openxmlformats.org/officeDocument/2006/relationships/image" Target="../media/image190.wmf"/><Relationship Id="rId3" Type="http://schemas.openxmlformats.org/officeDocument/2006/relationships/oleObject" Target="../embeddings/oleObject101.bin"/><Relationship Id="rId2" Type="http://schemas.openxmlformats.org/officeDocument/2006/relationships/image" Target="../media/image189.wmf"/><Relationship Id="rId1" Type="http://schemas.openxmlformats.org/officeDocument/2006/relationships/oleObject" Target="../embeddings/oleObject100.bin"/></Relationships>
</file>

<file path=ppt/slides/_rels/slide92.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9.xml"/><Relationship Id="rId1" Type="http://schemas.openxmlformats.org/officeDocument/2006/relationships/image" Target="../media/image191.png"/></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4.xml"/></Relationships>
</file>

<file path=ppt/slides/_rels/slide94.xml.rels><?xml version="1.0" encoding="UTF-8" standalone="yes"?>
<Relationships xmlns="http://schemas.openxmlformats.org/package/2006/relationships"><Relationship Id="rId2" Type="http://schemas.openxmlformats.org/officeDocument/2006/relationships/slideLayout" Target="../slideLayouts/slideLayout19.xml"/><Relationship Id="rId1" Type="http://schemas.openxmlformats.org/officeDocument/2006/relationships/image" Target="../media/image192.emf"/></Relationships>
</file>

<file path=ppt/slides/_rels/slide95.xml.rels><?xml version="1.0" encoding="UTF-8" standalone="yes"?>
<Relationships xmlns="http://schemas.openxmlformats.org/package/2006/relationships"><Relationship Id="rId2" Type="http://schemas.openxmlformats.org/officeDocument/2006/relationships/slideLayout" Target="../slideLayouts/slideLayout19.xml"/><Relationship Id="rId1" Type="http://schemas.openxmlformats.org/officeDocument/2006/relationships/image" Target="../media/image193.emf"/></Relationships>
</file>

<file path=ppt/slides/_rels/slide96.xml.rels><?xml version="1.0" encoding="UTF-8" standalone="yes"?>
<Relationships xmlns="http://schemas.openxmlformats.org/package/2006/relationships"><Relationship Id="rId2" Type="http://schemas.openxmlformats.org/officeDocument/2006/relationships/slideLayout" Target="../slideLayouts/slideLayout19.xml"/><Relationship Id="rId1" Type="http://schemas.openxmlformats.org/officeDocument/2006/relationships/image" Target="../media/image194.jpeg"/></Relationships>
</file>

<file path=ppt/slides/_rels/slide97.xml.rels><?xml version="1.0" encoding="UTF-8" standalone="yes"?>
<Relationships xmlns="http://schemas.openxmlformats.org/package/2006/relationships"><Relationship Id="rId2" Type="http://schemas.openxmlformats.org/officeDocument/2006/relationships/slideLayout" Target="../slideLayouts/slideLayout19.xml"/><Relationship Id="rId1" Type="http://schemas.openxmlformats.org/officeDocument/2006/relationships/image" Target="../media/image195.emf"/></Relationships>
</file>

<file path=ppt/slides/_rels/slide98.xml.rels><?xml version="1.0" encoding="UTF-8" standalone="yes"?>
<Relationships xmlns="http://schemas.openxmlformats.org/package/2006/relationships"><Relationship Id="rId2" Type="http://schemas.openxmlformats.org/officeDocument/2006/relationships/slideLayout" Target="../slideLayouts/slideLayout19.xml"/><Relationship Id="rId1" Type="http://schemas.openxmlformats.org/officeDocument/2006/relationships/image" Target="../media/image196.png"/></Relationships>
</file>

<file path=ppt/slides/_rels/slide99.xml.rels><?xml version="1.0" encoding="UTF-8" standalone="yes"?>
<Relationships xmlns="http://schemas.openxmlformats.org/package/2006/relationships"><Relationship Id="rId2" Type="http://schemas.openxmlformats.org/officeDocument/2006/relationships/slideLayout" Target="../slideLayouts/slideLayout19.xml"/><Relationship Id="rId1" Type="http://schemas.openxmlformats.org/officeDocument/2006/relationships/image" Target="../media/image19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bwMode="black">
          <a:xfrm>
            <a:off x="469878" y="1358071"/>
            <a:ext cx="5964013" cy="7395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ctr" anchorCtr="0" compatLnSpc="1"/>
          <a:lstStyle>
            <a:lvl1pPr algn="ctr" rtl="0" eaLnBrk="0" fontAlgn="base" hangingPunct="0">
              <a:spcBef>
                <a:spcPct val="0"/>
              </a:spcBef>
              <a:spcAft>
                <a:spcPct val="0"/>
              </a:spcAft>
              <a:defRPr sz="2700" b="1">
                <a:solidFill>
                  <a:schemeClr val="tx1"/>
                </a:solidFill>
                <a:latin typeface="+mj-lt"/>
                <a:ea typeface="+mj-ea"/>
                <a:cs typeface="+mj-cs"/>
              </a:defRPr>
            </a:lvl1pPr>
            <a:lvl2pPr algn="ctr" rtl="0" eaLnBrk="0" fontAlgn="base" hangingPunct="0">
              <a:spcBef>
                <a:spcPct val="0"/>
              </a:spcBef>
              <a:spcAft>
                <a:spcPct val="0"/>
              </a:spcAft>
              <a:defRPr sz="2400">
                <a:solidFill>
                  <a:schemeClr val="bg1"/>
                </a:solidFill>
                <a:latin typeface="Verdana" panose="020B0604030504040204" charset="0"/>
              </a:defRPr>
            </a:lvl2pPr>
            <a:lvl3pPr algn="ctr" rtl="0" eaLnBrk="0" fontAlgn="base" hangingPunct="0">
              <a:spcBef>
                <a:spcPct val="0"/>
              </a:spcBef>
              <a:spcAft>
                <a:spcPct val="0"/>
              </a:spcAft>
              <a:defRPr sz="2400">
                <a:solidFill>
                  <a:schemeClr val="bg1"/>
                </a:solidFill>
                <a:latin typeface="Verdana" panose="020B0604030504040204" charset="0"/>
              </a:defRPr>
            </a:lvl3pPr>
            <a:lvl4pPr algn="ctr" rtl="0" eaLnBrk="0" fontAlgn="base" hangingPunct="0">
              <a:spcBef>
                <a:spcPct val="0"/>
              </a:spcBef>
              <a:spcAft>
                <a:spcPct val="0"/>
              </a:spcAft>
              <a:defRPr sz="2400">
                <a:solidFill>
                  <a:schemeClr val="bg1"/>
                </a:solidFill>
                <a:latin typeface="Verdana" panose="020B0604030504040204" charset="0"/>
              </a:defRPr>
            </a:lvl4pPr>
            <a:lvl5pPr algn="ctr" rtl="0" eaLnBrk="0" fontAlgn="base" hangingPunct="0">
              <a:spcBef>
                <a:spcPct val="0"/>
              </a:spcBef>
              <a:spcAft>
                <a:spcPct val="0"/>
              </a:spcAft>
              <a:defRPr sz="2400">
                <a:solidFill>
                  <a:schemeClr val="bg1"/>
                </a:solidFill>
                <a:latin typeface="Verdana" panose="020B0604030504040204" charset="0"/>
              </a:defRPr>
            </a:lvl5pPr>
            <a:lvl6pPr marL="342900" algn="ctr" rtl="0" eaLnBrk="1" fontAlgn="base" hangingPunct="1">
              <a:spcBef>
                <a:spcPct val="0"/>
              </a:spcBef>
              <a:spcAft>
                <a:spcPct val="0"/>
              </a:spcAft>
              <a:defRPr sz="2400">
                <a:solidFill>
                  <a:schemeClr val="bg1"/>
                </a:solidFill>
                <a:latin typeface="Verdana" panose="020B0604030504040204" charset="0"/>
              </a:defRPr>
            </a:lvl6pPr>
            <a:lvl7pPr marL="685800" algn="ctr" rtl="0" eaLnBrk="1" fontAlgn="base" hangingPunct="1">
              <a:spcBef>
                <a:spcPct val="0"/>
              </a:spcBef>
              <a:spcAft>
                <a:spcPct val="0"/>
              </a:spcAft>
              <a:defRPr sz="2400">
                <a:solidFill>
                  <a:schemeClr val="bg1"/>
                </a:solidFill>
                <a:latin typeface="Verdana" panose="020B0604030504040204" charset="0"/>
              </a:defRPr>
            </a:lvl7pPr>
            <a:lvl8pPr marL="1028700" algn="ctr" rtl="0" eaLnBrk="1" fontAlgn="base" hangingPunct="1">
              <a:spcBef>
                <a:spcPct val="0"/>
              </a:spcBef>
              <a:spcAft>
                <a:spcPct val="0"/>
              </a:spcAft>
              <a:defRPr sz="2400">
                <a:solidFill>
                  <a:schemeClr val="bg1"/>
                </a:solidFill>
                <a:latin typeface="Verdana" panose="020B0604030504040204" charset="0"/>
              </a:defRPr>
            </a:lvl8pPr>
            <a:lvl9pPr marL="1371600" algn="ctr" rtl="0" eaLnBrk="1" fontAlgn="base" hangingPunct="1">
              <a:spcBef>
                <a:spcPct val="0"/>
              </a:spcBef>
              <a:spcAft>
                <a:spcPct val="0"/>
              </a:spcAft>
              <a:defRPr sz="2400">
                <a:solidFill>
                  <a:schemeClr val="bg1"/>
                </a:solidFill>
                <a:latin typeface="Verdana" panose="020B0604030504040204" charset="0"/>
              </a:defRPr>
            </a:lvl9pPr>
          </a:lstStyle>
          <a:p>
            <a:pPr lvl="0" eaLnBrk="1" hangingPunct="1">
              <a:defRPr/>
            </a:pPr>
            <a:r>
              <a:rPr lang="zh-CN" altLang="en-US" sz="2400" kern="0" dirty="0">
                <a:solidFill>
                  <a:srgbClr val="000066"/>
                </a:solidFill>
                <a:latin typeface="微软雅黑" panose="020B0503020204020204" pitchFamily="34" charset="-122"/>
                <a:ea typeface="微软雅黑" panose="020B0503020204020204" pitchFamily="34" charset="-122"/>
              </a:rPr>
              <a:t>    第九章</a:t>
            </a:r>
            <a:r>
              <a:rPr lang="en-US" altLang="zh-CN" sz="2400" kern="0" dirty="0">
                <a:solidFill>
                  <a:srgbClr val="000066"/>
                </a:solidFill>
                <a:latin typeface="微软雅黑" panose="020B0503020204020204" pitchFamily="34" charset="-122"/>
                <a:ea typeface="微软雅黑" panose="020B0503020204020204" pitchFamily="34" charset="-122"/>
              </a:rPr>
              <a:t>  </a:t>
            </a:r>
            <a:r>
              <a:rPr lang="zh-CN" altLang="en-US" sz="2400" kern="0" dirty="0">
                <a:solidFill>
                  <a:srgbClr val="000066"/>
                </a:solidFill>
                <a:latin typeface="微软雅黑" panose="020B0503020204020204" pitchFamily="34" charset="-122"/>
                <a:ea typeface="微软雅黑" panose="020B0503020204020204" pitchFamily="34" charset="-122"/>
              </a:rPr>
              <a:t>特征</a:t>
            </a:r>
            <a:r>
              <a:rPr lang="en-US" altLang="zh-CN" sz="2400" kern="0" dirty="0">
                <a:solidFill>
                  <a:srgbClr val="000066"/>
                </a:solidFill>
                <a:latin typeface="微软雅黑" panose="020B0503020204020204" pitchFamily="34" charset="-122"/>
                <a:ea typeface="微软雅黑" panose="020B0503020204020204" pitchFamily="34" charset="-122"/>
              </a:rPr>
              <a:t>-</a:t>
            </a:r>
            <a:r>
              <a:rPr lang="zh-CN" altLang="en-US" sz="2400" kern="0" dirty="0">
                <a:solidFill>
                  <a:srgbClr val="000066"/>
                </a:solidFill>
                <a:latin typeface="微软雅黑" panose="020B0503020204020204" pitchFamily="34" charset="-122"/>
                <a:ea typeface="微软雅黑" panose="020B0503020204020204" pitchFamily="34" charset="-122"/>
              </a:rPr>
              <a:t>分类与视觉</a:t>
            </a:r>
            <a:r>
              <a:rPr lang="zh-CN" altLang="en-US" sz="2400" kern="0" dirty="0" smtClean="0">
                <a:solidFill>
                  <a:srgbClr val="000066"/>
                </a:solidFill>
                <a:latin typeface="微软雅黑" panose="020B0503020204020204" pitchFamily="34" charset="-122"/>
                <a:ea typeface="微软雅黑" panose="020B0503020204020204" pitchFamily="34" charset="-122"/>
              </a:rPr>
              <a:t>应用</a:t>
            </a:r>
            <a:r>
              <a:rPr lang="en-US" altLang="zh-CN" sz="2400" kern="0" dirty="0" smtClean="0">
                <a:solidFill>
                  <a:srgbClr val="000066"/>
                </a:solidFill>
                <a:latin typeface="微软雅黑" panose="020B0503020204020204" pitchFamily="34" charset="-122"/>
                <a:ea typeface="微软雅黑" panose="020B0503020204020204" pitchFamily="34" charset="-122"/>
              </a:rPr>
              <a:t>   </a:t>
            </a:r>
            <a:endParaRPr lang="en-US" altLang="zh-CN" sz="2400" kern="0" dirty="0">
              <a:solidFill>
                <a:srgbClr val="000066"/>
              </a:solidFill>
              <a:latin typeface="微软雅黑" panose="020B0503020204020204" pitchFamily="34" charset="-122"/>
              <a:ea typeface="微软雅黑" panose="020B0503020204020204" pitchFamily="34" charset="-122"/>
            </a:endParaRPr>
          </a:p>
        </p:txBody>
      </p:sp>
      <p:cxnSp>
        <p:nvCxnSpPr>
          <p:cNvPr id="3" name="直接连接符 2"/>
          <p:cNvCxnSpPr/>
          <p:nvPr/>
        </p:nvCxnSpPr>
        <p:spPr>
          <a:xfrm>
            <a:off x="6433891" y="1940097"/>
            <a:ext cx="0" cy="473847"/>
          </a:xfrm>
          <a:prstGeom prst="line">
            <a:avLst/>
          </a:prstGeom>
        </p:spPr>
        <p:style>
          <a:lnRef idx="1">
            <a:schemeClr val="accent1"/>
          </a:lnRef>
          <a:fillRef idx="0">
            <a:schemeClr val="accent1"/>
          </a:fillRef>
          <a:effectRef idx="0">
            <a:schemeClr val="accent1"/>
          </a:effectRef>
          <a:fontRef idx="minor">
            <a:schemeClr val="tx1"/>
          </a:fontRef>
        </p:style>
      </p:cxnSp>
      <p:grpSp>
        <p:nvGrpSpPr>
          <p:cNvPr id="4" name="组合 3"/>
          <p:cNvGrpSpPr/>
          <p:nvPr/>
        </p:nvGrpSpPr>
        <p:grpSpPr>
          <a:xfrm>
            <a:off x="4457448" y="2189512"/>
            <a:ext cx="2235819" cy="34290"/>
            <a:chOff x="4992858" y="2973184"/>
            <a:chExt cx="2981092" cy="45720"/>
          </a:xfrm>
        </p:grpSpPr>
        <p:cxnSp>
          <p:nvCxnSpPr>
            <p:cNvPr id="5" name="直接连接符 4"/>
            <p:cNvCxnSpPr/>
            <p:nvPr/>
          </p:nvCxnSpPr>
          <p:spPr>
            <a:xfrm flipV="1">
              <a:off x="4992858" y="3018903"/>
              <a:ext cx="2981092" cy="1"/>
            </a:xfrm>
            <a:prstGeom prst="line">
              <a:avLst/>
            </a:prstGeom>
          </p:spPr>
          <p:style>
            <a:lnRef idx="1">
              <a:schemeClr val="accent1"/>
            </a:lnRef>
            <a:fillRef idx="0">
              <a:schemeClr val="accent1"/>
            </a:fillRef>
            <a:effectRef idx="0">
              <a:schemeClr val="accent1"/>
            </a:effectRef>
            <a:fontRef idx="minor">
              <a:schemeClr val="tx1"/>
            </a:fontRef>
          </p:style>
        </p:cxnSp>
        <p:sp>
          <p:nvSpPr>
            <p:cNvPr id="6" name="梯形 5"/>
            <p:cNvSpPr/>
            <p:nvPr/>
          </p:nvSpPr>
          <p:spPr>
            <a:xfrm>
              <a:off x="5399879" y="2973184"/>
              <a:ext cx="2234449" cy="45719"/>
            </a:xfrm>
            <a:prstGeom prst="trapezoid">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bg1">
                    <a:lumMod val="50000"/>
                  </a:schemeClr>
                </a:solidFill>
              </a:endParaRPr>
            </a:p>
          </p:txBody>
        </p:sp>
      </p:grpSp>
      <p:cxnSp>
        <p:nvCxnSpPr>
          <p:cNvPr id="7" name="直接连接符 6"/>
          <p:cNvCxnSpPr/>
          <p:nvPr/>
        </p:nvCxnSpPr>
        <p:spPr>
          <a:xfrm flipV="1">
            <a:off x="178876" y="556369"/>
            <a:ext cx="3175000" cy="10112"/>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401315" y="370942"/>
            <a:ext cx="0" cy="453380"/>
          </a:xfrm>
          <a:prstGeom prst="line">
            <a:avLst/>
          </a:prstGeom>
        </p:spPr>
        <p:style>
          <a:lnRef idx="1">
            <a:schemeClr val="accent1"/>
          </a:lnRef>
          <a:fillRef idx="0">
            <a:schemeClr val="accent1"/>
          </a:fillRef>
          <a:effectRef idx="0">
            <a:schemeClr val="accent1"/>
          </a:effectRef>
          <a:fontRef idx="minor">
            <a:schemeClr val="tx1"/>
          </a:fontRef>
        </p:style>
      </p:cxnSp>
      <p:pic>
        <p:nvPicPr>
          <p:cNvPr id="9" name="图片 8"/>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5016501" y="138989"/>
            <a:ext cx="1664878" cy="425701"/>
          </a:xfrm>
          <a:prstGeom prst="rect">
            <a:avLst/>
          </a:prstGeom>
        </p:spPr>
      </p:pic>
      <p:sp>
        <p:nvSpPr>
          <p:cNvPr id="12" name="Rectangle 2"/>
          <p:cNvSpPr txBox="1">
            <a:spLocks noChangeArrowheads="1"/>
          </p:cNvSpPr>
          <p:nvPr/>
        </p:nvSpPr>
        <p:spPr bwMode="black">
          <a:xfrm>
            <a:off x="156245" y="3028638"/>
            <a:ext cx="6416040" cy="177295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ctr" anchorCtr="0" compatLnSpc="1"/>
          <a:lstStyle>
            <a:lvl1pPr algn="ctr" rtl="0" eaLnBrk="0" fontAlgn="base" hangingPunct="0">
              <a:spcBef>
                <a:spcPct val="0"/>
              </a:spcBef>
              <a:spcAft>
                <a:spcPct val="0"/>
              </a:spcAft>
              <a:defRPr sz="2700" b="1">
                <a:solidFill>
                  <a:schemeClr val="tx1"/>
                </a:solidFill>
                <a:latin typeface="+mj-lt"/>
                <a:ea typeface="+mj-ea"/>
                <a:cs typeface="+mj-cs"/>
              </a:defRPr>
            </a:lvl1pPr>
            <a:lvl2pPr algn="ctr" rtl="0" eaLnBrk="0" fontAlgn="base" hangingPunct="0">
              <a:spcBef>
                <a:spcPct val="0"/>
              </a:spcBef>
              <a:spcAft>
                <a:spcPct val="0"/>
              </a:spcAft>
              <a:defRPr sz="2400">
                <a:solidFill>
                  <a:schemeClr val="bg1"/>
                </a:solidFill>
                <a:latin typeface="Verdana" panose="020B0604030504040204" charset="0"/>
              </a:defRPr>
            </a:lvl2pPr>
            <a:lvl3pPr algn="ctr" rtl="0" eaLnBrk="0" fontAlgn="base" hangingPunct="0">
              <a:spcBef>
                <a:spcPct val="0"/>
              </a:spcBef>
              <a:spcAft>
                <a:spcPct val="0"/>
              </a:spcAft>
              <a:defRPr sz="2400">
                <a:solidFill>
                  <a:schemeClr val="bg1"/>
                </a:solidFill>
                <a:latin typeface="Verdana" panose="020B0604030504040204" charset="0"/>
              </a:defRPr>
            </a:lvl3pPr>
            <a:lvl4pPr algn="ctr" rtl="0" eaLnBrk="0" fontAlgn="base" hangingPunct="0">
              <a:spcBef>
                <a:spcPct val="0"/>
              </a:spcBef>
              <a:spcAft>
                <a:spcPct val="0"/>
              </a:spcAft>
              <a:defRPr sz="2400">
                <a:solidFill>
                  <a:schemeClr val="bg1"/>
                </a:solidFill>
                <a:latin typeface="Verdana" panose="020B0604030504040204" charset="0"/>
              </a:defRPr>
            </a:lvl4pPr>
            <a:lvl5pPr algn="ctr" rtl="0" eaLnBrk="0" fontAlgn="base" hangingPunct="0">
              <a:spcBef>
                <a:spcPct val="0"/>
              </a:spcBef>
              <a:spcAft>
                <a:spcPct val="0"/>
              </a:spcAft>
              <a:defRPr sz="2400">
                <a:solidFill>
                  <a:schemeClr val="bg1"/>
                </a:solidFill>
                <a:latin typeface="Verdana" panose="020B0604030504040204" charset="0"/>
              </a:defRPr>
            </a:lvl5pPr>
            <a:lvl6pPr marL="342900" algn="ctr" rtl="0" eaLnBrk="1" fontAlgn="base" hangingPunct="1">
              <a:spcBef>
                <a:spcPct val="0"/>
              </a:spcBef>
              <a:spcAft>
                <a:spcPct val="0"/>
              </a:spcAft>
              <a:defRPr sz="2400">
                <a:solidFill>
                  <a:schemeClr val="bg1"/>
                </a:solidFill>
                <a:latin typeface="Verdana" panose="020B0604030504040204" charset="0"/>
              </a:defRPr>
            </a:lvl6pPr>
            <a:lvl7pPr marL="685800" algn="ctr" rtl="0" eaLnBrk="1" fontAlgn="base" hangingPunct="1">
              <a:spcBef>
                <a:spcPct val="0"/>
              </a:spcBef>
              <a:spcAft>
                <a:spcPct val="0"/>
              </a:spcAft>
              <a:defRPr sz="2400">
                <a:solidFill>
                  <a:schemeClr val="bg1"/>
                </a:solidFill>
                <a:latin typeface="Verdana" panose="020B0604030504040204" charset="0"/>
              </a:defRPr>
            </a:lvl7pPr>
            <a:lvl8pPr marL="1028700" algn="ctr" rtl="0" eaLnBrk="1" fontAlgn="base" hangingPunct="1">
              <a:spcBef>
                <a:spcPct val="0"/>
              </a:spcBef>
              <a:spcAft>
                <a:spcPct val="0"/>
              </a:spcAft>
              <a:defRPr sz="2400">
                <a:solidFill>
                  <a:schemeClr val="bg1"/>
                </a:solidFill>
                <a:latin typeface="Verdana" panose="020B0604030504040204" charset="0"/>
              </a:defRPr>
            </a:lvl8pPr>
            <a:lvl9pPr marL="1371600" algn="ctr" rtl="0" eaLnBrk="1" fontAlgn="base" hangingPunct="1">
              <a:spcBef>
                <a:spcPct val="0"/>
              </a:spcBef>
              <a:spcAft>
                <a:spcPct val="0"/>
              </a:spcAft>
              <a:defRPr sz="2400">
                <a:solidFill>
                  <a:schemeClr val="bg1"/>
                </a:solidFill>
                <a:latin typeface="Verdana" panose="020B0604030504040204" charset="0"/>
              </a:defRPr>
            </a:lvl9pPr>
          </a:lstStyle>
          <a:p>
            <a:pPr lvl="0" eaLnBrk="1" hangingPunct="1">
              <a:lnSpc>
                <a:spcPct val="125000"/>
              </a:lnSpc>
              <a:defRPr/>
            </a:pPr>
            <a:r>
              <a:rPr lang="zh-CN" altLang="en-US" sz="1400" dirty="0">
                <a:latin typeface="微软雅黑" panose="020B0503020204020204" pitchFamily="34" charset="-122"/>
                <a:ea typeface="微软雅黑" panose="020B0503020204020204" pitchFamily="34" charset="-122"/>
              </a:rPr>
              <a:t>南京理工大学 计算机科学与工程学院</a:t>
            </a:r>
            <a:endParaRPr lang="en-US" altLang="zh-CN" sz="1400" dirty="0">
              <a:latin typeface="微软雅黑" panose="020B0503020204020204" pitchFamily="34" charset="-122"/>
              <a:ea typeface="微软雅黑" panose="020B0503020204020204" pitchFamily="34" charset="-122"/>
            </a:endParaRPr>
          </a:p>
        </p:txBody>
      </p:sp>
      <p:sp>
        <p:nvSpPr>
          <p:cNvPr id="16" name="文本框 15"/>
          <p:cNvSpPr txBox="1"/>
          <p:nvPr/>
        </p:nvSpPr>
        <p:spPr>
          <a:xfrm>
            <a:off x="469878" y="208699"/>
            <a:ext cx="5603140" cy="338554"/>
          </a:xfrm>
          <a:prstGeom prst="rect">
            <a:avLst/>
          </a:prstGeom>
          <a:noFill/>
        </p:spPr>
        <p:txBody>
          <a:bodyPr wrap="square" rtlCol="0">
            <a:spAutoFit/>
          </a:bodyPr>
          <a:lstStyle/>
          <a:p>
            <a:r>
              <a:rPr lang="zh-CN" altLang="en-US" sz="1600" dirty="0">
                <a:solidFill>
                  <a:srgbClr val="000066"/>
                </a:solidFill>
                <a:latin typeface="Times New Roman" panose="02020603050405020304" pitchFamily="18" charset="0"/>
                <a:ea typeface="微软雅黑" panose="020B0503020204020204" pitchFamily="34" charset="-122"/>
                <a:cs typeface="Times New Roman" panose="02020603050405020304" pitchFamily="18" charset="0"/>
              </a:rPr>
              <a:t>专业课程</a:t>
            </a:r>
            <a:endParaRPr lang="zh-CN" altLang="en-US" sz="1600" dirty="0">
              <a:solidFill>
                <a:srgbClr val="000066"/>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4" name="矩形 13"/>
          <p:cNvSpPr/>
          <p:nvPr/>
        </p:nvSpPr>
        <p:spPr>
          <a:xfrm>
            <a:off x="124495" y="2615705"/>
            <a:ext cx="6267911" cy="737235"/>
          </a:xfrm>
          <a:prstGeom prst="rect">
            <a:avLst/>
          </a:prstGeom>
        </p:spPr>
        <p:txBody>
          <a:bodyPr wrap="square">
            <a:spAutoFit/>
          </a:bodyPr>
          <a:lstStyle/>
          <a:p>
            <a:pPr marL="0" marR="0" lvl="0" indent="0" algn="ctr" defTabSz="914400" rtl="0" eaLnBrk="1" fontAlgn="auto" latinLnBrk="0" hangingPunct="1">
              <a:spcAft>
                <a:spcPts val="1200"/>
              </a:spcAft>
              <a:buClrTx/>
              <a:buSzTx/>
              <a:buFontTx/>
              <a:buNone/>
              <a:defRPr/>
            </a:pPr>
            <a:r>
              <a:rPr kumimoji="0" lang="zh-CN" altLang="en-US" sz="16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主讲教师：肖亮</a:t>
            </a:r>
            <a:endParaRPr lang="en-US" altLang="zh-CN" sz="1600" b="1" kern="0" dirty="0">
              <a:solidFill>
                <a:prstClr val="black"/>
              </a:solidFill>
              <a:latin typeface="微软雅黑" panose="020B0503020204020204" pitchFamily="34" charset="-122"/>
              <a:ea typeface="微软雅黑" panose="020B0503020204020204" pitchFamily="34" charset="-122"/>
            </a:endParaRPr>
          </a:p>
          <a:p>
            <a:pPr marL="0" marR="0" lvl="0" indent="0" defTabSz="914400" rtl="0" eaLnBrk="1" fontAlgn="auto" latinLnBrk="0" hangingPunct="1">
              <a:spcAft>
                <a:spcPts val="1200"/>
              </a:spcAft>
              <a:buClrTx/>
              <a:buSzTx/>
              <a:buFontTx/>
              <a:buNone/>
              <a:defRPr/>
            </a:pPr>
            <a:r>
              <a:rPr kumimoji="0" lang="zh-CN" altLang="en-US" sz="16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                </a:t>
            </a:r>
            <a:r>
              <a:rPr kumimoji="0" lang="en-US" altLang="zh-CN" sz="16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              </a:t>
            </a:r>
            <a:r>
              <a:rPr kumimoji="0" lang="zh-CN" altLang="en-US" sz="16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 教学团队成员： </a:t>
            </a:r>
            <a:r>
              <a:rPr kumimoji="0" lang="zh-CN" altLang="en-US" sz="1600" b="1" i="0" u="none" strike="noStrike" kern="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mn-cs"/>
              </a:rPr>
              <a:t>刘芳、杨劲翔</a:t>
            </a:r>
            <a:endParaRPr lang="zh-CN" altLang="zh-CN" sz="1100" kern="100" dirty="0">
              <a:latin typeface="Times New Roman" panose="02020603050405020304" pitchFamily="18" charset="0"/>
            </a:endParaRPr>
          </a:p>
        </p:txBody>
      </p:sp>
      <p:sp>
        <p:nvSpPr>
          <p:cNvPr id="15" name="Rectangle 2"/>
          <p:cNvSpPr txBox="1">
            <a:spLocks noChangeArrowheads="1"/>
          </p:cNvSpPr>
          <p:nvPr/>
        </p:nvSpPr>
        <p:spPr bwMode="black">
          <a:xfrm>
            <a:off x="533226" y="556368"/>
            <a:ext cx="3868615" cy="7395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ctr" anchorCtr="0" compatLnSpc="1"/>
          <a:lstStyle>
            <a:lvl1pPr algn="ctr" rtl="0" eaLnBrk="0" fontAlgn="base" hangingPunct="0">
              <a:spcBef>
                <a:spcPct val="0"/>
              </a:spcBef>
              <a:spcAft>
                <a:spcPct val="0"/>
              </a:spcAft>
              <a:defRPr sz="2700" b="1">
                <a:solidFill>
                  <a:schemeClr val="tx1"/>
                </a:solidFill>
                <a:latin typeface="+mj-lt"/>
                <a:ea typeface="+mj-ea"/>
                <a:cs typeface="+mj-cs"/>
              </a:defRPr>
            </a:lvl1pPr>
            <a:lvl2pPr algn="ctr" rtl="0" eaLnBrk="0" fontAlgn="base" hangingPunct="0">
              <a:spcBef>
                <a:spcPct val="0"/>
              </a:spcBef>
              <a:spcAft>
                <a:spcPct val="0"/>
              </a:spcAft>
              <a:defRPr sz="2400">
                <a:solidFill>
                  <a:schemeClr val="bg1"/>
                </a:solidFill>
                <a:latin typeface="Verdana" panose="020B0604030504040204" charset="0"/>
              </a:defRPr>
            </a:lvl2pPr>
            <a:lvl3pPr algn="ctr" rtl="0" eaLnBrk="0" fontAlgn="base" hangingPunct="0">
              <a:spcBef>
                <a:spcPct val="0"/>
              </a:spcBef>
              <a:spcAft>
                <a:spcPct val="0"/>
              </a:spcAft>
              <a:defRPr sz="2400">
                <a:solidFill>
                  <a:schemeClr val="bg1"/>
                </a:solidFill>
                <a:latin typeface="Verdana" panose="020B0604030504040204" charset="0"/>
              </a:defRPr>
            </a:lvl3pPr>
            <a:lvl4pPr algn="ctr" rtl="0" eaLnBrk="0" fontAlgn="base" hangingPunct="0">
              <a:spcBef>
                <a:spcPct val="0"/>
              </a:spcBef>
              <a:spcAft>
                <a:spcPct val="0"/>
              </a:spcAft>
              <a:defRPr sz="2400">
                <a:solidFill>
                  <a:schemeClr val="bg1"/>
                </a:solidFill>
                <a:latin typeface="Verdana" panose="020B0604030504040204" charset="0"/>
              </a:defRPr>
            </a:lvl4pPr>
            <a:lvl5pPr algn="ctr" rtl="0" eaLnBrk="0" fontAlgn="base" hangingPunct="0">
              <a:spcBef>
                <a:spcPct val="0"/>
              </a:spcBef>
              <a:spcAft>
                <a:spcPct val="0"/>
              </a:spcAft>
              <a:defRPr sz="2400">
                <a:solidFill>
                  <a:schemeClr val="bg1"/>
                </a:solidFill>
                <a:latin typeface="Verdana" panose="020B0604030504040204" charset="0"/>
              </a:defRPr>
            </a:lvl5pPr>
            <a:lvl6pPr marL="342900" algn="ctr" rtl="0" eaLnBrk="1" fontAlgn="base" hangingPunct="1">
              <a:spcBef>
                <a:spcPct val="0"/>
              </a:spcBef>
              <a:spcAft>
                <a:spcPct val="0"/>
              </a:spcAft>
              <a:defRPr sz="2400">
                <a:solidFill>
                  <a:schemeClr val="bg1"/>
                </a:solidFill>
                <a:latin typeface="Verdana" panose="020B0604030504040204" charset="0"/>
              </a:defRPr>
            </a:lvl6pPr>
            <a:lvl7pPr marL="685800" algn="ctr" rtl="0" eaLnBrk="1" fontAlgn="base" hangingPunct="1">
              <a:spcBef>
                <a:spcPct val="0"/>
              </a:spcBef>
              <a:spcAft>
                <a:spcPct val="0"/>
              </a:spcAft>
              <a:defRPr sz="2400">
                <a:solidFill>
                  <a:schemeClr val="bg1"/>
                </a:solidFill>
                <a:latin typeface="Verdana" panose="020B0604030504040204" charset="0"/>
              </a:defRPr>
            </a:lvl7pPr>
            <a:lvl8pPr marL="1028700" algn="ctr" rtl="0" eaLnBrk="1" fontAlgn="base" hangingPunct="1">
              <a:spcBef>
                <a:spcPct val="0"/>
              </a:spcBef>
              <a:spcAft>
                <a:spcPct val="0"/>
              </a:spcAft>
              <a:defRPr sz="2400">
                <a:solidFill>
                  <a:schemeClr val="bg1"/>
                </a:solidFill>
                <a:latin typeface="Verdana" panose="020B0604030504040204" charset="0"/>
              </a:defRPr>
            </a:lvl8pPr>
            <a:lvl9pPr marL="1371600" algn="ctr" rtl="0" eaLnBrk="1" fontAlgn="base" hangingPunct="1">
              <a:spcBef>
                <a:spcPct val="0"/>
              </a:spcBef>
              <a:spcAft>
                <a:spcPct val="0"/>
              </a:spcAft>
              <a:defRPr sz="2400">
                <a:solidFill>
                  <a:schemeClr val="bg1"/>
                </a:solidFill>
                <a:latin typeface="Verdana" panose="020B0604030504040204" charset="0"/>
              </a:defRPr>
            </a:lvl9pPr>
          </a:lstStyle>
          <a:p>
            <a:pPr lvl="0" eaLnBrk="1" hangingPunct="1">
              <a:defRPr/>
            </a:pPr>
            <a:r>
              <a:rPr lang="en-US" altLang="zh-CN" sz="2400" dirty="0">
                <a:solidFill>
                  <a:srgbClr val="000066"/>
                </a:solidFill>
                <a:latin typeface="微软雅黑" panose="020B0503020204020204" pitchFamily="34" charset="-122"/>
                <a:ea typeface="微软雅黑" panose="020B0503020204020204" pitchFamily="34" charset="-122"/>
              </a:rPr>
              <a:t>《</a:t>
            </a:r>
            <a:r>
              <a:rPr lang="zh-CN" altLang="en-US" sz="2400" dirty="0">
                <a:solidFill>
                  <a:srgbClr val="000066"/>
                </a:solidFill>
                <a:latin typeface="微软雅黑" panose="020B0503020204020204" pitchFamily="34" charset="-122"/>
                <a:ea typeface="微软雅黑" panose="020B0503020204020204" pitchFamily="34" charset="-122"/>
              </a:rPr>
              <a:t>现代图像处理学导论</a:t>
            </a:r>
            <a:r>
              <a:rPr lang="en-US" altLang="zh-CN" sz="2400" dirty="0">
                <a:solidFill>
                  <a:srgbClr val="000066"/>
                </a:solidFill>
                <a:latin typeface="微软雅黑" panose="020B0503020204020204" pitchFamily="34" charset="-122"/>
                <a:ea typeface="微软雅黑" panose="020B0503020204020204" pitchFamily="34" charset="-122"/>
              </a:rPr>
              <a:t>》</a:t>
            </a:r>
            <a:endParaRPr lang="zh-CN" altLang="en-US" sz="2400" kern="0" dirty="0">
              <a:solidFill>
                <a:srgbClr val="000066"/>
              </a:solidFill>
              <a:latin typeface="微软雅黑" panose="020B0503020204020204" pitchFamily="34" charset="-122"/>
              <a:ea typeface="微软雅黑" panose="020B0503020204020204" pitchFamily="34" charset="-122"/>
            </a:endParaRPr>
          </a:p>
        </p:txBody>
      </p:sp>
      <p:sp>
        <p:nvSpPr>
          <p:cNvPr id="21" name="灯片编号占位符 19"/>
          <p:cNvSpPr>
            <a:spLocks noGrp="1"/>
          </p:cNvSpPr>
          <p:nvPr>
            <p:ph type="sldNum" sz="quarter" idx="12"/>
          </p:nvPr>
        </p:nvSpPr>
        <p:spPr>
          <a:xfrm>
            <a:off x="4843463" y="4767264"/>
            <a:ext cx="1543050" cy="273844"/>
          </a:xfrm>
        </p:spPr>
        <p:txBody>
          <a:bodyPr/>
          <a:lstStyle/>
          <a:p>
            <a:fld id="{48F63A3B-78C7-47BE-AE5E-E10140E04643}" type="slidenum">
              <a:rPr lang="en-US" sz="1200" smtClean="0">
                <a:solidFill>
                  <a:srgbClr val="000000"/>
                </a:solidFill>
              </a:rPr>
            </a:fld>
            <a:endParaRPr lang="en-US" sz="1200" dirty="0">
              <a:solidFill>
                <a:srgbClr val="00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right)">
                                      <p:cBhvr>
                                        <p:cTn id="7" dur="1000"/>
                                        <p:tgtEl>
                                          <p:spTgt spid="4"/>
                                        </p:tgtEl>
                                      </p:cBhvr>
                                    </p:animEffect>
                                  </p:childTnLst>
                                </p:cTn>
                              </p:par>
                              <p:par>
                                <p:cTn id="8" presetID="22" presetClass="entr" presetSubtype="4"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down)">
                                      <p:cBhvr>
                                        <p:cTn id="10" dur="1000"/>
                                        <p:tgtEl>
                                          <p:spTgt spid="3"/>
                                        </p:tgtEl>
                                      </p:cBhvr>
                                    </p:animEffect>
                                  </p:childTnLst>
                                </p:cTn>
                              </p:par>
                              <p:par>
                                <p:cTn id="11" presetID="22" presetClass="entr" presetSubtype="8"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left)">
                                      <p:cBhvr>
                                        <p:cTn id="13" dur="1000"/>
                                        <p:tgtEl>
                                          <p:spTgt spid="7"/>
                                        </p:tgtEl>
                                      </p:cBhvr>
                                    </p:animEffect>
                                  </p:childTnLst>
                                </p:cTn>
                              </p:par>
                              <p:par>
                                <p:cTn id="14" presetID="22" presetClass="entr" presetSubtype="1" fill="hold"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wipe(up)">
                                      <p:cBhvr>
                                        <p:cTn id="16"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标题 8193"/>
          <p:cNvSpPr>
            <a:spLocks noGrp="1" noChangeArrowheads="1"/>
          </p:cNvSpPr>
          <p:nvPr>
            <p:ph type="title"/>
          </p:nvPr>
        </p:nvSpPr>
        <p:spPr>
          <a:xfrm>
            <a:off x="629842" y="86202"/>
            <a:ext cx="3058580" cy="422672"/>
          </a:xfrm>
        </p:spPr>
        <p:txBody>
          <a:bodyPr/>
          <a:lstStyle/>
          <a:p>
            <a:pPr eaLnBrk="1" hangingPunct="1"/>
            <a:r>
              <a:rPr lang="zh-CN" altLang="en-US" sz="1600" dirty="0">
                <a:solidFill>
                  <a:srgbClr val="000000"/>
                </a:solidFill>
                <a:latin typeface="微软雅黑" panose="020B0503020204020204" pitchFamily="34" charset="-122"/>
                <a:ea typeface="微软雅黑" panose="020B0503020204020204" pitchFamily="34" charset="-122"/>
                <a:cs typeface="+mn-cs"/>
              </a:rPr>
              <a:t>一、特征提取方法与分类器挑战</a:t>
            </a:r>
            <a:endParaRPr lang="zh-CN" altLang="en-US" sz="1600" dirty="0">
              <a:solidFill>
                <a:srgbClr val="000000"/>
              </a:solidFill>
              <a:latin typeface="微软雅黑" panose="020B0503020204020204" pitchFamily="34" charset="-122"/>
              <a:ea typeface="微软雅黑" panose="020B0503020204020204" pitchFamily="34" charset="-122"/>
              <a:cs typeface="+mn-cs"/>
            </a:endParaRPr>
          </a:p>
        </p:txBody>
      </p:sp>
      <p:sp>
        <p:nvSpPr>
          <p:cNvPr id="4" name="文本框 3"/>
          <p:cNvSpPr txBox="1"/>
          <p:nvPr/>
        </p:nvSpPr>
        <p:spPr>
          <a:xfrm>
            <a:off x="5306602" y="201097"/>
            <a:ext cx="1439492" cy="307777"/>
          </a:xfrm>
          <a:prstGeom prst="rect">
            <a:avLst/>
          </a:prstGeom>
          <a:noFill/>
        </p:spPr>
        <p:txBody>
          <a:bodyPr wrap="square" rtlCol="0">
            <a:spAutoFit/>
          </a:bodyPr>
          <a:lstStyle/>
          <a:p>
            <a:r>
              <a:rPr lang="zh-CN" altLang="en-US" sz="1400" b="1" dirty="0">
                <a:solidFill>
                  <a:prstClr val="white"/>
                </a:solidFill>
                <a:latin typeface="微软雅黑" panose="020B0503020204020204" pitchFamily="34" charset="-122"/>
                <a:ea typeface="微软雅黑" panose="020B0503020204020204" pitchFamily="34" charset="-122"/>
              </a:rPr>
              <a:t>特征技术标准</a:t>
            </a:r>
            <a:endParaRPr lang="zh-CN" altLang="en-US" sz="1400" b="1" dirty="0">
              <a:solidFill>
                <a:prstClr val="white"/>
              </a:solidFill>
              <a:latin typeface="微软雅黑" panose="020B0503020204020204" pitchFamily="34" charset="-122"/>
              <a:ea typeface="微软雅黑" panose="020B0503020204020204" pitchFamily="34" charset="-122"/>
            </a:endParaRPr>
          </a:p>
        </p:txBody>
      </p:sp>
      <p:sp>
        <p:nvSpPr>
          <p:cNvPr id="3" name="内容占位符 27"/>
          <p:cNvSpPr>
            <a:spLocks noGrp="1"/>
          </p:cNvSpPr>
          <p:nvPr>
            <p:ph sz="half" idx="1"/>
          </p:nvPr>
        </p:nvSpPr>
        <p:spPr>
          <a:xfrm>
            <a:off x="414536" y="711154"/>
            <a:ext cx="6028928" cy="2288382"/>
          </a:xfrm>
        </p:spPr>
        <p:txBody>
          <a:bodyPr/>
          <a:lstStyle/>
          <a:p>
            <a:pPr>
              <a:lnSpc>
                <a:spcPct val="150000"/>
              </a:lnSpc>
            </a:pPr>
            <a:r>
              <a:rPr lang="zh-CN" altLang="en-US" sz="1800" b="1" dirty="0">
                <a:solidFill>
                  <a:srgbClr val="000066"/>
                </a:solidFill>
                <a:latin typeface="微软雅黑" panose="020B0503020204020204" pitchFamily="34" charset="-122"/>
                <a:ea typeface="微软雅黑" panose="020B0503020204020204" pitchFamily="34" charset="-122"/>
              </a:rPr>
              <a:t>特征评价标准：</a:t>
            </a:r>
            <a:endParaRPr lang="en-US" altLang="zh-CN" sz="1800" b="1" dirty="0">
              <a:solidFill>
                <a:srgbClr val="000066"/>
              </a:solidFill>
              <a:latin typeface="微软雅黑" panose="020B0503020204020204" pitchFamily="34" charset="-122"/>
              <a:ea typeface="微软雅黑" panose="020B0503020204020204" pitchFamily="34" charset="-122"/>
            </a:endParaRPr>
          </a:p>
          <a:p>
            <a:pPr lvl="1">
              <a:lnSpc>
                <a:spcPct val="150000"/>
              </a:lnSpc>
            </a:pPr>
            <a:r>
              <a:rPr lang="zh-CN" altLang="en-US" sz="1600" b="1" dirty="0">
                <a:solidFill>
                  <a:srgbClr val="000066"/>
                </a:solidFill>
                <a:latin typeface="微软雅黑" panose="020B0503020204020204" pitchFamily="34" charset="-122"/>
                <a:ea typeface="微软雅黑" panose="020B0503020204020204" pitchFamily="34" charset="-122"/>
              </a:rPr>
              <a:t>鉴别性​​：同类特征聚集，异类特征分离，能够有效区分不同类别。</a:t>
            </a:r>
            <a:endParaRPr lang="zh-CN" altLang="en-US" sz="1600" b="1" dirty="0">
              <a:solidFill>
                <a:srgbClr val="000066"/>
              </a:solidFill>
              <a:latin typeface="微软雅黑" panose="020B0503020204020204" pitchFamily="34" charset="-122"/>
              <a:ea typeface="微软雅黑" panose="020B0503020204020204" pitchFamily="34" charset="-122"/>
            </a:endParaRPr>
          </a:p>
          <a:p>
            <a:pPr lvl="1">
              <a:lnSpc>
                <a:spcPct val="150000"/>
              </a:lnSpc>
            </a:pPr>
            <a:r>
              <a:rPr lang="zh-CN" altLang="en-US" sz="1600" b="1" dirty="0">
                <a:solidFill>
                  <a:srgbClr val="000066"/>
                </a:solidFill>
                <a:latin typeface="微软雅黑" panose="020B0503020204020204" pitchFamily="34" charset="-122"/>
                <a:ea typeface="微软雅黑" panose="020B0503020204020204" pitchFamily="34" charset="-122"/>
              </a:rPr>
              <a:t>​​鲁棒性​​：特征在常见干扰下（如遮挡、光照等）的稳定性。</a:t>
            </a:r>
            <a:endParaRPr lang="en-US" altLang="zh-CN" sz="1600" b="1" dirty="0">
              <a:solidFill>
                <a:srgbClr val="000066"/>
              </a:solidFill>
              <a:latin typeface="微软雅黑" panose="020B0503020204020204" pitchFamily="34" charset="-122"/>
              <a:ea typeface="微软雅黑" panose="020B0503020204020204" pitchFamily="34" charset="-122"/>
            </a:endParaRPr>
          </a:p>
          <a:p>
            <a:pPr lvl="1">
              <a:lnSpc>
                <a:spcPct val="150000"/>
              </a:lnSpc>
            </a:pPr>
            <a:r>
              <a:rPr lang="zh-CN" altLang="en-US" sz="1600" b="1" dirty="0">
                <a:solidFill>
                  <a:srgbClr val="000066"/>
                </a:solidFill>
                <a:latin typeface="微软雅黑" panose="020B0503020204020204" pitchFamily="34" charset="-122"/>
                <a:ea typeface="微软雅黑" panose="020B0503020204020204" pitchFamily="34" charset="-122"/>
              </a:rPr>
              <a:t>​​抗噪性​​：特征在噪声干扰下（如高斯噪声等）的稳定性。</a:t>
            </a:r>
            <a:endParaRPr lang="zh-CN" altLang="en-US" sz="1600" b="1" dirty="0">
              <a:solidFill>
                <a:srgbClr val="000066"/>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581968" y="2926273"/>
            <a:ext cx="5745435" cy="1824079"/>
            <a:chOff x="698029" y="2926273"/>
            <a:chExt cx="5745435" cy="1824079"/>
          </a:xfrm>
        </p:grpSpPr>
        <p:grpSp>
          <p:nvGrpSpPr>
            <p:cNvPr id="10" name="组合 9"/>
            <p:cNvGrpSpPr/>
            <p:nvPr/>
          </p:nvGrpSpPr>
          <p:grpSpPr>
            <a:xfrm>
              <a:off x="698029" y="2926273"/>
              <a:ext cx="1405187" cy="1824079"/>
              <a:chOff x="698029" y="2926273"/>
              <a:chExt cx="1405187" cy="1824079"/>
            </a:xfrm>
          </p:grpSpPr>
          <p:pic>
            <p:nvPicPr>
              <p:cNvPr id="5" name="图片 4"/>
              <p:cNvPicPr>
                <a:picLocks noChangeAspect="1"/>
              </p:cNvPicPr>
              <p:nvPr/>
            </p:nvPicPr>
            <p:blipFill>
              <a:blip r:embed="rId1">
                <a:clrChange>
                  <a:clrFrom>
                    <a:srgbClr val="FFFFFF"/>
                  </a:clrFrom>
                  <a:clrTo>
                    <a:srgbClr val="FFFFFF">
                      <a:alpha val="0"/>
                    </a:srgbClr>
                  </a:clrTo>
                </a:clrChange>
              </a:blip>
              <a:stretch>
                <a:fillRect/>
              </a:stretch>
            </p:blipFill>
            <p:spPr>
              <a:xfrm>
                <a:off x="698029" y="2926273"/>
                <a:ext cx="1405187" cy="1424436"/>
              </a:xfrm>
              <a:prstGeom prst="rect">
                <a:avLst/>
              </a:prstGeom>
            </p:spPr>
          </p:pic>
          <p:sp>
            <p:nvSpPr>
              <p:cNvPr id="7" name="文本框 8248"/>
              <p:cNvSpPr txBox="1">
                <a:spLocks noChangeArrowheads="1"/>
              </p:cNvSpPr>
              <p:nvPr/>
            </p:nvSpPr>
            <p:spPr bwMode="auto">
              <a:xfrm>
                <a:off x="1113378" y="4411798"/>
                <a:ext cx="59503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6600"/>
                  </a:buClr>
                  <a:buSzPct val="90000"/>
                  <a:buFont typeface="Wingdings" panose="05000000000000000000" pitchFamily="2" charset="2"/>
                  <a:buChar char="p"/>
                  <a:defRPr sz="2800">
                    <a:solidFill>
                      <a:srgbClr val="0066CC"/>
                    </a:solidFill>
                    <a:latin typeface="Book Antiqua" panose="02040602050305030304" pitchFamily="2" charset="0"/>
                    <a:ea typeface="华文中宋" panose="02010600040101010101" pitchFamily="2" charset="-122"/>
                  </a:defRPr>
                </a:lvl1pPr>
                <a:lvl2pPr marL="742950" indent="-285750">
                  <a:spcBef>
                    <a:spcPct val="20000"/>
                  </a:spcBef>
                  <a:buClr>
                    <a:srgbClr val="006600"/>
                  </a:buClr>
                  <a:buSzPct val="90000"/>
                  <a:buFont typeface="Wingdings" panose="05000000000000000000" pitchFamily="2" charset="2"/>
                  <a:buChar char="u"/>
                  <a:defRPr sz="2400">
                    <a:solidFill>
                      <a:srgbClr val="0033CC"/>
                    </a:solidFill>
                    <a:latin typeface="Book Antiqua" panose="02040602050305030304" pitchFamily="2" charset="0"/>
                    <a:ea typeface="华文中宋" panose="02010600040101010101" pitchFamily="2" charset="-122"/>
                  </a:defRPr>
                </a:lvl2pPr>
                <a:lvl3pPr marL="1143000" indent="-228600">
                  <a:spcBef>
                    <a:spcPct val="20000"/>
                  </a:spcBef>
                  <a:buClr>
                    <a:srgbClr val="006600"/>
                  </a:buClr>
                  <a:buFont typeface="Wingdings" panose="05000000000000000000" pitchFamily="2" charset="2"/>
                  <a:buChar char="l"/>
                  <a:defRPr sz="2000">
                    <a:solidFill>
                      <a:schemeClr val="tx1"/>
                    </a:solidFill>
                    <a:latin typeface="Book Antiqua" panose="02040602050305030304" pitchFamily="2" charset="0"/>
                    <a:ea typeface="华文中宋" panose="02010600040101010101" pitchFamily="2" charset="-122"/>
                  </a:defRPr>
                </a:lvl3pPr>
                <a:lvl4pPr marL="1600200" indent="-228600">
                  <a:spcBef>
                    <a:spcPct val="20000"/>
                  </a:spcBef>
                  <a:buFont typeface="Wingdings" panose="05000000000000000000" pitchFamily="2" charset="2"/>
                  <a:buChar char="l"/>
                  <a:defRPr sz="2000">
                    <a:solidFill>
                      <a:schemeClr val="tx1"/>
                    </a:solidFill>
                    <a:latin typeface="Book Antiqua" panose="02040602050305030304" pitchFamily="2" charset="0"/>
                    <a:ea typeface="华文中宋" panose="02010600040101010101" pitchFamily="2" charset="-122"/>
                  </a:defRPr>
                </a:lvl4pPr>
                <a:lvl5pPr marL="2057400" indent="-228600">
                  <a:spcBef>
                    <a:spcPct val="20000"/>
                  </a:spcBef>
                  <a:buFont typeface="Wingdings" panose="05000000000000000000" pitchFamily="2" charset="2"/>
                  <a:buChar char="ü"/>
                  <a:defRPr sz="2000">
                    <a:solidFill>
                      <a:schemeClr val="tx1"/>
                    </a:solidFill>
                    <a:latin typeface="Book Antiqua" panose="02040602050305030304" pitchFamily="2" charset="0"/>
                    <a:ea typeface="华文中宋" panose="02010600040101010101" pitchFamily="2" charset="-122"/>
                  </a:defRPr>
                </a:lvl5pPr>
                <a:lvl6pPr marL="2514600" indent="-228600" eaLnBrk="0" fontAlgn="base" hangingPunct="0">
                  <a:spcBef>
                    <a:spcPct val="20000"/>
                  </a:spcBef>
                  <a:spcAft>
                    <a:spcPct val="0"/>
                  </a:spcAft>
                  <a:buFont typeface="Wingdings" panose="05000000000000000000" pitchFamily="2" charset="2"/>
                  <a:buChar char="ü"/>
                  <a:defRPr sz="2000">
                    <a:solidFill>
                      <a:schemeClr val="tx1"/>
                    </a:solidFill>
                    <a:latin typeface="Book Antiqua" panose="02040602050305030304" pitchFamily="2" charset="0"/>
                    <a:ea typeface="华文中宋" panose="02010600040101010101" pitchFamily="2" charset="-122"/>
                  </a:defRPr>
                </a:lvl6pPr>
                <a:lvl7pPr marL="2971800" indent="-228600" eaLnBrk="0" fontAlgn="base" hangingPunct="0">
                  <a:spcBef>
                    <a:spcPct val="20000"/>
                  </a:spcBef>
                  <a:spcAft>
                    <a:spcPct val="0"/>
                  </a:spcAft>
                  <a:buFont typeface="Wingdings" panose="05000000000000000000" pitchFamily="2" charset="2"/>
                  <a:buChar char="ü"/>
                  <a:defRPr sz="2000">
                    <a:solidFill>
                      <a:schemeClr val="tx1"/>
                    </a:solidFill>
                    <a:latin typeface="Book Antiqua" panose="02040602050305030304" pitchFamily="2" charset="0"/>
                    <a:ea typeface="华文中宋" panose="02010600040101010101" pitchFamily="2" charset="-122"/>
                  </a:defRPr>
                </a:lvl7pPr>
                <a:lvl8pPr marL="3429000" indent="-228600" eaLnBrk="0" fontAlgn="base" hangingPunct="0">
                  <a:spcBef>
                    <a:spcPct val="20000"/>
                  </a:spcBef>
                  <a:spcAft>
                    <a:spcPct val="0"/>
                  </a:spcAft>
                  <a:buFont typeface="Wingdings" panose="05000000000000000000" pitchFamily="2" charset="2"/>
                  <a:buChar char="ü"/>
                  <a:defRPr sz="2000">
                    <a:solidFill>
                      <a:schemeClr val="tx1"/>
                    </a:solidFill>
                    <a:latin typeface="Book Antiqua" panose="02040602050305030304" pitchFamily="2" charset="0"/>
                    <a:ea typeface="华文中宋" panose="02010600040101010101" pitchFamily="2" charset="-122"/>
                  </a:defRPr>
                </a:lvl8pPr>
                <a:lvl9pPr marL="3886200" indent="-228600" eaLnBrk="0" fontAlgn="base" hangingPunct="0">
                  <a:spcBef>
                    <a:spcPct val="20000"/>
                  </a:spcBef>
                  <a:spcAft>
                    <a:spcPct val="0"/>
                  </a:spcAft>
                  <a:buFont typeface="Wingdings" panose="05000000000000000000" pitchFamily="2" charset="2"/>
                  <a:buChar char="ü"/>
                  <a:defRPr sz="2000">
                    <a:solidFill>
                      <a:schemeClr val="tx1"/>
                    </a:solidFill>
                    <a:latin typeface="Book Antiqua" panose="02040602050305030304" pitchFamily="2" charset="0"/>
                    <a:ea typeface="华文中宋" panose="02010600040101010101" pitchFamily="2" charset="-122"/>
                  </a:defRPr>
                </a:lvl9pPr>
              </a:lstStyle>
              <a:p>
                <a:pPr defTabSz="685800" fontAlgn="base">
                  <a:spcBef>
                    <a:spcPct val="0"/>
                  </a:spcBef>
                  <a:spcAft>
                    <a:spcPct val="0"/>
                  </a:spcAft>
                  <a:buClrTx/>
                  <a:buSzTx/>
                  <a:buNone/>
                </a:pPr>
                <a:r>
                  <a:rPr lang="zh-CN" altLang="en-US" sz="1600" b="1" dirty="0">
                    <a:solidFill>
                      <a:srgbClr val="000066"/>
                    </a:solidFill>
                    <a:latin typeface="微软雅黑" panose="020B0503020204020204" pitchFamily="34" charset="-122"/>
                    <a:ea typeface="微软雅黑" panose="020B0503020204020204" pitchFamily="34" charset="-122"/>
                  </a:rPr>
                  <a:t>聚类</a:t>
                </a:r>
                <a:endParaRPr lang="zh-CN" altLang="en-US" sz="1600" b="1" dirty="0">
                  <a:solidFill>
                    <a:srgbClr val="000066"/>
                  </a:solidFill>
                  <a:latin typeface="微软雅黑" panose="020B0503020204020204" pitchFamily="34" charset="-122"/>
                  <a:ea typeface="微软雅黑" panose="020B0503020204020204" pitchFamily="34" charset="-122"/>
                </a:endParaRPr>
              </a:p>
            </p:txBody>
          </p:sp>
        </p:grpSp>
        <p:grpSp>
          <p:nvGrpSpPr>
            <p:cNvPr id="9" name="组合 8"/>
            <p:cNvGrpSpPr/>
            <p:nvPr/>
          </p:nvGrpSpPr>
          <p:grpSpPr>
            <a:xfrm>
              <a:off x="2264293" y="2926273"/>
              <a:ext cx="4179171" cy="1804711"/>
              <a:chOff x="2264293" y="2926273"/>
              <a:chExt cx="4179171" cy="1804711"/>
            </a:xfrm>
          </p:grpSpPr>
          <p:pic>
            <p:nvPicPr>
              <p:cNvPr id="6" name="图片 5"/>
              <p:cNvPicPr>
                <a:picLocks noChangeAspect="1"/>
              </p:cNvPicPr>
              <p:nvPr/>
            </p:nvPicPr>
            <p:blipFill>
              <a:blip r:embed="rId2"/>
              <a:stretch>
                <a:fillRect/>
              </a:stretch>
            </p:blipFill>
            <p:spPr>
              <a:xfrm>
                <a:off x="2264293" y="2926273"/>
                <a:ext cx="4179171" cy="1404284"/>
              </a:xfrm>
              <a:prstGeom prst="rect">
                <a:avLst/>
              </a:prstGeom>
            </p:spPr>
          </p:pic>
          <p:sp>
            <p:nvSpPr>
              <p:cNvPr id="8" name="文本框 8248"/>
              <p:cNvSpPr txBox="1">
                <a:spLocks noChangeArrowheads="1"/>
              </p:cNvSpPr>
              <p:nvPr/>
            </p:nvSpPr>
            <p:spPr bwMode="auto">
              <a:xfrm>
                <a:off x="3748584" y="4392430"/>
                <a:ext cx="121058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marL="0" algn="l" defTabSz="914400" rtl="0" eaLnBrk="1" latinLnBrk="0" hangingPunct="1">
                  <a:spcBef>
                    <a:spcPct val="20000"/>
                  </a:spcBef>
                  <a:buClr>
                    <a:srgbClr val="006600"/>
                  </a:buClr>
                  <a:buSzPct val="90000"/>
                  <a:buFont typeface="Wingdings" panose="05000000000000000000" pitchFamily="2" charset="2"/>
                  <a:buChar char="p"/>
                  <a:defRPr sz="2800" kern="1200">
                    <a:solidFill>
                      <a:srgbClr val="0066CC"/>
                    </a:solidFill>
                    <a:latin typeface="Book Antiqua" panose="02040602050305030304" pitchFamily="2" charset="0"/>
                    <a:ea typeface="华文中宋" panose="02010600040101010101" pitchFamily="2" charset="-122"/>
                    <a:cs typeface="+mn-cs"/>
                  </a:defRPr>
                </a:lvl1pPr>
                <a:lvl2pPr marL="742950" indent="-285750" algn="l" defTabSz="914400" rtl="0" eaLnBrk="1" latinLnBrk="0" hangingPunct="1">
                  <a:spcBef>
                    <a:spcPct val="20000"/>
                  </a:spcBef>
                  <a:buClr>
                    <a:srgbClr val="006600"/>
                  </a:buClr>
                  <a:buSzPct val="90000"/>
                  <a:buFont typeface="Wingdings" panose="05000000000000000000" pitchFamily="2" charset="2"/>
                  <a:buChar char="u"/>
                  <a:defRPr sz="2400" kern="1200">
                    <a:solidFill>
                      <a:srgbClr val="0033CC"/>
                    </a:solidFill>
                    <a:latin typeface="Book Antiqua" panose="02040602050305030304" pitchFamily="2" charset="0"/>
                    <a:ea typeface="华文中宋" panose="02010600040101010101" pitchFamily="2" charset="-122"/>
                    <a:cs typeface="+mn-cs"/>
                  </a:defRPr>
                </a:lvl2pPr>
                <a:lvl3pPr marL="1143000" indent="-228600" algn="l" defTabSz="914400" rtl="0" eaLnBrk="1" latinLnBrk="0" hangingPunct="1">
                  <a:spcBef>
                    <a:spcPct val="20000"/>
                  </a:spcBef>
                  <a:buClr>
                    <a:srgbClr val="006600"/>
                  </a:buClr>
                  <a:buFont typeface="Wingdings" panose="05000000000000000000" pitchFamily="2" charset="2"/>
                  <a:buChar char="l"/>
                  <a:defRPr sz="2000" kern="1200">
                    <a:solidFill>
                      <a:schemeClr val="tx1"/>
                    </a:solidFill>
                    <a:latin typeface="Book Antiqua" panose="02040602050305030304" pitchFamily="2" charset="0"/>
                    <a:ea typeface="华文中宋" panose="02010600040101010101" pitchFamily="2" charset="-122"/>
                    <a:cs typeface="+mn-cs"/>
                  </a:defRPr>
                </a:lvl3pPr>
                <a:lvl4pPr marL="1600200" indent="-228600" algn="l" defTabSz="914400" rtl="0" eaLnBrk="1" latinLnBrk="0" hangingPunct="1">
                  <a:spcBef>
                    <a:spcPct val="20000"/>
                  </a:spcBef>
                  <a:buFont typeface="Wingdings" panose="05000000000000000000" pitchFamily="2" charset="2"/>
                  <a:buChar char="l"/>
                  <a:defRPr sz="2000" kern="1200">
                    <a:solidFill>
                      <a:schemeClr val="tx1"/>
                    </a:solidFill>
                    <a:latin typeface="Book Antiqua" panose="02040602050305030304" pitchFamily="2" charset="0"/>
                    <a:ea typeface="华文中宋" panose="02010600040101010101" pitchFamily="2" charset="-122"/>
                    <a:cs typeface="+mn-cs"/>
                  </a:defRPr>
                </a:lvl4pPr>
                <a:lvl5pPr marL="2057400" indent="-228600" algn="l" defTabSz="914400" rtl="0" eaLnBrk="1" latinLnBrk="0" hangingPunct="1">
                  <a:spcBef>
                    <a:spcPct val="20000"/>
                  </a:spcBef>
                  <a:buFont typeface="Wingdings" panose="05000000000000000000" pitchFamily="2" charset="2"/>
                  <a:buChar char="ü"/>
                  <a:defRPr sz="2000" kern="1200">
                    <a:solidFill>
                      <a:schemeClr val="tx1"/>
                    </a:solidFill>
                    <a:latin typeface="Book Antiqua" panose="02040602050305030304" pitchFamily="2" charset="0"/>
                    <a:ea typeface="华文中宋" panose="02010600040101010101" pitchFamily="2" charset="-122"/>
                    <a:cs typeface="+mn-cs"/>
                  </a:defRPr>
                </a:lvl5pPr>
                <a:lvl6pPr marL="2514600" indent="-228600" algn="l" defTabSz="914400" rtl="0" eaLnBrk="0" fontAlgn="base" latinLnBrk="0" hangingPunct="0">
                  <a:spcBef>
                    <a:spcPct val="20000"/>
                  </a:spcBef>
                  <a:spcAft>
                    <a:spcPct val="0"/>
                  </a:spcAft>
                  <a:buFont typeface="Wingdings" panose="05000000000000000000" pitchFamily="2" charset="2"/>
                  <a:buChar char="ü"/>
                  <a:defRPr sz="2000" kern="1200">
                    <a:solidFill>
                      <a:schemeClr val="tx1"/>
                    </a:solidFill>
                    <a:latin typeface="Book Antiqua" panose="02040602050305030304" pitchFamily="2" charset="0"/>
                    <a:ea typeface="华文中宋" panose="02010600040101010101" pitchFamily="2" charset="-122"/>
                    <a:cs typeface="+mn-cs"/>
                  </a:defRPr>
                </a:lvl6pPr>
                <a:lvl7pPr marL="2971800" indent="-228600" algn="l" defTabSz="914400" rtl="0" eaLnBrk="0" fontAlgn="base" latinLnBrk="0" hangingPunct="0">
                  <a:spcBef>
                    <a:spcPct val="20000"/>
                  </a:spcBef>
                  <a:spcAft>
                    <a:spcPct val="0"/>
                  </a:spcAft>
                  <a:buFont typeface="Wingdings" panose="05000000000000000000" pitchFamily="2" charset="2"/>
                  <a:buChar char="ü"/>
                  <a:defRPr sz="2000" kern="1200">
                    <a:solidFill>
                      <a:schemeClr val="tx1"/>
                    </a:solidFill>
                    <a:latin typeface="Book Antiqua" panose="02040602050305030304" pitchFamily="2" charset="0"/>
                    <a:ea typeface="华文中宋" panose="02010600040101010101" pitchFamily="2" charset="-122"/>
                    <a:cs typeface="+mn-cs"/>
                  </a:defRPr>
                </a:lvl7pPr>
                <a:lvl8pPr marL="3429000" indent="-228600" algn="l" defTabSz="914400" rtl="0" eaLnBrk="0" fontAlgn="base" latinLnBrk="0" hangingPunct="0">
                  <a:spcBef>
                    <a:spcPct val="20000"/>
                  </a:spcBef>
                  <a:spcAft>
                    <a:spcPct val="0"/>
                  </a:spcAft>
                  <a:buFont typeface="Wingdings" panose="05000000000000000000" pitchFamily="2" charset="2"/>
                  <a:buChar char="ü"/>
                  <a:defRPr sz="2000" kern="1200">
                    <a:solidFill>
                      <a:schemeClr val="tx1"/>
                    </a:solidFill>
                    <a:latin typeface="Book Antiqua" panose="02040602050305030304" pitchFamily="2" charset="0"/>
                    <a:ea typeface="华文中宋" panose="02010600040101010101" pitchFamily="2" charset="-122"/>
                    <a:cs typeface="+mn-cs"/>
                  </a:defRPr>
                </a:lvl8pPr>
                <a:lvl9pPr marL="3886200" indent="-228600" algn="l" defTabSz="914400" rtl="0" eaLnBrk="0" fontAlgn="base" latinLnBrk="0" hangingPunct="0">
                  <a:spcBef>
                    <a:spcPct val="20000"/>
                  </a:spcBef>
                  <a:spcAft>
                    <a:spcPct val="0"/>
                  </a:spcAft>
                  <a:buFont typeface="Wingdings" panose="05000000000000000000" pitchFamily="2" charset="2"/>
                  <a:buChar char="ü"/>
                  <a:defRPr sz="2000" kern="1200">
                    <a:solidFill>
                      <a:schemeClr val="tx1"/>
                    </a:solidFill>
                    <a:latin typeface="Book Antiqua" panose="02040602050305030304" pitchFamily="2" charset="0"/>
                    <a:ea typeface="华文中宋" panose="02010600040101010101" pitchFamily="2" charset="-122"/>
                    <a:cs typeface="+mn-cs"/>
                  </a:defRPr>
                </a:lvl9pPr>
              </a:lstStyle>
              <a:p>
                <a:pPr defTabSz="685800" fontAlgn="base">
                  <a:spcBef>
                    <a:spcPct val="0"/>
                  </a:spcBef>
                  <a:spcAft>
                    <a:spcPct val="0"/>
                  </a:spcAft>
                  <a:buClrTx/>
                  <a:buSzTx/>
                  <a:buNone/>
                </a:pPr>
                <a:r>
                  <a:rPr lang="zh-CN" altLang="en-US" sz="1600" b="1" dirty="0">
                    <a:solidFill>
                      <a:srgbClr val="000066"/>
                    </a:solidFill>
                    <a:latin typeface="微软雅黑" panose="020B0503020204020204" pitchFamily="34" charset="-122"/>
                    <a:ea typeface="微软雅黑" panose="020B0503020204020204" pitchFamily="34" charset="-122"/>
                  </a:rPr>
                  <a:t>特征点匹配</a:t>
                </a:r>
                <a:endParaRPr lang="zh-CN" altLang="en-US" sz="1600" b="1" dirty="0">
                  <a:solidFill>
                    <a:srgbClr val="000066"/>
                  </a:solidFill>
                  <a:latin typeface="微软雅黑" panose="020B0503020204020204" pitchFamily="34" charset="-122"/>
                  <a:ea typeface="微软雅黑" panose="020B0503020204020204" pitchFamily="34" charset="-122"/>
                </a:endParaRPr>
              </a:p>
            </p:txBody>
          </p:sp>
        </p:grpSp>
      </p:grpSp>
      <p:sp>
        <p:nvSpPr>
          <p:cNvPr id="17" name="灯片编号占位符 19"/>
          <p:cNvSpPr txBox="1"/>
          <p:nvPr/>
        </p:nvSpPr>
        <p:spPr>
          <a:xfrm>
            <a:off x="4843463" y="4767264"/>
            <a:ext cx="1543050" cy="273844"/>
          </a:xfrm>
          <a:prstGeom prst="rect">
            <a:avLst/>
          </a:prstGeom>
        </p:spPr>
        <p:txBody>
          <a:bodyPr vert="horz" lIns="91440" tIns="45720" rIns="91440" bIns="45720" rtlCol="0" anchor="ctr"/>
          <a:lstStyle>
            <a:defPPr>
              <a:defRPr lang="zh-CN"/>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8F63A3B-78C7-47BE-AE5E-E10140E04643}" type="slidenum">
              <a:rPr lang="en-US" sz="1200" smtClean="0">
                <a:solidFill>
                  <a:srgbClr val="000000"/>
                </a:solidFill>
                <a:latin typeface="Calibri" panose="020F0502020204030204"/>
              </a:rPr>
            </a:fld>
            <a:endParaRPr lang="en-US" sz="1200" dirty="0">
              <a:solidFill>
                <a:srgbClr val="000000"/>
              </a:solidFill>
              <a:latin typeface="Calibri" panose="020F0502020204030204"/>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文本占位符 17410"/>
          <p:cNvSpPr>
            <a:spLocks noGrp="1" noChangeArrowheads="1"/>
          </p:cNvSpPr>
          <p:nvPr>
            <p:ph idx="1"/>
          </p:nvPr>
        </p:nvSpPr>
        <p:spPr>
          <a:xfrm>
            <a:off x="275917" y="529894"/>
            <a:ext cx="6172200" cy="1422195"/>
          </a:xfrm>
        </p:spPr>
        <p:txBody>
          <a:bodyPr/>
          <a:lstStyle/>
          <a:p>
            <a:pPr algn="just" eaLnBrk="1" hangingPunct="1">
              <a:lnSpc>
                <a:spcPct val="150000"/>
              </a:lnSpc>
            </a:pPr>
            <a:r>
              <a:rPr lang="zh-CN" altLang="en-US" sz="1800" b="1" dirty="0">
                <a:solidFill>
                  <a:srgbClr val="000066"/>
                </a:solidFill>
                <a:latin typeface="微软雅黑" panose="020B0503020204020204" pitchFamily="34" charset="-122"/>
                <a:ea typeface="微软雅黑" panose="020B0503020204020204" pitchFamily="34" charset="-122"/>
              </a:rPr>
              <a:t>超分辨率</a:t>
            </a:r>
            <a:endParaRPr lang="zh-CN" altLang="en-US" sz="1800" b="1" dirty="0">
              <a:solidFill>
                <a:srgbClr val="000066"/>
              </a:solidFill>
              <a:latin typeface="微软雅黑" panose="020B0503020204020204" pitchFamily="34" charset="-122"/>
              <a:ea typeface="微软雅黑" panose="020B0503020204020204" pitchFamily="34" charset="-122"/>
            </a:endParaRPr>
          </a:p>
          <a:p>
            <a:pPr lvl="1" algn="just" eaLnBrk="1" hangingPunct="1">
              <a:lnSpc>
                <a:spcPct val="150000"/>
              </a:lnSpc>
            </a:pPr>
            <a:r>
              <a:rPr lang="zh-CN" altLang="en-US" sz="1600" b="1" dirty="0">
                <a:solidFill>
                  <a:srgbClr val="000066"/>
                </a:solidFill>
                <a:latin typeface="微软雅黑" panose="020B0503020204020204" pitchFamily="34" charset="-122"/>
                <a:ea typeface="微软雅黑" panose="020B0503020204020204" pitchFamily="34" charset="-122"/>
              </a:rPr>
              <a:t>超分辨率是用原始图像生成一个比原图分辨率更高、细节更清晰的任务。可用于解决图像恢复和修复。</a:t>
            </a:r>
            <a:endParaRPr lang="en-US" altLang="zh-CN" sz="1600" b="1" dirty="0">
              <a:solidFill>
                <a:srgbClr val="000066"/>
              </a:solidFill>
              <a:latin typeface="微软雅黑" panose="020B0503020204020204" pitchFamily="34" charset="-122"/>
              <a:ea typeface="微软雅黑" panose="020B0503020204020204" pitchFamily="34" charset="-122"/>
            </a:endParaRPr>
          </a:p>
        </p:txBody>
      </p:sp>
      <p:sp>
        <p:nvSpPr>
          <p:cNvPr id="2" name="标题 8193"/>
          <p:cNvSpPr txBox="1">
            <a:spLocks noChangeArrowheads="1"/>
          </p:cNvSpPr>
          <p:nvPr/>
        </p:nvSpPr>
        <p:spPr bwMode="auto">
          <a:xfrm>
            <a:off x="629842" y="86202"/>
            <a:ext cx="2448638" cy="422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l" rtl="0" eaLnBrk="0" fontAlgn="base" hangingPunct="0">
              <a:spcBef>
                <a:spcPct val="0"/>
              </a:spcBef>
              <a:spcAft>
                <a:spcPct val="0"/>
              </a:spcAft>
              <a:defRPr sz="2400" b="1" kern="1200">
                <a:solidFill>
                  <a:srgbClr val="0000FF"/>
                </a:solidFill>
                <a:latin typeface="+mj-lt"/>
                <a:ea typeface="+mj-ea"/>
                <a:cs typeface="+mj-cs"/>
              </a:defRPr>
            </a:lvl1pPr>
            <a:lvl2pPr algn="l" rtl="0" eaLnBrk="0" fontAlgn="base" hangingPunct="0">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2pPr>
            <a:lvl3pPr algn="l" rtl="0" eaLnBrk="0" fontAlgn="base" hangingPunct="0">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3pPr>
            <a:lvl4pPr algn="l" rtl="0" eaLnBrk="0" fontAlgn="base" hangingPunct="0">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4pPr>
            <a:lvl5pPr algn="l" rtl="0" eaLnBrk="0" fontAlgn="base" hangingPunct="0">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5pPr>
            <a:lvl6pPr marL="342900" algn="l" rtl="0" fontAlgn="base">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6pPr>
            <a:lvl7pPr marL="685800" algn="l" rtl="0" fontAlgn="base">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7pPr>
            <a:lvl8pPr marL="1028700" algn="l" rtl="0" fontAlgn="base">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8pPr>
            <a:lvl9pPr marL="1371600" algn="l" rtl="0" fontAlgn="base">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lang="zh-CN" altLang="en-US" sz="1600" dirty="0">
                <a:solidFill>
                  <a:srgbClr val="000000"/>
                </a:solidFill>
                <a:latin typeface="微软雅黑" panose="020B0503020204020204" pitchFamily="34" charset="-122"/>
                <a:ea typeface="微软雅黑" panose="020B0503020204020204" pitchFamily="34" charset="-122"/>
              </a:rPr>
              <a:t>五</a:t>
            </a:r>
            <a:r>
              <a:rPr kumimoji="0" lang="zh-CN" altLang="en-US" sz="16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j-cs"/>
              </a:rPr>
              <a:t>、典型视觉应用</a:t>
            </a:r>
            <a:endParaRPr kumimoji="0" lang="zh-CN" altLang="en-US" sz="16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j-cs"/>
            </a:endParaRPr>
          </a:p>
        </p:txBody>
      </p:sp>
      <p:sp>
        <p:nvSpPr>
          <p:cNvPr id="3" name="文本框 2"/>
          <p:cNvSpPr txBox="1"/>
          <p:nvPr/>
        </p:nvSpPr>
        <p:spPr>
          <a:xfrm>
            <a:off x="5295033" y="162611"/>
            <a:ext cx="1258785"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超分辨率</a:t>
            </a:r>
            <a:endParaRPr kumimoji="0" lang="zh-CN" altLang="en-US" sz="1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12290" name="Picture 2"/>
          <p:cNvPicPr>
            <a:picLocks noChangeAspect="1" noChangeArrowheads="1"/>
          </p:cNvPicPr>
          <p:nvPr/>
        </p:nvPicPr>
        <p:blipFill>
          <a:blip r:embed="rId1"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1865643"/>
            <a:ext cx="6858000" cy="2747963"/>
          </a:xfrm>
          <a:prstGeom prst="rect">
            <a:avLst/>
          </a:prstGeom>
          <a:noFill/>
          <a:extLst>
            <a:ext uri="{909E8E84-426E-40DD-AFC4-6F175D3DCCD1}">
              <a14:hiddenFill xmlns:a14="http://schemas.microsoft.com/office/drawing/2010/main">
                <a:solidFill>
                  <a:srgbClr val="FFFFFF"/>
                </a:solidFill>
              </a14:hiddenFill>
            </a:ext>
          </a:extLst>
        </p:spPr>
      </p:pic>
      <p:sp>
        <p:nvSpPr>
          <p:cNvPr id="11" name="灯片编号占位符 19"/>
          <p:cNvSpPr txBox="1"/>
          <p:nvPr/>
        </p:nvSpPr>
        <p:spPr>
          <a:xfrm>
            <a:off x="4843463" y="4767264"/>
            <a:ext cx="1543050" cy="273844"/>
          </a:xfrm>
          <a:prstGeom prst="rect">
            <a:avLst/>
          </a:prstGeom>
        </p:spPr>
        <p:txBody>
          <a:bodyPr vert="horz" lIns="91440" tIns="45720" rIns="91440" bIns="45720" rtlCol="0" anchor="ctr"/>
          <a:lstStyle>
            <a:defPPr>
              <a:defRPr lang="zh-CN"/>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8F63A3B-78C7-47BE-AE5E-E10140E04643}" type="slidenum">
              <a:rPr lang="en-US" sz="1200" smtClean="0">
                <a:solidFill>
                  <a:srgbClr val="000000"/>
                </a:solidFill>
                <a:latin typeface="Calibri" panose="020F0502020204030204"/>
              </a:rPr>
            </a:fld>
            <a:endParaRPr lang="en-US" sz="1200" dirty="0">
              <a:solidFill>
                <a:srgbClr val="000000"/>
              </a:solidFill>
              <a:latin typeface="Calibri" panose="020F0502020204030204"/>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文本占位符 17410"/>
          <p:cNvSpPr>
            <a:spLocks noGrp="1" noChangeArrowheads="1"/>
          </p:cNvSpPr>
          <p:nvPr>
            <p:ph idx="1"/>
          </p:nvPr>
        </p:nvSpPr>
        <p:spPr>
          <a:xfrm>
            <a:off x="275917" y="529894"/>
            <a:ext cx="6172200" cy="1422195"/>
          </a:xfrm>
        </p:spPr>
        <p:txBody>
          <a:bodyPr/>
          <a:lstStyle/>
          <a:p>
            <a:pPr algn="just" eaLnBrk="1" hangingPunct="1">
              <a:lnSpc>
                <a:spcPct val="150000"/>
              </a:lnSpc>
            </a:pPr>
            <a:r>
              <a:rPr lang="zh-CN" altLang="en-US" sz="1800" b="1" dirty="0">
                <a:solidFill>
                  <a:srgbClr val="000066"/>
                </a:solidFill>
                <a:latin typeface="微软雅黑" panose="020B0503020204020204" pitchFamily="34" charset="-122"/>
                <a:ea typeface="微软雅黑" panose="020B0503020204020204" pitchFamily="34" charset="-122"/>
              </a:rPr>
              <a:t>风格迁移</a:t>
            </a:r>
            <a:endParaRPr lang="zh-CN" altLang="en-US" sz="1800" b="1" dirty="0">
              <a:solidFill>
                <a:srgbClr val="000066"/>
              </a:solidFill>
              <a:latin typeface="微软雅黑" panose="020B0503020204020204" pitchFamily="34" charset="-122"/>
              <a:ea typeface="微软雅黑" panose="020B0503020204020204" pitchFamily="34" charset="-122"/>
            </a:endParaRPr>
          </a:p>
          <a:p>
            <a:pPr lvl="1" algn="just" eaLnBrk="1" hangingPunct="1">
              <a:lnSpc>
                <a:spcPct val="150000"/>
              </a:lnSpc>
            </a:pPr>
            <a:r>
              <a:rPr lang="zh-CN" altLang="en-US" sz="1600" b="1" dirty="0">
                <a:solidFill>
                  <a:srgbClr val="000066"/>
                </a:solidFill>
                <a:latin typeface="微软雅黑" panose="020B0503020204020204" pitchFamily="34" charset="-122"/>
                <a:ea typeface="微软雅黑" panose="020B0503020204020204" pitchFamily="34" charset="-122"/>
              </a:rPr>
              <a:t>风格迁移是指将一个领域或者几张图片的风格应用到其他领域或者图片上。比如将抽象派的风格应用到写实派的图片上。</a:t>
            </a:r>
            <a:endParaRPr lang="en-US" altLang="zh-CN" sz="1600" b="1" dirty="0">
              <a:solidFill>
                <a:srgbClr val="000066"/>
              </a:solidFill>
              <a:latin typeface="微软雅黑" panose="020B0503020204020204" pitchFamily="34" charset="-122"/>
              <a:ea typeface="微软雅黑" panose="020B0503020204020204" pitchFamily="34" charset="-122"/>
            </a:endParaRPr>
          </a:p>
        </p:txBody>
      </p:sp>
      <p:sp>
        <p:nvSpPr>
          <p:cNvPr id="2" name="标题 8193"/>
          <p:cNvSpPr txBox="1">
            <a:spLocks noChangeArrowheads="1"/>
          </p:cNvSpPr>
          <p:nvPr/>
        </p:nvSpPr>
        <p:spPr bwMode="auto">
          <a:xfrm>
            <a:off x="629842" y="86202"/>
            <a:ext cx="2448638" cy="422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l" rtl="0" eaLnBrk="0" fontAlgn="base" hangingPunct="0">
              <a:spcBef>
                <a:spcPct val="0"/>
              </a:spcBef>
              <a:spcAft>
                <a:spcPct val="0"/>
              </a:spcAft>
              <a:defRPr sz="2400" b="1" kern="1200">
                <a:solidFill>
                  <a:srgbClr val="0000FF"/>
                </a:solidFill>
                <a:latin typeface="+mj-lt"/>
                <a:ea typeface="+mj-ea"/>
                <a:cs typeface="+mj-cs"/>
              </a:defRPr>
            </a:lvl1pPr>
            <a:lvl2pPr algn="l" rtl="0" eaLnBrk="0" fontAlgn="base" hangingPunct="0">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2pPr>
            <a:lvl3pPr algn="l" rtl="0" eaLnBrk="0" fontAlgn="base" hangingPunct="0">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3pPr>
            <a:lvl4pPr algn="l" rtl="0" eaLnBrk="0" fontAlgn="base" hangingPunct="0">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4pPr>
            <a:lvl5pPr algn="l" rtl="0" eaLnBrk="0" fontAlgn="base" hangingPunct="0">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5pPr>
            <a:lvl6pPr marL="342900" algn="l" rtl="0" fontAlgn="base">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6pPr>
            <a:lvl7pPr marL="685800" algn="l" rtl="0" fontAlgn="base">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7pPr>
            <a:lvl8pPr marL="1028700" algn="l" rtl="0" fontAlgn="base">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8pPr>
            <a:lvl9pPr marL="1371600" algn="l" rtl="0" fontAlgn="base">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lang="zh-CN" altLang="en-US" sz="1600" dirty="0">
                <a:solidFill>
                  <a:srgbClr val="000000"/>
                </a:solidFill>
                <a:latin typeface="微软雅黑" panose="020B0503020204020204" pitchFamily="34" charset="-122"/>
                <a:ea typeface="微软雅黑" panose="020B0503020204020204" pitchFamily="34" charset="-122"/>
              </a:rPr>
              <a:t>五</a:t>
            </a:r>
            <a:r>
              <a:rPr kumimoji="0" lang="zh-CN" altLang="en-US" sz="16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j-cs"/>
              </a:rPr>
              <a:t>、典型视觉应用</a:t>
            </a:r>
            <a:endParaRPr kumimoji="0" lang="zh-CN" altLang="en-US" sz="16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j-cs"/>
            </a:endParaRPr>
          </a:p>
        </p:txBody>
      </p:sp>
      <p:sp>
        <p:nvSpPr>
          <p:cNvPr id="3" name="文本框 2"/>
          <p:cNvSpPr txBox="1"/>
          <p:nvPr/>
        </p:nvSpPr>
        <p:spPr>
          <a:xfrm>
            <a:off x="5295033" y="162611"/>
            <a:ext cx="1258785"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风格迁移</a:t>
            </a:r>
            <a:endParaRPr kumimoji="0" lang="zh-CN" altLang="en-US" sz="1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nvGrpSpPr>
          <p:cNvPr id="12" name="组合 11"/>
          <p:cNvGrpSpPr/>
          <p:nvPr/>
        </p:nvGrpSpPr>
        <p:grpSpPr>
          <a:xfrm>
            <a:off x="317187" y="1834103"/>
            <a:ext cx="6178663" cy="3076205"/>
            <a:chOff x="317187" y="1834103"/>
            <a:chExt cx="6178663" cy="3076205"/>
          </a:xfrm>
        </p:grpSpPr>
        <p:pic>
          <p:nvPicPr>
            <p:cNvPr id="6" name="图片 5"/>
            <p:cNvPicPr>
              <a:picLocks noChangeAspect="1"/>
            </p:cNvPicPr>
            <p:nvPr/>
          </p:nvPicPr>
          <p:blipFill>
            <a:blip r:embed="rId1">
              <a:clrChange>
                <a:clrFrom>
                  <a:srgbClr val="FFFFFF"/>
                </a:clrFrom>
                <a:clrTo>
                  <a:srgbClr val="FFFFFF">
                    <a:alpha val="0"/>
                  </a:srgbClr>
                </a:clrTo>
              </a:clrChange>
            </a:blip>
            <a:stretch>
              <a:fillRect/>
            </a:stretch>
          </p:blipFill>
          <p:spPr>
            <a:xfrm>
              <a:off x="317187" y="3376735"/>
              <a:ext cx="1980000" cy="1475293"/>
            </a:xfrm>
            <a:prstGeom prst="rect">
              <a:avLst/>
            </a:prstGeom>
          </p:spPr>
        </p:pic>
        <p:pic>
          <p:nvPicPr>
            <p:cNvPr id="7" name="图片 6"/>
            <p:cNvPicPr>
              <a:picLocks noChangeAspect="1"/>
            </p:cNvPicPr>
            <p:nvPr/>
          </p:nvPicPr>
          <p:blipFill>
            <a:blip r:embed="rId2">
              <a:clrChange>
                <a:clrFrom>
                  <a:srgbClr val="FFFFFF"/>
                </a:clrFrom>
                <a:clrTo>
                  <a:srgbClr val="FFFFFF">
                    <a:alpha val="0"/>
                  </a:srgbClr>
                </a:clrTo>
              </a:clrChange>
            </a:blip>
            <a:stretch>
              <a:fillRect/>
            </a:stretch>
          </p:blipFill>
          <p:spPr>
            <a:xfrm>
              <a:off x="317187" y="1834599"/>
              <a:ext cx="1980000" cy="1474302"/>
            </a:xfrm>
            <a:prstGeom prst="rect">
              <a:avLst/>
            </a:prstGeom>
          </p:spPr>
        </p:pic>
        <p:pic>
          <p:nvPicPr>
            <p:cNvPr id="8" name="图片 7"/>
            <p:cNvPicPr>
              <a:picLocks noChangeAspect="1"/>
            </p:cNvPicPr>
            <p:nvPr/>
          </p:nvPicPr>
          <p:blipFill>
            <a:blip r:embed="rId3">
              <a:clrChange>
                <a:clrFrom>
                  <a:srgbClr val="FFFFFF"/>
                </a:clrFrom>
                <a:clrTo>
                  <a:srgbClr val="FFFFFF">
                    <a:alpha val="0"/>
                  </a:srgbClr>
                </a:clrTo>
              </a:clrChange>
            </a:blip>
            <a:stretch>
              <a:fillRect/>
            </a:stretch>
          </p:blipFill>
          <p:spPr>
            <a:xfrm>
              <a:off x="2392652" y="1834103"/>
              <a:ext cx="1980000" cy="1475293"/>
            </a:xfrm>
            <a:prstGeom prst="rect">
              <a:avLst/>
            </a:prstGeom>
          </p:spPr>
        </p:pic>
        <p:pic>
          <p:nvPicPr>
            <p:cNvPr id="9" name="图片 8"/>
            <p:cNvPicPr>
              <a:picLocks noChangeAspect="1"/>
            </p:cNvPicPr>
            <p:nvPr/>
          </p:nvPicPr>
          <p:blipFill>
            <a:blip r:embed="rId4">
              <a:clrChange>
                <a:clrFrom>
                  <a:srgbClr val="FFFFFF"/>
                </a:clrFrom>
                <a:clrTo>
                  <a:srgbClr val="FFFFFF">
                    <a:alpha val="0"/>
                  </a:srgbClr>
                </a:clrTo>
              </a:clrChange>
            </a:blip>
            <a:stretch>
              <a:fillRect/>
            </a:stretch>
          </p:blipFill>
          <p:spPr>
            <a:xfrm>
              <a:off x="2416518" y="3380116"/>
              <a:ext cx="1980000" cy="1468532"/>
            </a:xfrm>
            <a:prstGeom prst="rect">
              <a:avLst/>
            </a:prstGeom>
          </p:spPr>
        </p:pic>
        <p:pic>
          <p:nvPicPr>
            <p:cNvPr id="10" name="图片 9"/>
            <p:cNvPicPr>
              <a:picLocks noChangeAspect="1"/>
            </p:cNvPicPr>
            <p:nvPr/>
          </p:nvPicPr>
          <p:blipFill>
            <a:blip r:embed="rId5">
              <a:clrChange>
                <a:clrFrom>
                  <a:srgbClr val="FFFFFF"/>
                </a:clrFrom>
                <a:clrTo>
                  <a:srgbClr val="FFFFFF">
                    <a:alpha val="0"/>
                  </a:srgbClr>
                </a:clrTo>
              </a:clrChange>
            </a:blip>
            <a:stretch>
              <a:fillRect/>
            </a:stretch>
          </p:blipFill>
          <p:spPr>
            <a:xfrm>
              <a:off x="4515850" y="1834599"/>
              <a:ext cx="1980000" cy="1489195"/>
            </a:xfrm>
            <a:prstGeom prst="rect">
              <a:avLst/>
            </a:prstGeom>
          </p:spPr>
        </p:pic>
        <p:pic>
          <p:nvPicPr>
            <p:cNvPr id="11" name="图片 10"/>
            <p:cNvPicPr>
              <a:picLocks noChangeAspect="1"/>
            </p:cNvPicPr>
            <p:nvPr/>
          </p:nvPicPr>
          <p:blipFill>
            <a:blip r:embed="rId6">
              <a:clrChange>
                <a:clrFrom>
                  <a:srgbClr val="FFFFFF"/>
                </a:clrFrom>
                <a:clrTo>
                  <a:srgbClr val="FFFFFF">
                    <a:alpha val="0"/>
                  </a:srgbClr>
                </a:clrTo>
              </a:clrChange>
            </a:blip>
            <a:stretch>
              <a:fillRect/>
            </a:stretch>
          </p:blipFill>
          <p:spPr>
            <a:xfrm>
              <a:off x="4515849" y="3380116"/>
              <a:ext cx="1980000" cy="1530192"/>
            </a:xfrm>
            <a:prstGeom prst="rect">
              <a:avLst/>
            </a:prstGeom>
          </p:spPr>
        </p:pic>
      </p:grpSp>
      <p:sp>
        <p:nvSpPr>
          <p:cNvPr id="19" name="灯片编号占位符 19"/>
          <p:cNvSpPr txBox="1"/>
          <p:nvPr/>
        </p:nvSpPr>
        <p:spPr>
          <a:xfrm>
            <a:off x="4843463" y="4767264"/>
            <a:ext cx="1543050" cy="273844"/>
          </a:xfrm>
          <a:prstGeom prst="rect">
            <a:avLst/>
          </a:prstGeom>
        </p:spPr>
        <p:txBody>
          <a:bodyPr vert="horz" lIns="91440" tIns="45720" rIns="91440" bIns="45720" rtlCol="0" anchor="ctr"/>
          <a:lstStyle>
            <a:defPPr>
              <a:defRPr lang="zh-CN"/>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8F63A3B-78C7-47BE-AE5E-E10140E04643}" type="slidenum">
              <a:rPr lang="en-US" sz="1200" smtClean="0">
                <a:solidFill>
                  <a:srgbClr val="000000"/>
                </a:solidFill>
                <a:latin typeface="Calibri" panose="020F0502020204030204"/>
              </a:rPr>
            </a:fld>
            <a:endParaRPr lang="en-US" sz="1200" dirty="0">
              <a:solidFill>
                <a:srgbClr val="000000"/>
              </a:solidFill>
              <a:latin typeface="Calibri" panose="020F0502020204030204"/>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8193"/>
          <p:cNvSpPr txBox="1">
            <a:spLocks noChangeArrowheads="1"/>
          </p:cNvSpPr>
          <p:nvPr/>
        </p:nvSpPr>
        <p:spPr bwMode="auto">
          <a:xfrm>
            <a:off x="629842" y="86202"/>
            <a:ext cx="2448638" cy="422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l" rtl="0" eaLnBrk="0" fontAlgn="base" hangingPunct="0">
              <a:spcBef>
                <a:spcPct val="0"/>
              </a:spcBef>
              <a:spcAft>
                <a:spcPct val="0"/>
              </a:spcAft>
              <a:defRPr sz="2400" b="1" kern="1200">
                <a:solidFill>
                  <a:srgbClr val="0000FF"/>
                </a:solidFill>
                <a:latin typeface="+mj-lt"/>
                <a:ea typeface="+mj-ea"/>
                <a:cs typeface="+mj-cs"/>
              </a:defRPr>
            </a:lvl1pPr>
            <a:lvl2pPr algn="l" rtl="0" eaLnBrk="0" fontAlgn="base" hangingPunct="0">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2pPr>
            <a:lvl3pPr algn="l" rtl="0" eaLnBrk="0" fontAlgn="base" hangingPunct="0">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3pPr>
            <a:lvl4pPr algn="l" rtl="0" eaLnBrk="0" fontAlgn="base" hangingPunct="0">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4pPr>
            <a:lvl5pPr algn="l" rtl="0" eaLnBrk="0" fontAlgn="base" hangingPunct="0">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5pPr>
            <a:lvl6pPr marL="342900" algn="l" rtl="0" fontAlgn="base">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6pPr>
            <a:lvl7pPr marL="685800" algn="l" rtl="0" fontAlgn="base">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7pPr>
            <a:lvl8pPr marL="1028700" algn="l" rtl="0" fontAlgn="base">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8pPr>
            <a:lvl9pPr marL="1371600" algn="l" rtl="0" fontAlgn="base">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16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j-cs"/>
              </a:rPr>
              <a:t>六</a:t>
            </a:r>
            <a:r>
              <a:rPr kumimoji="0" lang="zh-CN" altLang="en-US" sz="1600" b="1"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j-cs"/>
              </a:rPr>
              <a:t>、</a:t>
            </a:r>
            <a:r>
              <a:rPr lang="zh-CN" altLang="en-US" sz="1600" dirty="0" smtClean="0">
                <a:solidFill>
                  <a:srgbClr val="000000"/>
                </a:solidFill>
                <a:latin typeface="微软雅黑" panose="020B0503020204020204" pitchFamily="34" charset="-122"/>
                <a:ea typeface="微软雅黑" panose="020B0503020204020204" pitchFamily="34" charset="-122"/>
              </a:rPr>
              <a:t>开源作业实战</a:t>
            </a:r>
            <a:endParaRPr kumimoji="0" lang="zh-CN" altLang="en-US" sz="16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j-cs"/>
            </a:endParaRPr>
          </a:p>
        </p:txBody>
      </p:sp>
      <p:sp>
        <p:nvSpPr>
          <p:cNvPr id="3" name="文本框 2"/>
          <p:cNvSpPr txBox="1"/>
          <p:nvPr/>
        </p:nvSpPr>
        <p:spPr>
          <a:xfrm>
            <a:off x="5295033" y="162611"/>
            <a:ext cx="1258785"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600" b="1" dirty="0" smtClean="0">
                <a:solidFill>
                  <a:prstClr val="white"/>
                </a:solidFill>
                <a:latin typeface="微软雅黑" panose="020B0503020204020204" pitchFamily="34" charset="-122"/>
                <a:ea typeface="微软雅黑" panose="020B0503020204020204" pitchFamily="34" charset="-122"/>
              </a:rPr>
              <a:t>作业</a:t>
            </a:r>
            <a:endParaRPr kumimoji="0" lang="zh-CN" altLang="en-US" sz="1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8" name="灯片编号占位符 19"/>
          <p:cNvSpPr txBox="1"/>
          <p:nvPr/>
        </p:nvSpPr>
        <p:spPr>
          <a:xfrm>
            <a:off x="4843463" y="4767264"/>
            <a:ext cx="1543050" cy="273844"/>
          </a:xfrm>
          <a:prstGeom prst="rect">
            <a:avLst/>
          </a:prstGeom>
        </p:spPr>
        <p:txBody>
          <a:bodyPr vert="horz" lIns="91440" tIns="45720" rIns="91440" bIns="45720" rtlCol="0" anchor="ctr"/>
          <a:lstStyle>
            <a:defPPr>
              <a:defRPr lang="zh-CN"/>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8F63A3B-78C7-47BE-AE5E-E10140E04643}" type="slidenum">
              <a:rPr lang="en-US" sz="1200" smtClean="0">
                <a:solidFill>
                  <a:srgbClr val="000000"/>
                </a:solidFill>
                <a:latin typeface="Calibri" panose="020F0502020204030204"/>
              </a:rPr>
            </a:fld>
            <a:endParaRPr lang="en-US" sz="1200" dirty="0">
              <a:solidFill>
                <a:srgbClr val="000000"/>
              </a:solidFill>
              <a:latin typeface="Calibri" panose="020F0502020204030204"/>
            </a:endParaRPr>
          </a:p>
        </p:txBody>
      </p:sp>
      <p:sp>
        <p:nvSpPr>
          <p:cNvPr id="5" name="文本框 4"/>
          <p:cNvSpPr txBox="1"/>
          <p:nvPr/>
        </p:nvSpPr>
        <p:spPr>
          <a:xfrm>
            <a:off x="600410" y="1241627"/>
            <a:ext cx="5786103" cy="2585323"/>
          </a:xfrm>
          <a:prstGeom prst="rect">
            <a:avLst/>
          </a:prstGeom>
          <a:noFill/>
        </p:spPr>
        <p:txBody>
          <a:bodyPr wrap="square" rtlCol="0">
            <a:spAutoFit/>
          </a:bodyPr>
          <a:lstStyle/>
          <a:p>
            <a:pPr marL="342900" indent="-342900">
              <a:lnSpc>
                <a:spcPct val="150000"/>
              </a:lnSpc>
              <a:buAutoNum type="arabicPeriod"/>
            </a:pPr>
            <a:r>
              <a:rPr lang="zh-CN" altLang="en-US" dirty="0" smtClean="0"/>
              <a:t>完成两幅不同视角图像间的</a:t>
            </a:r>
            <a:r>
              <a:rPr lang="en-US" altLang="zh-CN" dirty="0" smtClean="0"/>
              <a:t>SIFT</a:t>
            </a:r>
            <a:r>
              <a:rPr lang="zh-CN" altLang="en-US" dirty="0" smtClean="0"/>
              <a:t>特征提取和匹配 </a:t>
            </a:r>
            <a:endParaRPr lang="en-US" altLang="zh-CN" dirty="0" smtClean="0"/>
          </a:p>
          <a:p>
            <a:pPr>
              <a:lnSpc>
                <a:spcPct val="150000"/>
              </a:lnSpc>
            </a:pPr>
            <a:r>
              <a:rPr lang="zh-CN" altLang="en-US" dirty="0" smtClean="0"/>
              <a:t>   （见教材</a:t>
            </a:r>
            <a:r>
              <a:rPr lang="en-US" altLang="zh-CN" dirty="0" smtClean="0"/>
              <a:t>10.5.1</a:t>
            </a:r>
            <a:r>
              <a:rPr lang="zh-CN" altLang="en-US" dirty="0" smtClean="0"/>
              <a:t>）</a:t>
            </a:r>
            <a:endParaRPr lang="en-US" altLang="zh-CN" dirty="0" smtClean="0"/>
          </a:p>
          <a:p>
            <a:pPr marL="342900" indent="-342900">
              <a:lnSpc>
                <a:spcPct val="150000"/>
              </a:lnSpc>
              <a:buAutoNum type="arabicPeriod"/>
            </a:pPr>
            <a:endParaRPr lang="en-US" altLang="zh-CN" dirty="0" smtClean="0"/>
          </a:p>
          <a:p>
            <a:pPr marL="342900" indent="-342900">
              <a:lnSpc>
                <a:spcPct val="150000"/>
              </a:lnSpc>
              <a:buAutoNum type="arabicPeriod" startAt="2"/>
            </a:pPr>
            <a:r>
              <a:rPr lang="zh-CN" altLang="en-US" dirty="0" smtClean="0"/>
              <a:t>分别利用逻辑回归、支持向量机和卷积网络，完成</a:t>
            </a:r>
            <a:r>
              <a:rPr lang="en-US" altLang="zh-CN" dirty="0" smtClean="0"/>
              <a:t>MNIST</a:t>
            </a:r>
            <a:r>
              <a:rPr lang="zh-CN" altLang="en-US" dirty="0" smtClean="0"/>
              <a:t>手写体字符分类</a:t>
            </a:r>
            <a:endParaRPr lang="en-US" altLang="zh-CN" dirty="0" smtClean="0"/>
          </a:p>
          <a:p>
            <a:pPr>
              <a:lnSpc>
                <a:spcPct val="150000"/>
              </a:lnSpc>
            </a:pPr>
            <a:r>
              <a:rPr lang="en-US" altLang="zh-CN" dirty="0"/>
              <a:t> </a:t>
            </a:r>
            <a:r>
              <a:rPr lang="en-US" altLang="zh-CN" dirty="0" smtClean="0"/>
              <a:t>     (</a:t>
            </a:r>
            <a:r>
              <a:rPr lang="zh-CN" altLang="en-US" dirty="0" smtClean="0"/>
              <a:t>见教材</a:t>
            </a:r>
            <a:r>
              <a:rPr lang="en-US" altLang="zh-CN" dirty="0" smtClean="0"/>
              <a:t>10.5.2~10.5.4</a:t>
            </a:r>
            <a:r>
              <a:rPr lang="en-US" altLang="zh-CN" dirty="0"/>
              <a:t>)</a:t>
            </a:r>
            <a:endParaRPr lang="zh-CN" altLang="en-US" dirty="0"/>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文本占位符 17410"/>
          <p:cNvSpPr>
            <a:spLocks noGrp="1" noChangeArrowheads="1"/>
          </p:cNvSpPr>
          <p:nvPr>
            <p:ph idx="1"/>
          </p:nvPr>
        </p:nvSpPr>
        <p:spPr>
          <a:xfrm>
            <a:off x="1691924" y="1646846"/>
            <a:ext cx="3474151" cy="1450812"/>
          </a:xfrm>
        </p:spPr>
        <p:txBody>
          <a:bodyPr/>
          <a:lstStyle/>
          <a:p>
            <a:pPr marL="0" indent="0" algn="just" eaLnBrk="1" hangingPunct="1">
              <a:lnSpc>
                <a:spcPct val="150000"/>
              </a:lnSpc>
              <a:buNone/>
            </a:pPr>
            <a:r>
              <a:rPr lang="zh-CN" altLang="en-US" sz="5400" b="1" dirty="0">
                <a:solidFill>
                  <a:srgbClr val="000066"/>
                </a:solidFill>
                <a:latin typeface="微软雅黑" panose="020B0503020204020204" pitchFamily="34" charset="-122"/>
                <a:ea typeface="微软雅黑" panose="020B0503020204020204" pitchFamily="34" charset="-122"/>
              </a:rPr>
              <a:t>感谢观看！</a:t>
            </a:r>
            <a:endParaRPr lang="zh-CN" altLang="en-US" sz="5400" b="1" dirty="0">
              <a:solidFill>
                <a:srgbClr val="000066"/>
              </a:solidFill>
              <a:latin typeface="微软雅黑" panose="020B0503020204020204" pitchFamily="34" charset="-122"/>
              <a:ea typeface="微软雅黑" panose="020B0503020204020204" pitchFamily="34" charset="-122"/>
            </a:endParaRPr>
          </a:p>
        </p:txBody>
      </p:sp>
      <p:sp>
        <p:nvSpPr>
          <p:cNvPr id="2" name="标题 8193"/>
          <p:cNvSpPr txBox="1">
            <a:spLocks noChangeArrowheads="1"/>
          </p:cNvSpPr>
          <p:nvPr/>
        </p:nvSpPr>
        <p:spPr bwMode="auto">
          <a:xfrm>
            <a:off x="629842" y="86202"/>
            <a:ext cx="2448638" cy="422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l" rtl="0" eaLnBrk="0" fontAlgn="base" hangingPunct="0">
              <a:spcBef>
                <a:spcPct val="0"/>
              </a:spcBef>
              <a:spcAft>
                <a:spcPct val="0"/>
              </a:spcAft>
              <a:defRPr sz="2400" b="1" kern="1200">
                <a:solidFill>
                  <a:srgbClr val="0000FF"/>
                </a:solidFill>
                <a:latin typeface="+mj-lt"/>
                <a:ea typeface="+mj-ea"/>
                <a:cs typeface="+mj-cs"/>
              </a:defRPr>
            </a:lvl1pPr>
            <a:lvl2pPr algn="l" rtl="0" eaLnBrk="0" fontAlgn="base" hangingPunct="0">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2pPr>
            <a:lvl3pPr algn="l" rtl="0" eaLnBrk="0" fontAlgn="base" hangingPunct="0">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3pPr>
            <a:lvl4pPr algn="l" rtl="0" eaLnBrk="0" fontAlgn="base" hangingPunct="0">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4pPr>
            <a:lvl5pPr algn="l" rtl="0" eaLnBrk="0" fontAlgn="base" hangingPunct="0">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5pPr>
            <a:lvl6pPr marL="342900" algn="l" rtl="0" fontAlgn="base">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6pPr>
            <a:lvl7pPr marL="685800" algn="l" rtl="0" fontAlgn="base">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7pPr>
            <a:lvl8pPr marL="1028700" algn="l" rtl="0" fontAlgn="base">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8pPr>
            <a:lvl9pPr marL="1371600" algn="l" rtl="0" fontAlgn="base">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1600" b="1"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j-cs"/>
              </a:rPr>
              <a:t>七、</a:t>
            </a:r>
            <a:r>
              <a:rPr lang="zh-CN" altLang="en-US" sz="1600" dirty="0">
                <a:solidFill>
                  <a:srgbClr val="000000"/>
                </a:solidFill>
                <a:latin typeface="微软雅黑" panose="020B0503020204020204" pitchFamily="34" charset="-122"/>
                <a:ea typeface="微软雅黑" panose="020B0503020204020204" pitchFamily="34" charset="-122"/>
              </a:rPr>
              <a:t>结语</a:t>
            </a:r>
            <a:endParaRPr kumimoji="0" lang="zh-CN" altLang="en-US" sz="16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j-cs"/>
            </a:endParaRPr>
          </a:p>
        </p:txBody>
      </p:sp>
      <p:sp>
        <p:nvSpPr>
          <p:cNvPr id="3" name="文本框 2"/>
          <p:cNvSpPr txBox="1"/>
          <p:nvPr/>
        </p:nvSpPr>
        <p:spPr>
          <a:xfrm>
            <a:off x="5295033" y="162611"/>
            <a:ext cx="1258785"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600" b="1" dirty="0">
                <a:solidFill>
                  <a:prstClr val="white"/>
                </a:solidFill>
                <a:latin typeface="微软雅黑" panose="020B0503020204020204" pitchFamily="34" charset="-122"/>
                <a:ea typeface="微软雅黑" panose="020B0503020204020204" pitchFamily="34" charset="-122"/>
              </a:rPr>
              <a:t>结语</a:t>
            </a:r>
            <a:endParaRPr kumimoji="0" lang="zh-CN" altLang="en-US" sz="1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8" name="灯片编号占位符 19"/>
          <p:cNvSpPr txBox="1"/>
          <p:nvPr/>
        </p:nvSpPr>
        <p:spPr>
          <a:xfrm>
            <a:off x="4843463" y="4767264"/>
            <a:ext cx="1543050" cy="273844"/>
          </a:xfrm>
          <a:prstGeom prst="rect">
            <a:avLst/>
          </a:prstGeom>
        </p:spPr>
        <p:txBody>
          <a:bodyPr vert="horz" lIns="91440" tIns="45720" rIns="91440" bIns="45720" rtlCol="0" anchor="ctr"/>
          <a:lstStyle>
            <a:defPPr>
              <a:defRPr lang="zh-CN"/>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8F63A3B-78C7-47BE-AE5E-E10140E04643}" type="slidenum">
              <a:rPr lang="en-US" sz="1200" smtClean="0">
                <a:solidFill>
                  <a:srgbClr val="000000"/>
                </a:solidFill>
                <a:latin typeface="Calibri" panose="020F0502020204030204"/>
              </a:rPr>
            </a:fld>
            <a:endParaRPr lang="en-US" sz="1200" dirty="0">
              <a:solidFill>
                <a:srgbClr val="000000"/>
              </a:solidFill>
              <a:latin typeface="Calibri" panose="020F0502020204030204"/>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标题 8193"/>
          <p:cNvSpPr>
            <a:spLocks noGrp="1" noChangeArrowheads="1"/>
          </p:cNvSpPr>
          <p:nvPr>
            <p:ph type="title"/>
          </p:nvPr>
        </p:nvSpPr>
        <p:spPr>
          <a:xfrm>
            <a:off x="629842" y="86202"/>
            <a:ext cx="3058580" cy="422672"/>
          </a:xfrm>
        </p:spPr>
        <p:txBody>
          <a:bodyPr/>
          <a:lstStyle/>
          <a:p>
            <a:pPr eaLnBrk="1" hangingPunct="1"/>
            <a:r>
              <a:rPr lang="zh-CN" altLang="en-US" sz="1600" dirty="0">
                <a:solidFill>
                  <a:srgbClr val="000000"/>
                </a:solidFill>
                <a:latin typeface="微软雅黑" panose="020B0503020204020204" pitchFamily="34" charset="-122"/>
                <a:ea typeface="微软雅黑" panose="020B0503020204020204" pitchFamily="34" charset="-122"/>
                <a:cs typeface="+mn-cs"/>
              </a:rPr>
              <a:t>一、特征提取方法与分类器挑战</a:t>
            </a:r>
            <a:endParaRPr lang="zh-CN" altLang="en-US" sz="1600" dirty="0">
              <a:solidFill>
                <a:srgbClr val="000000"/>
              </a:solidFill>
              <a:latin typeface="微软雅黑" panose="020B0503020204020204" pitchFamily="34" charset="-122"/>
              <a:ea typeface="微软雅黑" panose="020B0503020204020204" pitchFamily="34" charset="-122"/>
              <a:cs typeface="+mn-cs"/>
            </a:endParaRPr>
          </a:p>
        </p:txBody>
      </p:sp>
      <p:sp>
        <p:nvSpPr>
          <p:cNvPr id="4" name="文本框 3"/>
          <p:cNvSpPr txBox="1"/>
          <p:nvPr/>
        </p:nvSpPr>
        <p:spPr>
          <a:xfrm>
            <a:off x="5306602" y="201097"/>
            <a:ext cx="1439492" cy="307777"/>
          </a:xfrm>
          <a:prstGeom prst="rect">
            <a:avLst/>
          </a:prstGeom>
          <a:noFill/>
        </p:spPr>
        <p:txBody>
          <a:bodyPr wrap="square" rtlCol="0">
            <a:spAutoFit/>
          </a:bodyPr>
          <a:lstStyle/>
          <a:p>
            <a:r>
              <a:rPr lang="zh-CN" altLang="en-US" sz="1400" b="1" dirty="0">
                <a:solidFill>
                  <a:prstClr val="white"/>
                </a:solidFill>
                <a:latin typeface="微软雅黑" panose="020B0503020204020204" pitchFamily="34" charset="-122"/>
                <a:ea typeface="微软雅黑" panose="020B0503020204020204" pitchFamily="34" charset="-122"/>
              </a:rPr>
              <a:t>特征提取方法</a:t>
            </a:r>
            <a:endParaRPr lang="zh-CN" altLang="en-US" sz="1400" b="1" dirty="0">
              <a:solidFill>
                <a:prstClr val="white"/>
              </a:solidFill>
              <a:latin typeface="微软雅黑" panose="020B0503020204020204" pitchFamily="34" charset="-122"/>
              <a:ea typeface="微软雅黑" panose="020B0503020204020204" pitchFamily="34" charset="-122"/>
            </a:endParaRPr>
          </a:p>
        </p:txBody>
      </p:sp>
      <p:sp>
        <p:nvSpPr>
          <p:cNvPr id="3" name="内容占位符 27"/>
          <p:cNvSpPr>
            <a:spLocks noGrp="1"/>
          </p:cNvSpPr>
          <p:nvPr>
            <p:ph sz="half" idx="1"/>
          </p:nvPr>
        </p:nvSpPr>
        <p:spPr>
          <a:xfrm>
            <a:off x="358812" y="730724"/>
            <a:ext cx="6140376" cy="1084789"/>
          </a:xfrm>
        </p:spPr>
        <p:txBody>
          <a:bodyPr/>
          <a:lstStyle/>
          <a:p>
            <a:pPr>
              <a:lnSpc>
                <a:spcPct val="150000"/>
              </a:lnSpc>
            </a:pPr>
            <a:r>
              <a:rPr lang="zh-CN" altLang="en-US" sz="1800" b="1" dirty="0">
                <a:solidFill>
                  <a:srgbClr val="000066"/>
                </a:solidFill>
                <a:latin typeface="微软雅黑" panose="020B0503020204020204" pitchFamily="34" charset="-122"/>
                <a:ea typeface="微软雅黑" panose="020B0503020204020204" pitchFamily="34" charset="-122"/>
              </a:rPr>
              <a:t>特征提取可以分为两大类：</a:t>
            </a:r>
            <a:endParaRPr lang="en-US" altLang="zh-CN" sz="1800" b="1" dirty="0">
              <a:solidFill>
                <a:srgbClr val="000066"/>
              </a:solidFill>
              <a:latin typeface="微软雅黑" panose="020B0503020204020204" pitchFamily="34" charset="-122"/>
              <a:ea typeface="微软雅黑" panose="020B0503020204020204" pitchFamily="34" charset="-122"/>
            </a:endParaRPr>
          </a:p>
          <a:p>
            <a:pPr marL="342900" lvl="1" indent="0">
              <a:lnSpc>
                <a:spcPct val="150000"/>
              </a:lnSpc>
              <a:buNone/>
            </a:pPr>
            <a:r>
              <a:rPr lang="zh-CN" altLang="en-US" sz="1600" b="1" dirty="0">
                <a:solidFill>
                  <a:srgbClr val="000066"/>
                </a:solidFill>
                <a:latin typeface="微软雅黑" panose="020B0503020204020204" pitchFamily="34" charset="-122"/>
                <a:ea typeface="微软雅黑" panose="020B0503020204020204" pitchFamily="34" charset="-122"/>
              </a:rPr>
              <a:t>手工特征和数据驱动的自动学习特征。</a:t>
            </a:r>
            <a:endParaRPr lang="zh-CN" altLang="en-US" sz="1600" b="1" dirty="0">
              <a:solidFill>
                <a:srgbClr val="000066"/>
              </a:solidFill>
              <a:latin typeface="微软雅黑" panose="020B0503020204020204" pitchFamily="34" charset="-122"/>
              <a:ea typeface="微软雅黑" panose="020B0503020204020204" pitchFamily="34" charset="-122"/>
            </a:endParaRPr>
          </a:p>
        </p:txBody>
      </p:sp>
      <p:pic>
        <p:nvPicPr>
          <p:cNvPr id="8" name="图片 7"/>
          <p:cNvPicPr>
            <a:picLocks noChangeAspect="1"/>
          </p:cNvPicPr>
          <p:nvPr/>
        </p:nvPicPr>
        <p:blipFill>
          <a:blip r:embed="rId1">
            <a:clrChange>
              <a:clrFrom>
                <a:srgbClr val="FFFFFF"/>
              </a:clrFrom>
              <a:clrTo>
                <a:srgbClr val="FFFFFF">
                  <a:alpha val="0"/>
                </a:srgbClr>
              </a:clrTo>
            </a:clrChange>
          </a:blip>
          <a:stretch>
            <a:fillRect/>
          </a:stretch>
        </p:blipFill>
        <p:spPr>
          <a:xfrm>
            <a:off x="208139" y="1715784"/>
            <a:ext cx="6441722" cy="2972536"/>
          </a:xfrm>
          <a:prstGeom prst="rect">
            <a:avLst/>
          </a:prstGeom>
        </p:spPr>
      </p:pic>
      <p:sp>
        <p:nvSpPr>
          <p:cNvPr id="11" name="灯片编号占位符 19"/>
          <p:cNvSpPr txBox="1"/>
          <p:nvPr/>
        </p:nvSpPr>
        <p:spPr>
          <a:xfrm>
            <a:off x="4843463" y="4767264"/>
            <a:ext cx="1543050" cy="273844"/>
          </a:xfrm>
          <a:prstGeom prst="rect">
            <a:avLst/>
          </a:prstGeom>
        </p:spPr>
        <p:txBody>
          <a:bodyPr vert="horz" lIns="91440" tIns="45720" rIns="91440" bIns="45720" rtlCol="0" anchor="ctr"/>
          <a:lstStyle>
            <a:defPPr>
              <a:defRPr lang="zh-CN"/>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8F63A3B-78C7-47BE-AE5E-E10140E04643}" type="slidenum">
              <a:rPr lang="en-US" sz="1200" smtClean="0">
                <a:solidFill>
                  <a:srgbClr val="000000"/>
                </a:solidFill>
                <a:latin typeface="Calibri" panose="020F0502020204030204"/>
              </a:rPr>
            </a:fld>
            <a:endParaRPr lang="en-US" sz="1200" dirty="0">
              <a:solidFill>
                <a:srgbClr val="000000"/>
              </a:solidFill>
              <a:latin typeface="Calibri" panose="020F0502020204030204"/>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标题 8193"/>
          <p:cNvSpPr>
            <a:spLocks noGrp="1" noChangeArrowheads="1"/>
          </p:cNvSpPr>
          <p:nvPr>
            <p:ph type="title"/>
          </p:nvPr>
        </p:nvSpPr>
        <p:spPr>
          <a:xfrm>
            <a:off x="629842" y="86202"/>
            <a:ext cx="3058580" cy="422672"/>
          </a:xfrm>
        </p:spPr>
        <p:txBody>
          <a:bodyPr/>
          <a:lstStyle/>
          <a:p>
            <a:pPr eaLnBrk="1" hangingPunct="1"/>
            <a:r>
              <a:rPr lang="zh-CN" altLang="en-US" sz="1600" dirty="0">
                <a:solidFill>
                  <a:srgbClr val="000000"/>
                </a:solidFill>
                <a:latin typeface="微软雅黑" panose="020B0503020204020204" pitchFamily="34" charset="-122"/>
                <a:ea typeface="微软雅黑" panose="020B0503020204020204" pitchFamily="34" charset="-122"/>
                <a:cs typeface="+mn-cs"/>
              </a:rPr>
              <a:t>一、特征提取方法与分类器挑战</a:t>
            </a:r>
            <a:endParaRPr lang="zh-CN" altLang="en-US" sz="1600" dirty="0">
              <a:solidFill>
                <a:srgbClr val="000000"/>
              </a:solidFill>
              <a:latin typeface="微软雅黑" panose="020B0503020204020204" pitchFamily="34" charset="-122"/>
              <a:ea typeface="微软雅黑" panose="020B0503020204020204" pitchFamily="34" charset="-122"/>
              <a:cs typeface="+mn-cs"/>
            </a:endParaRPr>
          </a:p>
        </p:txBody>
      </p:sp>
      <p:sp>
        <p:nvSpPr>
          <p:cNvPr id="4" name="文本框 3"/>
          <p:cNvSpPr txBox="1"/>
          <p:nvPr/>
        </p:nvSpPr>
        <p:spPr>
          <a:xfrm>
            <a:off x="5306602" y="201097"/>
            <a:ext cx="1439492" cy="307777"/>
          </a:xfrm>
          <a:prstGeom prst="rect">
            <a:avLst/>
          </a:prstGeom>
          <a:noFill/>
        </p:spPr>
        <p:txBody>
          <a:bodyPr wrap="square" rtlCol="0">
            <a:spAutoFit/>
          </a:bodyPr>
          <a:lstStyle/>
          <a:p>
            <a:r>
              <a:rPr lang="zh-CN" altLang="en-US" sz="1400" b="1" dirty="0">
                <a:solidFill>
                  <a:prstClr val="white"/>
                </a:solidFill>
                <a:latin typeface="微软雅黑" panose="020B0503020204020204" pitchFamily="34" charset="-122"/>
                <a:ea typeface="微软雅黑" panose="020B0503020204020204" pitchFamily="34" charset="-122"/>
              </a:rPr>
              <a:t>特征提取方法</a:t>
            </a:r>
            <a:endParaRPr lang="zh-CN" altLang="en-US" sz="1400" b="1" dirty="0">
              <a:solidFill>
                <a:prstClr val="white"/>
              </a:solidFill>
              <a:latin typeface="微软雅黑" panose="020B0503020204020204" pitchFamily="34" charset="-122"/>
              <a:ea typeface="微软雅黑" panose="020B0503020204020204" pitchFamily="34" charset="-122"/>
            </a:endParaRPr>
          </a:p>
        </p:txBody>
      </p:sp>
      <p:sp>
        <p:nvSpPr>
          <p:cNvPr id="3" name="内容占位符 27"/>
          <p:cNvSpPr>
            <a:spLocks noGrp="1"/>
          </p:cNvSpPr>
          <p:nvPr>
            <p:ph sz="half" idx="1"/>
          </p:nvPr>
        </p:nvSpPr>
        <p:spPr>
          <a:xfrm>
            <a:off x="1725898" y="681792"/>
            <a:ext cx="3406202" cy="612178"/>
          </a:xfrm>
        </p:spPr>
        <p:txBody>
          <a:bodyPr/>
          <a:lstStyle/>
          <a:p>
            <a:pPr marL="0" indent="0">
              <a:lnSpc>
                <a:spcPct val="150000"/>
              </a:lnSpc>
              <a:buNone/>
            </a:pPr>
            <a:r>
              <a:rPr lang="zh-CN" altLang="en-US" sz="1800" b="1" dirty="0">
                <a:solidFill>
                  <a:srgbClr val="000066"/>
                </a:solidFill>
                <a:latin typeface="微软雅黑" panose="020B0503020204020204" pitchFamily="34" charset="-122"/>
                <a:ea typeface="微软雅黑" panose="020B0503020204020204" pitchFamily="34" charset="-122"/>
              </a:rPr>
              <a:t>​​手工特征 </a:t>
            </a:r>
            <a:r>
              <a:rPr lang="en-US" altLang="zh-CN" sz="1800" b="1" dirty="0">
                <a:solidFill>
                  <a:srgbClr val="000066"/>
                </a:solidFill>
                <a:latin typeface="微软雅黑" panose="020B0503020204020204" pitchFamily="34" charset="-122"/>
                <a:ea typeface="微软雅黑" panose="020B0503020204020204" pitchFamily="34" charset="-122"/>
              </a:rPr>
              <a:t>vs </a:t>
            </a:r>
            <a:r>
              <a:rPr lang="zh-CN" altLang="en-US" sz="1800" b="1" dirty="0">
                <a:solidFill>
                  <a:srgbClr val="000066"/>
                </a:solidFill>
                <a:latin typeface="微软雅黑" panose="020B0503020204020204" pitchFamily="34" charset="-122"/>
                <a:ea typeface="微软雅黑" panose="020B0503020204020204" pitchFamily="34" charset="-122"/>
              </a:rPr>
              <a:t>数据驱动特征对比</a:t>
            </a:r>
            <a:endParaRPr lang="en-US" altLang="zh-CN" sz="1800" b="1" dirty="0">
              <a:solidFill>
                <a:srgbClr val="000066"/>
              </a:solidFill>
              <a:latin typeface="微软雅黑" panose="020B0503020204020204" pitchFamily="34" charset="-122"/>
              <a:ea typeface="微软雅黑" panose="020B0503020204020204" pitchFamily="34" charset="-122"/>
            </a:endParaRPr>
          </a:p>
        </p:txBody>
      </p:sp>
      <p:graphicFrame>
        <p:nvGraphicFramePr>
          <p:cNvPr id="5" name="表格 4"/>
          <p:cNvGraphicFramePr>
            <a:graphicFrameLocks noGrp="1"/>
          </p:cNvGraphicFramePr>
          <p:nvPr/>
        </p:nvGraphicFramePr>
        <p:xfrm>
          <a:off x="456988" y="1252431"/>
          <a:ext cx="5944023" cy="2518188"/>
        </p:xfrm>
        <a:graphic>
          <a:graphicData uri="http://schemas.openxmlformats.org/drawingml/2006/table">
            <a:tbl>
              <a:tblPr firstRow="1" bandRow="1">
                <a:tableStyleId>{073A0DAA-6AF3-43AB-8588-CEC1D06C72B9}</a:tableStyleId>
              </a:tblPr>
              <a:tblGrid>
                <a:gridCol w="1981341"/>
                <a:gridCol w="1981341"/>
                <a:gridCol w="1981341"/>
              </a:tblGrid>
              <a:tr h="680676">
                <a:tc>
                  <a:txBody>
                    <a:bodyPr/>
                    <a:lstStyle/>
                    <a:p>
                      <a:pPr algn="ctr" fontAlgn="ctr"/>
                      <a:r>
                        <a:rPr lang="zh-CN" altLang="en-US" sz="1600" b="1" dirty="0">
                          <a:effectLst/>
                        </a:rPr>
                        <a:t>对比维度​​</a:t>
                      </a:r>
                      <a:endParaRPr lang="zh-CN" altLang="en-US" sz="1600" b="1" dirty="0">
                        <a:effectLst/>
                        <a:latin typeface="PingFang SC"/>
                      </a:endParaRPr>
                    </a:p>
                  </a:txBody>
                  <a:tcPr marL="76200" marR="76200" marT="63500" marB="63500" anchor="ctr"/>
                </a:tc>
                <a:tc>
                  <a:txBody>
                    <a:bodyPr/>
                    <a:lstStyle/>
                    <a:p>
                      <a:pPr algn="ctr" fontAlgn="ctr"/>
                      <a:r>
                        <a:rPr lang="zh-CN" altLang="en-US" sz="1600" b="1" dirty="0">
                          <a:effectLst/>
                        </a:rPr>
                        <a:t>​​手工特征（</a:t>
                      </a:r>
                      <a:r>
                        <a:rPr lang="en-US" sz="1600" b="1" dirty="0">
                          <a:effectLst/>
                        </a:rPr>
                        <a:t>HOG/SIFT）​​</a:t>
                      </a:r>
                      <a:endParaRPr lang="en-US" sz="1600" b="1" dirty="0">
                        <a:effectLst/>
                        <a:latin typeface="PingFang SC"/>
                      </a:endParaRPr>
                    </a:p>
                  </a:txBody>
                  <a:tcPr marL="76200" marR="76200" marT="63500" marB="63500" anchor="ctr"/>
                </a:tc>
                <a:tc>
                  <a:txBody>
                    <a:bodyPr/>
                    <a:lstStyle/>
                    <a:p>
                      <a:pPr algn="ctr" fontAlgn="ctr"/>
                      <a:r>
                        <a:rPr lang="zh-CN" altLang="en-US" sz="1600" b="1" dirty="0">
                          <a:effectLst/>
                        </a:rPr>
                        <a:t>​​数据驱动特征（</a:t>
                      </a:r>
                      <a:r>
                        <a:rPr lang="en-US" altLang="zh-CN" sz="1600" b="1" dirty="0">
                          <a:effectLst/>
                        </a:rPr>
                        <a:t>CNN</a:t>
                      </a:r>
                      <a:r>
                        <a:rPr lang="zh-CN" altLang="en-US" sz="1600" b="1" dirty="0">
                          <a:effectLst/>
                        </a:rPr>
                        <a:t>）​​</a:t>
                      </a:r>
                      <a:endParaRPr lang="zh-CN" altLang="en-US" sz="1600" b="1" dirty="0">
                        <a:effectLst/>
                        <a:latin typeface="PingFang SC"/>
                      </a:endParaRPr>
                    </a:p>
                  </a:txBody>
                  <a:tcPr marL="76200" marR="76200" marT="63500" marB="63500" anchor="ctr"/>
                </a:tc>
              </a:tr>
              <a:tr h="459378">
                <a:tc>
                  <a:txBody>
                    <a:bodyPr/>
                    <a:lstStyle/>
                    <a:p>
                      <a:pPr algn="ctr" fontAlgn="ctr"/>
                      <a:r>
                        <a:rPr lang="zh-CN" altLang="en-US" sz="1600" b="0" dirty="0">
                          <a:effectLst/>
                        </a:rPr>
                        <a:t>依赖资源</a:t>
                      </a:r>
                      <a:endParaRPr lang="zh-CN" altLang="en-US" sz="1600" b="0" dirty="0">
                        <a:effectLst/>
                        <a:latin typeface="PingFang SC"/>
                      </a:endParaRPr>
                    </a:p>
                  </a:txBody>
                  <a:tcPr marL="76200" marR="76200" marT="63500" marB="63500" anchor="ctr"/>
                </a:tc>
                <a:tc>
                  <a:txBody>
                    <a:bodyPr/>
                    <a:lstStyle/>
                    <a:p>
                      <a:pPr algn="ctr" fontAlgn="ctr"/>
                      <a:r>
                        <a:rPr lang="zh-CN" altLang="en-US" sz="1600" b="0" dirty="0">
                          <a:effectLst/>
                        </a:rPr>
                        <a:t>专家知识</a:t>
                      </a:r>
                      <a:endParaRPr lang="zh-CN" altLang="en-US" sz="1600" b="0" dirty="0">
                        <a:effectLst/>
                        <a:latin typeface="PingFang SC"/>
                      </a:endParaRPr>
                    </a:p>
                  </a:txBody>
                  <a:tcPr marL="76200" marR="76200" marT="63500" marB="63500" anchor="ctr"/>
                </a:tc>
                <a:tc>
                  <a:txBody>
                    <a:bodyPr/>
                    <a:lstStyle/>
                    <a:p>
                      <a:pPr algn="ctr" fontAlgn="ctr"/>
                      <a:r>
                        <a:rPr lang="zh-CN" altLang="en-US" sz="1600" b="0" dirty="0">
                          <a:effectLst/>
                        </a:rPr>
                        <a:t>大规模标注数据</a:t>
                      </a:r>
                      <a:endParaRPr lang="zh-CN" altLang="en-US" sz="1600" b="0" dirty="0">
                        <a:effectLst/>
                        <a:latin typeface="PingFang SC"/>
                      </a:endParaRPr>
                    </a:p>
                  </a:txBody>
                  <a:tcPr marL="76200" marR="76200" marT="63500" marB="63500" anchor="ctr"/>
                </a:tc>
              </a:tr>
              <a:tr h="459378">
                <a:tc>
                  <a:txBody>
                    <a:bodyPr/>
                    <a:lstStyle/>
                    <a:p>
                      <a:pPr algn="ctr" fontAlgn="ctr"/>
                      <a:r>
                        <a:rPr lang="zh-CN" altLang="en-US" sz="1600" b="0">
                          <a:effectLst/>
                        </a:rPr>
                        <a:t>计算效率</a:t>
                      </a:r>
                      <a:endParaRPr lang="zh-CN" altLang="en-US" sz="1600" b="0">
                        <a:effectLst/>
                        <a:latin typeface="PingFang SC"/>
                      </a:endParaRPr>
                    </a:p>
                  </a:txBody>
                  <a:tcPr marL="76200" marR="76200" marT="63500" marB="63500" anchor="ctr"/>
                </a:tc>
                <a:tc>
                  <a:txBody>
                    <a:bodyPr/>
                    <a:lstStyle/>
                    <a:p>
                      <a:pPr algn="ctr" fontAlgn="ctr"/>
                      <a:r>
                        <a:rPr lang="zh-CN" altLang="en-US" sz="1600" b="0" dirty="0">
                          <a:effectLst/>
                        </a:rPr>
                        <a:t>低（需手动设计）</a:t>
                      </a:r>
                      <a:endParaRPr lang="zh-CN" altLang="en-US" sz="1600" b="0" dirty="0">
                        <a:effectLst/>
                        <a:latin typeface="PingFang SC"/>
                      </a:endParaRPr>
                    </a:p>
                  </a:txBody>
                  <a:tcPr marL="76200" marR="76200" marT="63500" marB="63500" anchor="ctr"/>
                </a:tc>
                <a:tc>
                  <a:txBody>
                    <a:bodyPr/>
                    <a:lstStyle/>
                    <a:p>
                      <a:pPr algn="ctr" fontAlgn="ctr"/>
                      <a:r>
                        <a:rPr lang="zh-CN" altLang="en-US" sz="1600" b="0" dirty="0">
                          <a:effectLst/>
                        </a:rPr>
                        <a:t>高（</a:t>
                      </a:r>
                      <a:r>
                        <a:rPr lang="en-US" altLang="zh-CN" sz="1600" b="0" dirty="0">
                          <a:effectLst/>
                        </a:rPr>
                        <a:t>GPU</a:t>
                      </a:r>
                      <a:r>
                        <a:rPr lang="zh-CN" altLang="en-US" sz="1600" b="0" dirty="0">
                          <a:effectLst/>
                        </a:rPr>
                        <a:t>加速训练）</a:t>
                      </a:r>
                      <a:endParaRPr lang="zh-CN" altLang="en-US" sz="1600" b="0" dirty="0">
                        <a:effectLst/>
                        <a:latin typeface="PingFang SC"/>
                      </a:endParaRPr>
                    </a:p>
                  </a:txBody>
                  <a:tcPr marL="76200" marR="76200" marT="63500" marB="63500" anchor="ctr"/>
                </a:tc>
              </a:tr>
              <a:tr h="459378">
                <a:tc>
                  <a:txBody>
                    <a:bodyPr/>
                    <a:lstStyle/>
                    <a:p>
                      <a:pPr algn="ctr" fontAlgn="ctr"/>
                      <a:r>
                        <a:rPr lang="zh-CN" altLang="en-US" sz="1600" b="0">
                          <a:effectLst/>
                        </a:rPr>
                        <a:t>可解释性</a:t>
                      </a:r>
                      <a:endParaRPr lang="zh-CN" altLang="en-US" sz="1600" b="0">
                        <a:effectLst/>
                        <a:latin typeface="PingFang SC"/>
                      </a:endParaRPr>
                    </a:p>
                  </a:txBody>
                  <a:tcPr marL="76200" marR="76200" marT="63500" marB="63500" anchor="ctr"/>
                </a:tc>
                <a:tc>
                  <a:txBody>
                    <a:bodyPr/>
                    <a:lstStyle/>
                    <a:p>
                      <a:pPr algn="ctr" fontAlgn="ctr"/>
                      <a:r>
                        <a:rPr lang="zh-CN" altLang="en-US" sz="1600" b="0">
                          <a:effectLst/>
                        </a:rPr>
                        <a:t>强（物理意义明确）</a:t>
                      </a:r>
                      <a:endParaRPr lang="zh-CN" altLang="en-US" sz="1600" b="0">
                        <a:effectLst/>
                        <a:latin typeface="PingFang SC"/>
                      </a:endParaRPr>
                    </a:p>
                  </a:txBody>
                  <a:tcPr marL="76200" marR="76200" marT="63500" marB="63500" anchor="ctr"/>
                </a:tc>
                <a:tc>
                  <a:txBody>
                    <a:bodyPr/>
                    <a:lstStyle/>
                    <a:p>
                      <a:pPr algn="ctr" fontAlgn="ctr"/>
                      <a:r>
                        <a:rPr lang="zh-CN" altLang="en-US" sz="1600" b="0" dirty="0">
                          <a:effectLst/>
                        </a:rPr>
                        <a:t>弱（黑盒模型）</a:t>
                      </a:r>
                      <a:endParaRPr lang="zh-CN" altLang="en-US" sz="1600" b="0" dirty="0">
                        <a:effectLst/>
                        <a:latin typeface="PingFang SC"/>
                      </a:endParaRPr>
                    </a:p>
                  </a:txBody>
                  <a:tcPr marL="76200" marR="76200" marT="63500" marB="63500" anchor="ctr"/>
                </a:tc>
              </a:tr>
              <a:tr h="459378">
                <a:tc>
                  <a:txBody>
                    <a:bodyPr/>
                    <a:lstStyle/>
                    <a:p>
                      <a:pPr algn="ctr" fontAlgn="ctr"/>
                      <a:r>
                        <a:rPr lang="zh-CN" altLang="en-US" sz="1600" b="0">
                          <a:effectLst/>
                        </a:rPr>
                        <a:t>跨场景适应性</a:t>
                      </a:r>
                      <a:endParaRPr lang="zh-CN" altLang="en-US" sz="1600" b="0">
                        <a:effectLst/>
                        <a:latin typeface="PingFang SC"/>
                      </a:endParaRPr>
                    </a:p>
                  </a:txBody>
                  <a:tcPr marL="76200" marR="76200" marT="63500" marB="63500" anchor="ctr"/>
                </a:tc>
                <a:tc>
                  <a:txBody>
                    <a:bodyPr/>
                    <a:lstStyle/>
                    <a:p>
                      <a:pPr algn="ctr" fontAlgn="ctr"/>
                      <a:r>
                        <a:rPr lang="zh-CN" altLang="en-US" sz="1600" b="0">
                          <a:effectLst/>
                        </a:rPr>
                        <a:t>差</a:t>
                      </a:r>
                      <a:endParaRPr lang="zh-CN" altLang="en-US" sz="1600" b="0">
                        <a:effectLst/>
                        <a:latin typeface="PingFang SC"/>
                      </a:endParaRPr>
                    </a:p>
                  </a:txBody>
                  <a:tcPr marL="76200" marR="76200" marT="63500" marB="63500" anchor="ctr"/>
                </a:tc>
                <a:tc>
                  <a:txBody>
                    <a:bodyPr/>
                    <a:lstStyle/>
                    <a:p>
                      <a:pPr algn="ctr" fontAlgn="ctr"/>
                      <a:r>
                        <a:rPr lang="zh-CN" altLang="en-US" sz="1600" b="0" dirty="0">
                          <a:effectLst/>
                        </a:rPr>
                        <a:t>优（迁移学习）</a:t>
                      </a:r>
                      <a:endParaRPr lang="zh-CN" altLang="en-US" sz="1600" b="0" dirty="0">
                        <a:effectLst/>
                        <a:latin typeface="PingFang SC"/>
                      </a:endParaRPr>
                    </a:p>
                  </a:txBody>
                  <a:tcPr marL="76200" marR="76200" marT="63500" marB="63500" anchor="ctr"/>
                </a:tc>
              </a:tr>
            </a:tbl>
          </a:graphicData>
        </a:graphic>
      </p:graphicFrame>
      <p:sp>
        <p:nvSpPr>
          <p:cNvPr id="10" name="文本框 9"/>
          <p:cNvSpPr txBox="1"/>
          <p:nvPr/>
        </p:nvSpPr>
        <p:spPr>
          <a:xfrm>
            <a:off x="629842" y="3930198"/>
            <a:ext cx="5047005" cy="830997"/>
          </a:xfrm>
          <a:prstGeom prst="rect">
            <a:avLst/>
          </a:prstGeom>
          <a:noFill/>
        </p:spPr>
        <p:txBody>
          <a:bodyPr wrap="square">
            <a:spAutoFit/>
          </a:bodyPr>
          <a:lstStyle/>
          <a:p>
            <a:r>
              <a:rPr lang="zh-CN" altLang="en-US" sz="1600" dirty="0">
                <a:solidFill>
                  <a:schemeClr val="dk1"/>
                </a:solidFill>
                <a:latin typeface="PingFang SC"/>
              </a:rPr>
              <a:t>深度学习端到端优势​​</a:t>
            </a:r>
            <a:endParaRPr lang="zh-CN" altLang="en-US" sz="1600" dirty="0">
              <a:solidFill>
                <a:schemeClr val="dk1"/>
              </a:solidFill>
              <a:latin typeface="PingFang SC"/>
            </a:endParaRPr>
          </a:p>
          <a:p>
            <a:pPr marL="285750" indent="-285750">
              <a:buFont typeface="Arial" panose="020B0604020202020204" pitchFamily="34" charset="0"/>
              <a:buChar char="•"/>
            </a:pPr>
            <a:r>
              <a:rPr lang="zh-CN" altLang="en-US" sz="1600" dirty="0">
                <a:solidFill>
                  <a:schemeClr val="dk1"/>
                </a:solidFill>
                <a:latin typeface="PingFang SC"/>
              </a:rPr>
              <a:t>​​自动学习​​：从像素到分类结果无需人工干预</a:t>
            </a:r>
            <a:endParaRPr lang="zh-CN" altLang="en-US" sz="1600" dirty="0">
              <a:solidFill>
                <a:schemeClr val="dk1"/>
              </a:solidFill>
              <a:latin typeface="PingFang SC"/>
            </a:endParaRPr>
          </a:p>
          <a:p>
            <a:pPr marL="285750" indent="-285750">
              <a:buFont typeface="Arial" panose="020B0604020202020204" pitchFamily="34" charset="0"/>
              <a:buChar char="•"/>
            </a:pPr>
            <a:r>
              <a:rPr lang="zh-CN" altLang="en-US" sz="1600" dirty="0">
                <a:solidFill>
                  <a:schemeClr val="dk1"/>
                </a:solidFill>
                <a:latin typeface="PingFang SC"/>
              </a:rPr>
              <a:t>​​特征层次化​​：浅层边缘→中层纹理→高层语义</a:t>
            </a:r>
            <a:endParaRPr lang="zh-CN" altLang="en-US" sz="1600" dirty="0">
              <a:solidFill>
                <a:schemeClr val="dk1"/>
              </a:solidFill>
              <a:latin typeface="PingFang SC"/>
            </a:endParaRPr>
          </a:p>
        </p:txBody>
      </p:sp>
      <p:sp>
        <p:nvSpPr>
          <p:cNvPr id="12" name="灯片编号占位符 19"/>
          <p:cNvSpPr txBox="1"/>
          <p:nvPr/>
        </p:nvSpPr>
        <p:spPr>
          <a:xfrm>
            <a:off x="4843463" y="4767264"/>
            <a:ext cx="1543050" cy="273844"/>
          </a:xfrm>
          <a:prstGeom prst="rect">
            <a:avLst/>
          </a:prstGeom>
        </p:spPr>
        <p:txBody>
          <a:bodyPr vert="horz" lIns="91440" tIns="45720" rIns="91440" bIns="45720" rtlCol="0" anchor="ctr"/>
          <a:lstStyle>
            <a:defPPr>
              <a:defRPr lang="zh-CN"/>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8F63A3B-78C7-47BE-AE5E-E10140E04643}" type="slidenum">
              <a:rPr lang="en-US" sz="1200" smtClean="0">
                <a:solidFill>
                  <a:srgbClr val="000000"/>
                </a:solidFill>
                <a:latin typeface="Calibri" panose="020F0502020204030204"/>
              </a:rPr>
            </a:fld>
            <a:endParaRPr lang="en-US" sz="1200" dirty="0">
              <a:solidFill>
                <a:srgbClr val="000000"/>
              </a:solidFill>
              <a:latin typeface="Calibri" panose="020F0502020204030204"/>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标题 8193"/>
          <p:cNvSpPr>
            <a:spLocks noGrp="1" noChangeArrowheads="1"/>
          </p:cNvSpPr>
          <p:nvPr>
            <p:ph type="title"/>
          </p:nvPr>
        </p:nvSpPr>
        <p:spPr>
          <a:xfrm>
            <a:off x="629842" y="86202"/>
            <a:ext cx="3058580" cy="422672"/>
          </a:xfrm>
        </p:spPr>
        <p:txBody>
          <a:bodyPr/>
          <a:lstStyle/>
          <a:p>
            <a:pPr eaLnBrk="1" hangingPunct="1"/>
            <a:r>
              <a:rPr lang="zh-CN" altLang="en-US" sz="1600" dirty="0">
                <a:solidFill>
                  <a:srgbClr val="000000"/>
                </a:solidFill>
                <a:latin typeface="微软雅黑" panose="020B0503020204020204" pitchFamily="34" charset="-122"/>
                <a:ea typeface="微软雅黑" panose="020B0503020204020204" pitchFamily="34" charset="-122"/>
                <a:cs typeface="+mn-cs"/>
              </a:rPr>
              <a:t>一、特征提取方法与分类器挑战</a:t>
            </a:r>
            <a:endParaRPr lang="zh-CN" altLang="en-US" sz="1600" dirty="0">
              <a:solidFill>
                <a:srgbClr val="000000"/>
              </a:solidFill>
              <a:latin typeface="微软雅黑" panose="020B0503020204020204" pitchFamily="34" charset="-122"/>
              <a:ea typeface="微软雅黑" panose="020B0503020204020204" pitchFamily="34" charset="-122"/>
              <a:cs typeface="+mn-cs"/>
            </a:endParaRPr>
          </a:p>
        </p:txBody>
      </p:sp>
      <p:sp>
        <p:nvSpPr>
          <p:cNvPr id="4" name="文本框 3"/>
          <p:cNvSpPr txBox="1"/>
          <p:nvPr/>
        </p:nvSpPr>
        <p:spPr>
          <a:xfrm>
            <a:off x="5306602" y="201097"/>
            <a:ext cx="1439492" cy="307777"/>
          </a:xfrm>
          <a:prstGeom prst="rect">
            <a:avLst/>
          </a:prstGeom>
          <a:noFill/>
        </p:spPr>
        <p:txBody>
          <a:bodyPr wrap="square" rtlCol="0">
            <a:spAutoFit/>
          </a:bodyPr>
          <a:lstStyle/>
          <a:p>
            <a:r>
              <a:rPr lang="zh-CN" altLang="en-US" sz="1400" b="1" dirty="0">
                <a:solidFill>
                  <a:prstClr val="white"/>
                </a:solidFill>
                <a:latin typeface="微软雅黑" panose="020B0503020204020204" pitchFamily="34" charset="-122"/>
                <a:ea typeface="微软雅黑" panose="020B0503020204020204" pitchFamily="34" charset="-122"/>
              </a:rPr>
              <a:t>分类任务挑战</a:t>
            </a:r>
            <a:endParaRPr lang="zh-CN" altLang="en-US" sz="1400" b="1" dirty="0">
              <a:solidFill>
                <a:prstClr val="white"/>
              </a:solidFill>
              <a:latin typeface="微软雅黑" panose="020B0503020204020204" pitchFamily="34" charset="-122"/>
              <a:ea typeface="微软雅黑" panose="020B0503020204020204" pitchFamily="34" charset="-122"/>
            </a:endParaRPr>
          </a:p>
        </p:txBody>
      </p:sp>
      <p:grpSp>
        <p:nvGrpSpPr>
          <p:cNvPr id="17" name="组合 16"/>
          <p:cNvGrpSpPr/>
          <p:nvPr/>
        </p:nvGrpSpPr>
        <p:grpSpPr>
          <a:xfrm>
            <a:off x="430994" y="645065"/>
            <a:ext cx="6028928" cy="4350589"/>
            <a:chOff x="430994" y="645065"/>
            <a:chExt cx="6028928" cy="4350589"/>
          </a:xfrm>
        </p:grpSpPr>
        <p:sp>
          <p:nvSpPr>
            <p:cNvPr id="6" name="内容占位符 27"/>
            <p:cNvSpPr txBox="1"/>
            <p:nvPr/>
          </p:nvSpPr>
          <p:spPr bwMode="auto">
            <a:xfrm>
              <a:off x="430994" y="645065"/>
              <a:ext cx="6028928" cy="903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257175" indent="-257175" algn="l" rtl="0" eaLnBrk="0" fontAlgn="base" hangingPunct="0">
                <a:spcBef>
                  <a:spcPct val="20000"/>
                </a:spcBef>
                <a:spcAft>
                  <a:spcPct val="0"/>
                </a:spcAft>
                <a:buClr>
                  <a:srgbClr val="006600"/>
                </a:buClr>
                <a:buSzPct val="90000"/>
                <a:buFont typeface="Wingdings" panose="05000000000000000000" pitchFamily="2" charset="2"/>
                <a:buChar char="p"/>
                <a:defRPr sz="2100" kern="1200">
                  <a:solidFill>
                    <a:srgbClr val="0066CC"/>
                  </a:solidFill>
                  <a:latin typeface="+mn-lt"/>
                  <a:ea typeface="+mn-ea"/>
                  <a:cs typeface="+mn-cs"/>
                </a:defRPr>
              </a:lvl1pPr>
              <a:lvl2pPr marL="557530" lvl="1" indent="-214630" algn="l" rtl="0" eaLnBrk="0" fontAlgn="base" hangingPunct="0">
                <a:spcBef>
                  <a:spcPct val="20000"/>
                </a:spcBef>
                <a:spcAft>
                  <a:spcPct val="0"/>
                </a:spcAft>
                <a:buClr>
                  <a:srgbClr val="006600"/>
                </a:buClr>
                <a:buSzPct val="90000"/>
                <a:buFont typeface="Wingdings" panose="05000000000000000000" pitchFamily="2" charset="2"/>
                <a:buChar char="u"/>
                <a:defRPr sz="1800" kern="1200">
                  <a:solidFill>
                    <a:srgbClr val="0033CC"/>
                  </a:solidFill>
                  <a:latin typeface="+mn-lt"/>
                  <a:ea typeface="+mn-ea"/>
                  <a:cs typeface="+mn-cs"/>
                </a:defRPr>
              </a:lvl2pPr>
              <a:lvl3pPr marL="857250" lvl="2" indent="-171450" algn="l" rtl="0" eaLnBrk="0" fontAlgn="base" hangingPunct="0">
                <a:spcBef>
                  <a:spcPct val="20000"/>
                </a:spcBef>
                <a:spcAft>
                  <a:spcPct val="0"/>
                </a:spcAft>
                <a:buClr>
                  <a:srgbClr val="006600"/>
                </a:buClr>
                <a:buFont typeface="Wingdings" panose="05000000000000000000" pitchFamily="2" charset="2"/>
                <a:buChar char="l"/>
                <a:defRPr sz="1500" kern="1200">
                  <a:solidFill>
                    <a:schemeClr val="tx1"/>
                  </a:solidFill>
                  <a:latin typeface="+mn-lt"/>
                  <a:ea typeface="+mn-ea"/>
                  <a:cs typeface="+mn-cs"/>
                </a:defRPr>
              </a:lvl3pPr>
              <a:lvl4pPr marL="1200150" lvl="3" indent="-171450" algn="l" rtl="0" eaLnBrk="0" fontAlgn="base" hangingPunct="0">
                <a:spcBef>
                  <a:spcPct val="20000"/>
                </a:spcBef>
                <a:spcAft>
                  <a:spcPct val="0"/>
                </a:spcAft>
                <a:buFont typeface="Wingdings" panose="05000000000000000000" pitchFamily="2" charset="2"/>
                <a:buChar char="l"/>
                <a:defRPr sz="1500" kern="1200">
                  <a:solidFill>
                    <a:schemeClr val="tx1"/>
                  </a:solidFill>
                  <a:latin typeface="+mn-lt"/>
                  <a:ea typeface="+mn-ea"/>
                  <a:cs typeface="+mn-cs"/>
                </a:defRPr>
              </a:lvl4pPr>
              <a:lvl5pPr marL="1543050" lvl="4" indent="-171450" algn="l" rtl="0" eaLnBrk="0" fontAlgn="base" hangingPunct="0">
                <a:spcBef>
                  <a:spcPct val="20000"/>
                </a:spcBef>
                <a:spcAft>
                  <a:spcPct val="0"/>
                </a:spcAft>
                <a:buFont typeface="Wingdings" panose="05000000000000000000" pitchFamily="2" charset="2"/>
                <a:buChar char="ü"/>
                <a:defRPr sz="1500" kern="1200">
                  <a:solidFill>
                    <a:schemeClr val="tx1"/>
                  </a:solidFill>
                  <a:latin typeface="+mn-lt"/>
                  <a:ea typeface="+mn-ea"/>
                  <a:cs typeface="+mn-cs"/>
                </a:defRPr>
              </a:lvl5pPr>
              <a:lvl6pPr marL="1885950" lvl="5" indent="-171450" algn="l" defTabSz="685800" eaLnBrk="1" fontAlgn="base" latinLnBrk="0" hangingPunct="1">
                <a:lnSpc>
                  <a:spcPct val="100000"/>
                </a:lnSpc>
                <a:spcBef>
                  <a:spcPct val="20000"/>
                </a:spcBef>
                <a:spcAft>
                  <a:spcPct val="0"/>
                </a:spcAft>
                <a:buFont typeface="Wingdings" panose="05000000000000000000" pitchFamily="2" charset="2"/>
                <a:buChar char="ü"/>
                <a:defRPr sz="1500" u="none" kern="1200" baseline="0">
                  <a:solidFill>
                    <a:schemeClr val="tx1"/>
                  </a:solidFill>
                  <a:latin typeface="+mn-lt"/>
                  <a:ea typeface="+mn-ea"/>
                  <a:cs typeface="+mn-cs"/>
                </a:defRPr>
              </a:lvl6pPr>
              <a:lvl7pPr marL="2228850" lvl="6" indent="-171450" algn="l" defTabSz="685800" eaLnBrk="1" fontAlgn="base" latinLnBrk="0" hangingPunct="1">
                <a:lnSpc>
                  <a:spcPct val="100000"/>
                </a:lnSpc>
                <a:spcBef>
                  <a:spcPct val="20000"/>
                </a:spcBef>
                <a:spcAft>
                  <a:spcPct val="0"/>
                </a:spcAft>
                <a:buFont typeface="Wingdings" panose="05000000000000000000" pitchFamily="2" charset="2"/>
                <a:buChar char="ü"/>
                <a:defRPr sz="1500" u="none" kern="1200" baseline="0">
                  <a:solidFill>
                    <a:schemeClr val="tx1"/>
                  </a:solidFill>
                  <a:latin typeface="+mn-lt"/>
                  <a:ea typeface="+mn-ea"/>
                  <a:cs typeface="+mn-cs"/>
                </a:defRPr>
              </a:lvl7pPr>
              <a:lvl8pPr marL="2571750" lvl="7" indent="-171450" algn="l" defTabSz="685800" eaLnBrk="1" fontAlgn="base" latinLnBrk="0" hangingPunct="1">
                <a:lnSpc>
                  <a:spcPct val="100000"/>
                </a:lnSpc>
                <a:spcBef>
                  <a:spcPct val="20000"/>
                </a:spcBef>
                <a:spcAft>
                  <a:spcPct val="0"/>
                </a:spcAft>
                <a:buFont typeface="Wingdings" panose="05000000000000000000" pitchFamily="2" charset="2"/>
                <a:buChar char="ü"/>
                <a:defRPr sz="1500" u="none" kern="1200" baseline="0">
                  <a:solidFill>
                    <a:schemeClr val="tx1"/>
                  </a:solidFill>
                  <a:latin typeface="+mn-lt"/>
                  <a:ea typeface="+mn-ea"/>
                  <a:cs typeface="+mn-cs"/>
                </a:defRPr>
              </a:lvl8pPr>
              <a:lvl9pPr marL="2914650" lvl="8" indent="-171450" algn="l" defTabSz="685800" eaLnBrk="1" fontAlgn="base" latinLnBrk="0" hangingPunct="1">
                <a:lnSpc>
                  <a:spcPct val="100000"/>
                </a:lnSpc>
                <a:spcBef>
                  <a:spcPct val="20000"/>
                </a:spcBef>
                <a:spcAft>
                  <a:spcPct val="0"/>
                </a:spcAft>
                <a:buFont typeface="Wingdings" panose="05000000000000000000" pitchFamily="2" charset="2"/>
                <a:buChar char="ü"/>
                <a:defRPr sz="1500" u="none" kern="1200" baseline="0">
                  <a:solidFill>
                    <a:schemeClr val="tx1"/>
                  </a:solidFill>
                  <a:latin typeface="+mn-lt"/>
                  <a:ea typeface="+mn-ea"/>
                  <a:cs typeface="+mn-cs"/>
                </a:defRPr>
              </a:lvl9pPr>
            </a:lstStyle>
            <a:p>
              <a:pPr>
                <a:lnSpc>
                  <a:spcPct val="150000"/>
                </a:lnSpc>
              </a:pPr>
              <a:r>
                <a:rPr lang="zh-CN" altLang="en-US" sz="1800" b="1" dirty="0">
                  <a:solidFill>
                    <a:srgbClr val="000066"/>
                  </a:solidFill>
                  <a:latin typeface="微软雅黑" panose="020B0503020204020204" pitchFamily="34" charset="-122"/>
                  <a:ea typeface="微软雅黑" panose="020B0503020204020204" pitchFamily="34" charset="-122"/>
                </a:rPr>
                <a:t>环境干扰因素​</a:t>
              </a:r>
              <a:endParaRPr lang="en-US" altLang="zh-CN" sz="1800" b="1" dirty="0">
                <a:solidFill>
                  <a:srgbClr val="000066"/>
                </a:solidFill>
                <a:latin typeface="微软雅黑" panose="020B0503020204020204" pitchFamily="34" charset="-122"/>
                <a:ea typeface="微软雅黑" panose="020B0503020204020204" pitchFamily="34" charset="-122"/>
              </a:endParaRPr>
            </a:p>
            <a:p>
              <a:pPr lvl="1">
                <a:lnSpc>
                  <a:spcPct val="150000"/>
                </a:lnSpc>
              </a:pPr>
              <a:r>
                <a:rPr lang="zh-CN" altLang="en-US" sz="1600" b="1" dirty="0">
                  <a:solidFill>
                    <a:srgbClr val="000066"/>
                  </a:solidFill>
                  <a:latin typeface="微软雅黑" panose="020B0503020204020204" pitchFamily="34" charset="-122"/>
                  <a:ea typeface="微软雅黑" panose="020B0503020204020204" pitchFamily="34" charset="-122"/>
                </a:rPr>
                <a:t>​​噪声​​：图像采集过程中引入的随机干扰，导致特征失真。</a:t>
              </a:r>
              <a:endParaRPr lang="zh-CN" altLang="en-US" sz="1600" b="1" dirty="0">
                <a:solidFill>
                  <a:srgbClr val="000066"/>
                </a:solidFill>
                <a:latin typeface="微软雅黑" panose="020B0503020204020204" pitchFamily="34" charset="-122"/>
                <a:ea typeface="微软雅黑" panose="020B0503020204020204" pitchFamily="34" charset="-122"/>
              </a:endParaRPr>
            </a:p>
          </p:txBody>
        </p:sp>
        <p:grpSp>
          <p:nvGrpSpPr>
            <p:cNvPr id="15" name="组合 14"/>
            <p:cNvGrpSpPr/>
            <p:nvPr/>
          </p:nvGrpSpPr>
          <p:grpSpPr>
            <a:xfrm>
              <a:off x="795727" y="1603280"/>
              <a:ext cx="5084552" cy="3392374"/>
              <a:chOff x="770042" y="1603280"/>
              <a:chExt cx="5084552" cy="3392374"/>
            </a:xfrm>
          </p:grpSpPr>
          <p:grpSp>
            <p:nvGrpSpPr>
              <p:cNvPr id="13" name="组合 12"/>
              <p:cNvGrpSpPr/>
              <p:nvPr/>
            </p:nvGrpSpPr>
            <p:grpSpPr>
              <a:xfrm>
                <a:off x="770042" y="1603280"/>
                <a:ext cx="5084552" cy="1620000"/>
                <a:chOff x="770042" y="1603280"/>
                <a:chExt cx="5084552" cy="1620000"/>
              </a:xfrm>
            </p:grpSpPr>
            <p:pic>
              <p:nvPicPr>
                <p:cNvPr id="7" name="图片 6"/>
                <p:cNvPicPr>
                  <a:picLocks noChangeAspect="1"/>
                </p:cNvPicPr>
                <p:nvPr/>
              </p:nvPicPr>
              <p:blipFill>
                <a:blip r:embed="rId1"/>
                <a:stretch>
                  <a:fillRect/>
                </a:stretch>
              </p:blipFill>
              <p:spPr>
                <a:xfrm>
                  <a:off x="770042" y="1603280"/>
                  <a:ext cx="2160000" cy="1620000"/>
                </a:xfrm>
                <a:prstGeom prst="rect">
                  <a:avLst/>
                </a:prstGeom>
              </p:spPr>
            </p:pic>
            <p:pic>
              <p:nvPicPr>
                <p:cNvPr id="10" name="图片 9"/>
                <p:cNvPicPr>
                  <a:picLocks noChangeAspect="1"/>
                </p:cNvPicPr>
                <p:nvPr/>
              </p:nvPicPr>
              <p:blipFill>
                <a:blip r:embed="rId2"/>
                <a:srcRect l="710" r="-1"/>
                <a:stretch>
                  <a:fillRect/>
                </a:stretch>
              </p:blipFill>
              <p:spPr>
                <a:xfrm>
                  <a:off x="3688422" y="1603280"/>
                  <a:ext cx="2166172" cy="1620000"/>
                </a:xfrm>
                <a:prstGeom prst="rect">
                  <a:avLst/>
                </a:prstGeom>
              </p:spPr>
            </p:pic>
          </p:grpSp>
          <p:grpSp>
            <p:nvGrpSpPr>
              <p:cNvPr id="14" name="组合 13"/>
              <p:cNvGrpSpPr/>
              <p:nvPr/>
            </p:nvGrpSpPr>
            <p:grpSpPr>
              <a:xfrm>
                <a:off x="770042" y="3375654"/>
                <a:ext cx="5084552" cy="1620000"/>
                <a:chOff x="770042" y="3375654"/>
                <a:chExt cx="5084552" cy="1620000"/>
              </a:xfrm>
            </p:grpSpPr>
            <p:pic>
              <p:nvPicPr>
                <p:cNvPr id="9" name="图片 8"/>
                <p:cNvPicPr>
                  <a:picLocks noChangeAspect="1"/>
                </p:cNvPicPr>
                <p:nvPr/>
              </p:nvPicPr>
              <p:blipFill>
                <a:blip r:embed="rId3"/>
                <a:stretch>
                  <a:fillRect/>
                </a:stretch>
              </p:blipFill>
              <p:spPr>
                <a:xfrm>
                  <a:off x="3688422" y="3375654"/>
                  <a:ext cx="2166172" cy="1620000"/>
                </a:xfrm>
                <a:prstGeom prst="rect">
                  <a:avLst/>
                </a:prstGeom>
              </p:spPr>
            </p:pic>
            <p:pic>
              <p:nvPicPr>
                <p:cNvPr id="11" name="图片 10"/>
                <p:cNvPicPr>
                  <a:picLocks noChangeAspect="1"/>
                </p:cNvPicPr>
                <p:nvPr/>
              </p:nvPicPr>
              <p:blipFill>
                <a:blip r:embed="rId4"/>
                <a:stretch>
                  <a:fillRect/>
                </a:stretch>
              </p:blipFill>
              <p:spPr>
                <a:xfrm>
                  <a:off x="770042" y="3375654"/>
                  <a:ext cx="2160000" cy="1620000"/>
                </a:xfrm>
                <a:prstGeom prst="rect">
                  <a:avLst/>
                </a:prstGeom>
              </p:spPr>
            </p:pic>
          </p:grpSp>
        </p:grpSp>
      </p:grpSp>
      <p:sp>
        <p:nvSpPr>
          <p:cNvPr id="18" name="灯片编号占位符 19"/>
          <p:cNvSpPr txBox="1"/>
          <p:nvPr/>
        </p:nvSpPr>
        <p:spPr>
          <a:xfrm>
            <a:off x="4843463" y="4767264"/>
            <a:ext cx="1543050" cy="273844"/>
          </a:xfrm>
          <a:prstGeom prst="rect">
            <a:avLst/>
          </a:prstGeom>
        </p:spPr>
        <p:txBody>
          <a:bodyPr vert="horz" lIns="91440" tIns="45720" rIns="91440" bIns="45720" rtlCol="0" anchor="ctr"/>
          <a:lstStyle>
            <a:defPPr>
              <a:defRPr lang="zh-CN"/>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8F63A3B-78C7-47BE-AE5E-E10140E04643}" type="slidenum">
              <a:rPr lang="en-US" sz="1200" smtClean="0">
                <a:solidFill>
                  <a:srgbClr val="000000"/>
                </a:solidFill>
                <a:latin typeface="Calibri" panose="020F0502020204030204"/>
              </a:rPr>
            </a:fld>
            <a:endParaRPr lang="en-US" sz="1200" dirty="0">
              <a:solidFill>
                <a:srgbClr val="000000"/>
              </a:solidFill>
              <a:latin typeface="Calibri" panose="020F0502020204030204"/>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标题 8193"/>
          <p:cNvSpPr>
            <a:spLocks noGrp="1" noChangeArrowheads="1"/>
          </p:cNvSpPr>
          <p:nvPr>
            <p:ph type="title"/>
          </p:nvPr>
        </p:nvSpPr>
        <p:spPr>
          <a:xfrm>
            <a:off x="629842" y="86202"/>
            <a:ext cx="3058580" cy="422672"/>
          </a:xfrm>
        </p:spPr>
        <p:txBody>
          <a:bodyPr/>
          <a:lstStyle/>
          <a:p>
            <a:pPr eaLnBrk="1" hangingPunct="1"/>
            <a:r>
              <a:rPr lang="zh-CN" altLang="en-US" sz="1600" dirty="0">
                <a:solidFill>
                  <a:srgbClr val="000000"/>
                </a:solidFill>
                <a:latin typeface="微软雅黑" panose="020B0503020204020204" pitchFamily="34" charset="-122"/>
                <a:ea typeface="微软雅黑" panose="020B0503020204020204" pitchFamily="34" charset="-122"/>
                <a:cs typeface="+mn-cs"/>
              </a:rPr>
              <a:t>一、特征提取方法与分类器挑战</a:t>
            </a:r>
            <a:endParaRPr lang="zh-CN" altLang="en-US" sz="1600" dirty="0">
              <a:solidFill>
                <a:srgbClr val="000000"/>
              </a:solidFill>
              <a:latin typeface="微软雅黑" panose="020B0503020204020204" pitchFamily="34" charset="-122"/>
              <a:ea typeface="微软雅黑" panose="020B0503020204020204" pitchFamily="34" charset="-122"/>
              <a:cs typeface="+mn-cs"/>
            </a:endParaRPr>
          </a:p>
        </p:txBody>
      </p:sp>
      <p:sp>
        <p:nvSpPr>
          <p:cNvPr id="4" name="文本框 3"/>
          <p:cNvSpPr txBox="1"/>
          <p:nvPr/>
        </p:nvSpPr>
        <p:spPr>
          <a:xfrm>
            <a:off x="5306602" y="201097"/>
            <a:ext cx="1439492" cy="307777"/>
          </a:xfrm>
          <a:prstGeom prst="rect">
            <a:avLst/>
          </a:prstGeom>
          <a:noFill/>
        </p:spPr>
        <p:txBody>
          <a:bodyPr wrap="square" rtlCol="0">
            <a:spAutoFit/>
          </a:bodyPr>
          <a:lstStyle/>
          <a:p>
            <a:r>
              <a:rPr lang="zh-CN" altLang="en-US" sz="1400" b="1" dirty="0">
                <a:solidFill>
                  <a:prstClr val="white"/>
                </a:solidFill>
                <a:latin typeface="微软雅黑" panose="020B0503020204020204" pitchFamily="34" charset="-122"/>
                <a:ea typeface="微软雅黑" panose="020B0503020204020204" pitchFamily="34" charset="-122"/>
              </a:rPr>
              <a:t>分类任务挑战</a:t>
            </a:r>
            <a:endParaRPr lang="zh-CN" altLang="en-US" sz="1400" b="1" dirty="0">
              <a:solidFill>
                <a:prstClr val="white"/>
              </a:solidFill>
              <a:latin typeface="微软雅黑" panose="020B0503020204020204" pitchFamily="34" charset="-122"/>
              <a:ea typeface="微软雅黑" panose="020B0503020204020204" pitchFamily="34" charset="-122"/>
            </a:endParaRPr>
          </a:p>
        </p:txBody>
      </p:sp>
      <p:pic>
        <p:nvPicPr>
          <p:cNvPr id="12" name="图片 11"/>
          <p:cNvPicPr>
            <a:picLocks noChangeAspect="1"/>
          </p:cNvPicPr>
          <p:nvPr/>
        </p:nvPicPr>
        <p:blipFill>
          <a:blip r:embed="rId1"/>
          <a:stretch>
            <a:fillRect/>
          </a:stretch>
        </p:blipFill>
        <p:spPr>
          <a:xfrm>
            <a:off x="837055" y="2014733"/>
            <a:ext cx="2162050" cy="1411260"/>
          </a:xfrm>
          <a:prstGeom prst="rect">
            <a:avLst/>
          </a:prstGeom>
        </p:spPr>
      </p:pic>
      <p:pic>
        <p:nvPicPr>
          <p:cNvPr id="3" name="图片 2"/>
          <p:cNvPicPr>
            <a:picLocks noChangeAspect="1"/>
          </p:cNvPicPr>
          <p:nvPr/>
        </p:nvPicPr>
        <p:blipFill>
          <a:blip r:embed="rId2"/>
          <a:stretch>
            <a:fillRect/>
          </a:stretch>
        </p:blipFill>
        <p:spPr>
          <a:xfrm>
            <a:off x="3679311" y="2153846"/>
            <a:ext cx="2162049" cy="2607349"/>
          </a:xfrm>
          <a:prstGeom prst="rect">
            <a:avLst/>
          </a:prstGeom>
        </p:spPr>
      </p:pic>
      <p:pic>
        <p:nvPicPr>
          <p:cNvPr id="5" name="图片 4"/>
          <p:cNvPicPr>
            <a:picLocks noChangeAspect="1"/>
          </p:cNvPicPr>
          <p:nvPr/>
        </p:nvPicPr>
        <p:blipFill>
          <a:blip r:embed="rId3"/>
          <a:stretch>
            <a:fillRect/>
          </a:stretch>
        </p:blipFill>
        <p:spPr>
          <a:xfrm>
            <a:off x="837056" y="3506767"/>
            <a:ext cx="2162049" cy="1391350"/>
          </a:xfrm>
          <a:prstGeom prst="rect">
            <a:avLst/>
          </a:prstGeom>
        </p:spPr>
      </p:pic>
      <p:sp>
        <p:nvSpPr>
          <p:cNvPr id="7" name="内容占位符 27"/>
          <p:cNvSpPr txBox="1"/>
          <p:nvPr/>
        </p:nvSpPr>
        <p:spPr bwMode="auto">
          <a:xfrm>
            <a:off x="430994" y="645065"/>
            <a:ext cx="6028928" cy="13696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257175" indent="-257175" algn="l" rtl="0" eaLnBrk="0" fontAlgn="base" hangingPunct="0">
              <a:spcBef>
                <a:spcPct val="20000"/>
              </a:spcBef>
              <a:spcAft>
                <a:spcPct val="0"/>
              </a:spcAft>
              <a:buClr>
                <a:srgbClr val="006600"/>
              </a:buClr>
              <a:buSzPct val="90000"/>
              <a:buFont typeface="Wingdings" panose="05000000000000000000" pitchFamily="2" charset="2"/>
              <a:buChar char="p"/>
              <a:defRPr sz="2100" kern="1200">
                <a:solidFill>
                  <a:srgbClr val="0066CC"/>
                </a:solidFill>
                <a:latin typeface="+mn-lt"/>
                <a:ea typeface="+mn-ea"/>
                <a:cs typeface="+mn-cs"/>
              </a:defRPr>
            </a:lvl1pPr>
            <a:lvl2pPr marL="557530" lvl="1" indent="-214630" algn="l" rtl="0" eaLnBrk="0" fontAlgn="base" hangingPunct="0">
              <a:spcBef>
                <a:spcPct val="20000"/>
              </a:spcBef>
              <a:spcAft>
                <a:spcPct val="0"/>
              </a:spcAft>
              <a:buClr>
                <a:srgbClr val="006600"/>
              </a:buClr>
              <a:buSzPct val="90000"/>
              <a:buFont typeface="Wingdings" panose="05000000000000000000" pitchFamily="2" charset="2"/>
              <a:buChar char="u"/>
              <a:defRPr sz="1800" kern="1200">
                <a:solidFill>
                  <a:srgbClr val="0033CC"/>
                </a:solidFill>
                <a:latin typeface="+mn-lt"/>
                <a:ea typeface="+mn-ea"/>
                <a:cs typeface="+mn-cs"/>
              </a:defRPr>
            </a:lvl2pPr>
            <a:lvl3pPr marL="857250" lvl="2" indent="-171450" algn="l" rtl="0" eaLnBrk="0" fontAlgn="base" hangingPunct="0">
              <a:spcBef>
                <a:spcPct val="20000"/>
              </a:spcBef>
              <a:spcAft>
                <a:spcPct val="0"/>
              </a:spcAft>
              <a:buClr>
                <a:srgbClr val="006600"/>
              </a:buClr>
              <a:buFont typeface="Wingdings" panose="05000000000000000000" pitchFamily="2" charset="2"/>
              <a:buChar char="l"/>
              <a:defRPr sz="1500" kern="1200">
                <a:solidFill>
                  <a:schemeClr val="tx1"/>
                </a:solidFill>
                <a:latin typeface="+mn-lt"/>
                <a:ea typeface="+mn-ea"/>
                <a:cs typeface="+mn-cs"/>
              </a:defRPr>
            </a:lvl3pPr>
            <a:lvl4pPr marL="1200150" lvl="3" indent="-171450" algn="l" rtl="0" eaLnBrk="0" fontAlgn="base" hangingPunct="0">
              <a:spcBef>
                <a:spcPct val="20000"/>
              </a:spcBef>
              <a:spcAft>
                <a:spcPct val="0"/>
              </a:spcAft>
              <a:buFont typeface="Wingdings" panose="05000000000000000000" pitchFamily="2" charset="2"/>
              <a:buChar char="l"/>
              <a:defRPr sz="1500" kern="1200">
                <a:solidFill>
                  <a:schemeClr val="tx1"/>
                </a:solidFill>
                <a:latin typeface="+mn-lt"/>
                <a:ea typeface="+mn-ea"/>
                <a:cs typeface="+mn-cs"/>
              </a:defRPr>
            </a:lvl4pPr>
            <a:lvl5pPr marL="1543050" lvl="4" indent="-171450" algn="l" rtl="0" eaLnBrk="0" fontAlgn="base" hangingPunct="0">
              <a:spcBef>
                <a:spcPct val="20000"/>
              </a:spcBef>
              <a:spcAft>
                <a:spcPct val="0"/>
              </a:spcAft>
              <a:buFont typeface="Wingdings" panose="05000000000000000000" pitchFamily="2" charset="2"/>
              <a:buChar char="ü"/>
              <a:defRPr sz="1500" kern="1200">
                <a:solidFill>
                  <a:schemeClr val="tx1"/>
                </a:solidFill>
                <a:latin typeface="+mn-lt"/>
                <a:ea typeface="+mn-ea"/>
                <a:cs typeface="+mn-cs"/>
              </a:defRPr>
            </a:lvl5pPr>
            <a:lvl6pPr marL="1885950" lvl="5" indent="-171450" algn="l" defTabSz="685800" eaLnBrk="1" fontAlgn="base" latinLnBrk="0" hangingPunct="1">
              <a:lnSpc>
                <a:spcPct val="100000"/>
              </a:lnSpc>
              <a:spcBef>
                <a:spcPct val="20000"/>
              </a:spcBef>
              <a:spcAft>
                <a:spcPct val="0"/>
              </a:spcAft>
              <a:buFont typeface="Wingdings" panose="05000000000000000000" pitchFamily="2" charset="2"/>
              <a:buChar char="ü"/>
              <a:defRPr sz="1500" u="none" kern="1200" baseline="0">
                <a:solidFill>
                  <a:schemeClr val="tx1"/>
                </a:solidFill>
                <a:latin typeface="+mn-lt"/>
                <a:ea typeface="+mn-ea"/>
                <a:cs typeface="+mn-cs"/>
              </a:defRPr>
            </a:lvl6pPr>
            <a:lvl7pPr marL="2228850" lvl="6" indent="-171450" algn="l" defTabSz="685800" eaLnBrk="1" fontAlgn="base" latinLnBrk="0" hangingPunct="1">
              <a:lnSpc>
                <a:spcPct val="100000"/>
              </a:lnSpc>
              <a:spcBef>
                <a:spcPct val="20000"/>
              </a:spcBef>
              <a:spcAft>
                <a:spcPct val="0"/>
              </a:spcAft>
              <a:buFont typeface="Wingdings" panose="05000000000000000000" pitchFamily="2" charset="2"/>
              <a:buChar char="ü"/>
              <a:defRPr sz="1500" u="none" kern="1200" baseline="0">
                <a:solidFill>
                  <a:schemeClr val="tx1"/>
                </a:solidFill>
                <a:latin typeface="+mn-lt"/>
                <a:ea typeface="+mn-ea"/>
                <a:cs typeface="+mn-cs"/>
              </a:defRPr>
            </a:lvl7pPr>
            <a:lvl8pPr marL="2571750" lvl="7" indent="-171450" algn="l" defTabSz="685800" eaLnBrk="1" fontAlgn="base" latinLnBrk="0" hangingPunct="1">
              <a:lnSpc>
                <a:spcPct val="100000"/>
              </a:lnSpc>
              <a:spcBef>
                <a:spcPct val="20000"/>
              </a:spcBef>
              <a:spcAft>
                <a:spcPct val="0"/>
              </a:spcAft>
              <a:buFont typeface="Wingdings" panose="05000000000000000000" pitchFamily="2" charset="2"/>
              <a:buChar char="ü"/>
              <a:defRPr sz="1500" u="none" kern="1200" baseline="0">
                <a:solidFill>
                  <a:schemeClr val="tx1"/>
                </a:solidFill>
                <a:latin typeface="+mn-lt"/>
                <a:ea typeface="+mn-ea"/>
                <a:cs typeface="+mn-cs"/>
              </a:defRPr>
            </a:lvl8pPr>
            <a:lvl9pPr marL="2914650" lvl="8" indent="-171450" algn="l" defTabSz="685800" eaLnBrk="1" fontAlgn="base" latinLnBrk="0" hangingPunct="1">
              <a:lnSpc>
                <a:spcPct val="100000"/>
              </a:lnSpc>
              <a:spcBef>
                <a:spcPct val="20000"/>
              </a:spcBef>
              <a:spcAft>
                <a:spcPct val="0"/>
              </a:spcAft>
              <a:buFont typeface="Wingdings" panose="05000000000000000000" pitchFamily="2" charset="2"/>
              <a:buChar char="ü"/>
              <a:defRPr sz="1500" u="none" kern="1200" baseline="0">
                <a:solidFill>
                  <a:schemeClr val="tx1"/>
                </a:solidFill>
                <a:latin typeface="+mn-lt"/>
                <a:ea typeface="+mn-ea"/>
                <a:cs typeface="+mn-cs"/>
              </a:defRPr>
            </a:lvl9pPr>
          </a:lstStyle>
          <a:p>
            <a:pPr>
              <a:lnSpc>
                <a:spcPct val="150000"/>
              </a:lnSpc>
            </a:pPr>
            <a:r>
              <a:rPr lang="zh-CN" altLang="en-US" sz="1800" b="1" dirty="0">
                <a:solidFill>
                  <a:srgbClr val="000066"/>
                </a:solidFill>
                <a:latin typeface="微软雅黑" panose="020B0503020204020204" pitchFamily="34" charset="-122"/>
                <a:ea typeface="微软雅黑" panose="020B0503020204020204" pitchFamily="34" charset="-122"/>
              </a:rPr>
              <a:t>环境干扰因素​</a:t>
            </a:r>
            <a:endParaRPr lang="zh-CN" altLang="en-US" sz="1600" b="1" dirty="0">
              <a:solidFill>
                <a:srgbClr val="000066"/>
              </a:solidFill>
              <a:latin typeface="微软雅黑" panose="020B0503020204020204" pitchFamily="34" charset="-122"/>
              <a:ea typeface="微软雅黑" panose="020B0503020204020204" pitchFamily="34" charset="-122"/>
            </a:endParaRPr>
          </a:p>
          <a:p>
            <a:pPr lvl="1">
              <a:lnSpc>
                <a:spcPct val="150000"/>
              </a:lnSpc>
            </a:pPr>
            <a:r>
              <a:rPr lang="zh-CN" altLang="en-US" sz="1600" b="1" dirty="0">
                <a:solidFill>
                  <a:srgbClr val="000066"/>
                </a:solidFill>
                <a:latin typeface="微软雅黑" panose="020B0503020204020204" pitchFamily="34" charset="-122"/>
                <a:ea typeface="微软雅黑" panose="020B0503020204020204" pitchFamily="34" charset="-122"/>
              </a:rPr>
              <a:t>​​阴影​​：光照不均造成局部特征丢失或变形。</a:t>
            </a:r>
            <a:endParaRPr lang="zh-CN" altLang="en-US" sz="1600" b="1" dirty="0">
              <a:solidFill>
                <a:srgbClr val="000066"/>
              </a:solidFill>
              <a:latin typeface="微软雅黑" panose="020B0503020204020204" pitchFamily="34" charset="-122"/>
              <a:ea typeface="微软雅黑" panose="020B0503020204020204" pitchFamily="34" charset="-122"/>
            </a:endParaRPr>
          </a:p>
          <a:p>
            <a:pPr lvl="1">
              <a:lnSpc>
                <a:spcPct val="150000"/>
              </a:lnSpc>
            </a:pPr>
            <a:r>
              <a:rPr lang="zh-CN" altLang="en-US" sz="1600" b="1" dirty="0">
                <a:solidFill>
                  <a:srgbClr val="000066"/>
                </a:solidFill>
                <a:latin typeface="微软雅黑" panose="020B0503020204020204" pitchFamily="34" charset="-122"/>
                <a:ea typeface="微软雅黑" panose="020B0503020204020204" pitchFamily="34" charset="-122"/>
              </a:rPr>
              <a:t>​​遮挡​​：物体部分被遮盖，导致关键特征不可见。</a:t>
            </a:r>
            <a:endParaRPr lang="zh-CN" altLang="en-US" sz="1600" b="1" dirty="0">
              <a:solidFill>
                <a:srgbClr val="000066"/>
              </a:solidFill>
              <a:latin typeface="微软雅黑" panose="020B0503020204020204" pitchFamily="34" charset="-122"/>
              <a:ea typeface="微软雅黑" panose="020B0503020204020204" pitchFamily="34" charset="-122"/>
            </a:endParaRPr>
          </a:p>
          <a:p>
            <a:pPr lvl="1">
              <a:lnSpc>
                <a:spcPct val="150000"/>
              </a:lnSpc>
            </a:pPr>
            <a:endParaRPr lang="zh-CN" altLang="en-US" sz="1600" b="1" dirty="0">
              <a:solidFill>
                <a:srgbClr val="000066"/>
              </a:solidFill>
              <a:latin typeface="微软雅黑" panose="020B0503020204020204" pitchFamily="34" charset="-122"/>
              <a:ea typeface="微软雅黑" panose="020B0503020204020204" pitchFamily="34" charset="-122"/>
            </a:endParaRPr>
          </a:p>
        </p:txBody>
      </p:sp>
      <p:sp>
        <p:nvSpPr>
          <p:cNvPr id="13" name="灯片编号占位符 19"/>
          <p:cNvSpPr txBox="1"/>
          <p:nvPr/>
        </p:nvSpPr>
        <p:spPr>
          <a:xfrm>
            <a:off x="4843463" y="4767264"/>
            <a:ext cx="1543050" cy="273844"/>
          </a:xfrm>
          <a:prstGeom prst="rect">
            <a:avLst/>
          </a:prstGeom>
        </p:spPr>
        <p:txBody>
          <a:bodyPr vert="horz" lIns="91440" tIns="45720" rIns="91440" bIns="45720" rtlCol="0" anchor="ctr"/>
          <a:lstStyle>
            <a:defPPr>
              <a:defRPr lang="zh-CN"/>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8F63A3B-78C7-47BE-AE5E-E10140E04643}" type="slidenum">
              <a:rPr lang="en-US" sz="1200" smtClean="0">
                <a:solidFill>
                  <a:srgbClr val="000000"/>
                </a:solidFill>
                <a:latin typeface="Calibri" panose="020F0502020204030204"/>
              </a:rPr>
            </a:fld>
            <a:endParaRPr lang="en-US" sz="1200" dirty="0">
              <a:solidFill>
                <a:srgbClr val="000000"/>
              </a:solidFill>
              <a:latin typeface="Calibri" panose="020F0502020204030204"/>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标题 8193"/>
          <p:cNvSpPr>
            <a:spLocks noGrp="1" noChangeArrowheads="1"/>
          </p:cNvSpPr>
          <p:nvPr>
            <p:ph type="title"/>
          </p:nvPr>
        </p:nvSpPr>
        <p:spPr>
          <a:xfrm>
            <a:off x="629842" y="86202"/>
            <a:ext cx="3058580" cy="422672"/>
          </a:xfrm>
        </p:spPr>
        <p:txBody>
          <a:bodyPr/>
          <a:lstStyle/>
          <a:p>
            <a:pPr eaLnBrk="1" hangingPunct="1"/>
            <a:r>
              <a:rPr lang="zh-CN" altLang="en-US" sz="1600" dirty="0">
                <a:solidFill>
                  <a:srgbClr val="000000"/>
                </a:solidFill>
                <a:latin typeface="微软雅黑" panose="020B0503020204020204" pitchFamily="34" charset="-122"/>
                <a:ea typeface="微软雅黑" panose="020B0503020204020204" pitchFamily="34" charset="-122"/>
                <a:cs typeface="+mn-cs"/>
              </a:rPr>
              <a:t>一、特征提取方法与分类器挑战</a:t>
            </a:r>
            <a:endParaRPr lang="zh-CN" altLang="en-US" sz="1600" dirty="0">
              <a:solidFill>
                <a:srgbClr val="000000"/>
              </a:solidFill>
              <a:latin typeface="微软雅黑" panose="020B0503020204020204" pitchFamily="34" charset="-122"/>
              <a:ea typeface="微软雅黑" panose="020B0503020204020204" pitchFamily="34" charset="-122"/>
              <a:cs typeface="+mn-cs"/>
            </a:endParaRPr>
          </a:p>
        </p:txBody>
      </p:sp>
      <p:sp>
        <p:nvSpPr>
          <p:cNvPr id="4" name="文本框 3"/>
          <p:cNvSpPr txBox="1"/>
          <p:nvPr/>
        </p:nvSpPr>
        <p:spPr>
          <a:xfrm>
            <a:off x="5306602" y="201097"/>
            <a:ext cx="1439492" cy="307777"/>
          </a:xfrm>
          <a:prstGeom prst="rect">
            <a:avLst/>
          </a:prstGeom>
          <a:noFill/>
        </p:spPr>
        <p:txBody>
          <a:bodyPr wrap="square" rtlCol="0">
            <a:spAutoFit/>
          </a:bodyPr>
          <a:lstStyle/>
          <a:p>
            <a:r>
              <a:rPr lang="zh-CN" altLang="en-US" sz="1400" b="1" dirty="0">
                <a:solidFill>
                  <a:prstClr val="white"/>
                </a:solidFill>
                <a:latin typeface="微软雅黑" panose="020B0503020204020204" pitchFamily="34" charset="-122"/>
                <a:ea typeface="微软雅黑" panose="020B0503020204020204" pitchFamily="34" charset="-122"/>
              </a:rPr>
              <a:t>分类任务挑战</a:t>
            </a:r>
            <a:endParaRPr lang="zh-CN" altLang="en-US" sz="1400" b="1" dirty="0">
              <a:solidFill>
                <a:prstClr val="white"/>
              </a:solidFill>
              <a:latin typeface="微软雅黑" panose="020B0503020204020204" pitchFamily="34" charset="-122"/>
              <a:ea typeface="微软雅黑" panose="020B0503020204020204" pitchFamily="34" charset="-122"/>
            </a:endParaRPr>
          </a:p>
        </p:txBody>
      </p:sp>
      <p:grpSp>
        <p:nvGrpSpPr>
          <p:cNvPr id="26" name="组合 25"/>
          <p:cNvGrpSpPr/>
          <p:nvPr/>
        </p:nvGrpSpPr>
        <p:grpSpPr>
          <a:xfrm>
            <a:off x="629842" y="1444889"/>
            <a:ext cx="5178672" cy="3244388"/>
            <a:chOff x="629842" y="1516807"/>
            <a:chExt cx="5178672" cy="3244388"/>
          </a:xfrm>
        </p:grpSpPr>
        <p:pic>
          <p:nvPicPr>
            <p:cNvPr id="19" name="图片 18"/>
            <p:cNvPicPr>
              <a:picLocks noChangeAspect="1"/>
            </p:cNvPicPr>
            <p:nvPr/>
          </p:nvPicPr>
          <p:blipFill>
            <a:blip r:embed="rId1">
              <a:clrChange>
                <a:clrFrom>
                  <a:srgbClr val="FFFFFF"/>
                </a:clrFrom>
                <a:clrTo>
                  <a:srgbClr val="FFFFFF">
                    <a:alpha val="0"/>
                  </a:srgbClr>
                </a:clrTo>
              </a:clrChange>
            </a:blip>
            <a:stretch>
              <a:fillRect/>
            </a:stretch>
          </p:blipFill>
          <p:spPr>
            <a:xfrm>
              <a:off x="629842" y="1516807"/>
              <a:ext cx="5178672" cy="1635561"/>
            </a:xfrm>
            <a:prstGeom prst="rect">
              <a:avLst/>
            </a:prstGeom>
          </p:spPr>
        </p:pic>
        <p:pic>
          <p:nvPicPr>
            <p:cNvPr id="20" name="图片 19"/>
            <p:cNvPicPr>
              <a:picLocks noChangeAspect="1"/>
            </p:cNvPicPr>
            <p:nvPr/>
          </p:nvPicPr>
          <p:blipFill>
            <a:blip r:embed="rId2">
              <a:clrChange>
                <a:clrFrom>
                  <a:srgbClr val="FFFFFF"/>
                </a:clrFrom>
                <a:clrTo>
                  <a:srgbClr val="FFFFFF">
                    <a:alpha val="0"/>
                  </a:srgbClr>
                </a:clrTo>
              </a:clrChange>
            </a:blip>
            <a:srcRect b="22704"/>
            <a:stretch>
              <a:fillRect/>
            </a:stretch>
          </p:blipFill>
          <p:spPr>
            <a:xfrm>
              <a:off x="780873" y="2979493"/>
              <a:ext cx="4525730" cy="1386565"/>
            </a:xfrm>
            <a:prstGeom prst="rect">
              <a:avLst/>
            </a:prstGeom>
          </p:spPr>
        </p:pic>
        <p:pic>
          <p:nvPicPr>
            <p:cNvPr id="25" name="图片 24"/>
            <p:cNvPicPr>
              <a:picLocks noChangeAspect="1"/>
            </p:cNvPicPr>
            <p:nvPr/>
          </p:nvPicPr>
          <p:blipFill>
            <a:blip r:embed="rId3">
              <a:clrChange>
                <a:clrFrom>
                  <a:srgbClr val="FFFFFF"/>
                </a:clrFrom>
                <a:clrTo>
                  <a:srgbClr val="FFFFFF">
                    <a:alpha val="0"/>
                  </a:srgbClr>
                </a:clrTo>
              </a:clrChange>
            </a:blip>
            <a:stretch>
              <a:fillRect/>
            </a:stretch>
          </p:blipFill>
          <p:spPr>
            <a:xfrm>
              <a:off x="2287284" y="4158081"/>
              <a:ext cx="2802275" cy="603114"/>
            </a:xfrm>
            <a:prstGeom prst="rect">
              <a:avLst/>
            </a:prstGeom>
          </p:spPr>
        </p:pic>
      </p:grpSp>
      <p:sp>
        <p:nvSpPr>
          <p:cNvPr id="28" name="内容占位符 27"/>
          <p:cNvSpPr txBox="1"/>
          <p:nvPr/>
        </p:nvSpPr>
        <p:spPr bwMode="auto">
          <a:xfrm>
            <a:off x="430994" y="645065"/>
            <a:ext cx="6028928" cy="1224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257175" indent="-257175" algn="l" rtl="0" eaLnBrk="0" fontAlgn="base" hangingPunct="0">
              <a:spcBef>
                <a:spcPct val="20000"/>
              </a:spcBef>
              <a:spcAft>
                <a:spcPct val="0"/>
              </a:spcAft>
              <a:buClr>
                <a:srgbClr val="006600"/>
              </a:buClr>
              <a:buSzPct val="90000"/>
              <a:buFont typeface="Wingdings" panose="05000000000000000000" pitchFamily="2" charset="2"/>
              <a:buChar char="p"/>
              <a:defRPr sz="2100" kern="1200">
                <a:solidFill>
                  <a:srgbClr val="0066CC"/>
                </a:solidFill>
                <a:latin typeface="+mn-lt"/>
                <a:ea typeface="+mn-ea"/>
                <a:cs typeface="+mn-cs"/>
              </a:defRPr>
            </a:lvl1pPr>
            <a:lvl2pPr marL="557530" lvl="1" indent="-214630" algn="l" rtl="0" eaLnBrk="0" fontAlgn="base" hangingPunct="0">
              <a:spcBef>
                <a:spcPct val="20000"/>
              </a:spcBef>
              <a:spcAft>
                <a:spcPct val="0"/>
              </a:spcAft>
              <a:buClr>
                <a:srgbClr val="006600"/>
              </a:buClr>
              <a:buSzPct val="90000"/>
              <a:buFont typeface="Wingdings" panose="05000000000000000000" pitchFamily="2" charset="2"/>
              <a:buChar char="u"/>
              <a:defRPr sz="1800" kern="1200">
                <a:solidFill>
                  <a:srgbClr val="0033CC"/>
                </a:solidFill>
                <a:latin typeface="+mn-lt"/>
                <a:ea typeface="+mn-ea"/>
                <a:cs typeface="+mn-cs"/>
              </a:defRPr>
            </a:lvl2pPr>
            <a:lvl3pPr marL="857250" lvl="2" indent="-171450" algn="l" rtl="0" eaLnBrk="0" fontAlgn="base" hangingPunct="0">
              <a:spcBef>
                <a:spcPct val="20000"/>
              </a:spcBef>
              <a:spcAft>
                <a:spcPct val="0"/>
              </a:spcAft>
              <a:buClr>
                <a:srgbClr val="006600"/>
              </a:buClr>
              <a:buFont typeface="Wingdings" panose="05000000000000000000" pitchFamily="2" charset="2"/>
              <a:buChar char="l"/>
              <a:defRPr sz="1500" kern="1200">
                <a:solidFill>
                  <a:schemeClr val="tx1"/>
                </a:solidFill>
                <a:latin typeface="+mn-lt"/>
                <a:ea typeface="+mn-ea"/>
                <a:cs typeface="+mn-cs"/>
              </a:defRPr>
            </a:lvl3pPr>
            <a:lvl4pPr marL="1200150" lvl="3" indent="-171450" algn="l" rtl="0" eaLnBrk="0" fontAlgn="base" hangingPunct="0">
              <a:spcBef>
                <a:spcPct val="20000"/>
              </a:spcBef>
              <a:spcAft>
                <a:spcPct val="0"/>
              </a:spcAft>
              <a:buFont typeface="Wingdings" panose="05000000000000000000" pitchFamily="2" charset="2"/>
              <a:buChar char="l"/>
              <a:defRPr sz="1500" kern="1200">
                <a:solidFill>
                  <a:schemeClr val="tx1"/>
                </a:solidFill>
                <a:latin typeface="+mn-lt"/>
                <a:ea typeface="+mn-ea"/>
                <a:cs typeface="+mn-cs"/>
              </a:defRPr>
            </a:lvl4pPr>
            <a:lvl5pPr marL="1543050" lvl="4" indent="-171450" algn="l" rtl="0" eaLnBrk="0" fontAlgn="base" hangingPunct="0">
              <a:spcBef>
                <a:spcPct val="20000"/>
              </a:spcBef>
              <a:spcAft>
                <a:spcPct val="0"/>
              </a:spcAft>
              <a:buFont typeface="Wingdings" panose="05000000000000000000" pitchFamily="2" charset="2"/>
              <a:buChar char="ü"/>
              <a:defRPr sz="1500" kern="1200">
                <a:solidFill>
                  <a:schemeClr val="tx1"/>
                </a:solidFill>
                <a:latin typeface="+mn-lt"/>
                <a:ea typeface="+mn-ea"/>
                <a:cs typeface="+mn-cs"/>
              </a:defRPr>
            </a:lvl5pPr>
            <a:lvl6pPr marL="1885950" lvl="5" indent="-171450" algn="l" defTabSz="685800" eaLnBrk="1" fontAlgn="base" latinLnBrk="0" hangingPunct="1">
              <a:lnSpc>
                <a:spcPct val="100000"/>
              </a:lnSpc>
              <a:spcBef>
                <a:spcPct val="20000"/>
              </a:spcBef>
              <a:spcAft>
                <a:spcPct val="0"/>
              </a:spcAft>
              <a:buFont typeface="Wingdings" panose="05000000000000000000" pitchFamily="2" charset="2"/>
              <a:buChar char="ü"/>
              <a:defRPr sz="1500" u="none" kern="1200" baseline="0">
                <a:solidFill>
                  <a:schemeClr val="tx1"/>
                </a:solidFill>
                <a:latin typeface="+mn-lt"/>
                <a:ea typeface="+mn-ea"/>
                <a:cs typeface="+mn-cs"/>
              </a:defRPr>
            </a:lvl6pPr>
            <a:lvl7pPr marL="2228850" lvl="6" indent="-171450" algn="l" defTabSz="685800" eaLnBrk="1" fontAlgn="base" latinLnBrk="0" hangingPunct="1">
              <a:lnSpc>
                <a:spcPct val="100000"/>
              </a:lnSpc>
              <a:spcBef>
                <a:spcPct val="20000"/>
              </a:spcBef>
              <a:spcAft>
                <a:spcPct val="0"/>
              </a:spcAft>
              <a:buFont typeface="Wingdings" panose="05000000000000000000" pitchFamily="2" charset="2"/>
              <a:buChar char="ü"/>
              <a:defRPr sz="1500" u="none" kern="1200" baseline="0">
                <a:solidFill>
                  <a:schemeClr val="tx1"/>
                </a:solidFill>
                <a:latin typeface="+mn-lt"/>
                <a:ea typeface="+mn-ea"/>
                <a:cs typeface="+mn-cs"/>
              </a:defRPr>
            </a:lvl7pPr>
            <a:lvl8pPr marL="2571750" lvl="7" indent="-171450" algn="l" defTabSz="685800" eaLnBrk="1" fontAlgn="base" latinLnBrk="0" hangingPunct="1">
              <a:lnSpc>
                <a:spcPct val="100000"/>
              </a:lnSpc>
              <a:spcBef>
                <a:spcPct val="20000"/>
              </a:spcBef>
              <a:spcAft>
                <a:spcPct val="0"/>
              </a:spcAft>
              <a:buFont typeface="Wingdings" panose="05000000000000000000" pitchFamily="2" charset="2"/>
              <a:buChar char="ü"/>
              <a:defRPr sz="1500" u="none" kern="1200" baseline="0">
                <a:solidFill>
                  <a:schemeClr val="tx1"/>
                </a:solidFill>
                <a:latin typeface="+mn-lt"/>
                <a:ea typeface="+mn-ea"/>
                <a:cs typeface="+mn-cs"/>
              </a:defRPr>
            </a:lvl8pPr>
            <a:lvl9pPr marL="2914650" lvl="8" indent="-171450" algn="l" defTabSz="685800" eaLnBrk="1" fontAlgn="base" latinLnBrk="0" hangingPunct="1">
              <a:lnSpc>
                <a:spcPct val="100000"/>
              </a:lnSpc>
              <a:spcBef>
                <a:spcPct val="20000"/>
              </a:spcBef>
              <a:spcAft>
                <a:spcPct val="0"/>
              </a:spcAft>
              <a:buFont typeface="Wingdings" panose="05000000000000000000" pitchFamily="2" charset="2"/>
              <a:buChar char="ü"/>
              <a:defRPr sz="1500" u="none" kern="1200" baseline="0">
                <a:solidFill>
                  <a:schemeClr val="tx1"/>
                </a:solidFill>
                <a:latin typeface="+mn-lt"/>
                <a:ea typeface="+mn-ea"/>
                <a:cs typeface="+mn-cs"/>
              </a:defRPr>
            </a:lvl9pPr>
          </a:lstStyle>
          <a:p>
            <a:pPr>
              <a:lnSpc>
                <a:spcPct val="150000"/>
              </a:lnSpc>
            </a:pPr>
            <a:r>
              <a:rPr lang="zh-CN" altLang="en-US" sz="1800" b="1" dirty="0">
                <a:solidFill>
                  <a:srgbClr val="000066"/>
                </a:solidFill>
                <a:latin typeface="微软雅黑" panose="020B0503020204020204" pitchFamily="34" charset="-122"/>
                <a:ea typeface="微软雅黑" panose="020B0503020204020204" pitchFamily="34" charset="-122"/>
              </a:rPr>
              <a:t>异常样本干扰​</a:t>
            </a:r>
            <a:endParaRPr lang="zh-CN" altLang="en-US" sz="1600" b="1" dirty="0">
              <a:solidFill>
                <a:srgbClr val="000066"/>
              </a:solidFill>
              <a:latin typeface="微软雅黑" panose="020B0503020204020204" pitchFamily="34" charset="-122"/>
              <a:ea typeface="微软雅黑" panose="020B0503020204020204" pitchFamily="34" charset="-122"/>
            </a:endParaRPr>
          </a:p>
          <a:p>
            <a:pPr lvl="1">
              <a:lnSpc>
                <a:spcPct val="150000"/>
              </a:lnSpc>
            </a:pPr>
            <a:r>
              <a:rPr lang="zh-CN" altLang="en-US" sz="1600" b="1" dirty="0">
                <a:solidFill>
                  <a:srgbClr val="000066"/>
                </a:solidFill>
                <a:latin typeface="微软雅黑" panose="020B0503020204020204" pitchFamily="34" charset="-122"/>
                <a:ea typeface="微软雅黑" panose="020B0503020204020204" pitchFamily="34" charset="-122"/>
              </a:rPr>
              <a:t>​​​​异常值：某个类别的图像包含其他类别的物体</a:t>
            </a:r>
            <a:endParaRPr lang="zh-CN" altLang="en-US" sz="1300" b="1" dirty="0">
              <a:solidFill>
                <a:srgbClr val="000066"/>
              </a:solidFill>
              <a:latin typeface="微软雅黑" panose="020B0503020204020204" pitchFamily="34" charset="-122"/>
              <a:ea typeface="微软雅黑" panose="020B0503020204020204" pitchFamily="34" charset="-122"/>
            </a:endParaRPr>
          </a:p>
          <a:p>
            <a:pPr lvl="1">
              <a:lnSpc>
                <a:spcPct val="150000"/>
              </a:lnSpc>
            </a:pPr>
            <a:endParaRPr lang="zh-CN" altLang="en-US" sz="1600" b="1" dirty="0">
              <a:solidFill>
                <a:srgbClr val="000066"/>
              </a:solidFill>
              <a:latin typeface="微软雅黑" panose="020B0503020204020204" pitchFamily="34" charset="-122"/>
              <a:ea typeface="微软雅黑" panose="020B0503020204020204" pitchFamily="34" charset="-122"/>
            </a:endParaRPr>
          </a:p>
        </p:txBody>
      </p:sp>
      <p:sp>
        <p:nvSpPr>
          <p:cNvPr id="9" name="灯片编号占位符 19"/>
          <p:cNvSpPr txBox="1"/>
          <p:nvPr/>
        </p:nvSpPr>
        <p:spPr>
          <a:xfrm>
            <a:off x="4843463" y="4767264"/>
            <a:ext cx="1543050" cy="273844"/>
          </a:xfrm>
          <a:prstGeom prst="rect">
            <a:avLst/>
          </a:prstGeom>
        </p:spPr>
        <p:txBody>
          <a:bodyPr vert="horz" lIns="91440" tIns="45720" rIns="91440" bIns="45720" rtlCol="0" anchor="ctr"/>
          <a:lstStyle>
            <a:defPPr>
              <a:defRPr lang="zh-CN"/>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8F63A3B-78C7-47BE-AE5E-E10140E04643}" type="slidenum">
              <a:rPr lang="en-US" sz="1200" smtClean="0">
                <a:solidFill>
                  <a:srgbClr val="000000"/>
                </a:solidFill>
                <a:latin typeface="Calibri" panose="020F0502020204030204"/>
              </a:rPr>
            </a:fld>
            <a:endParaRPr lang="en-US" sz="1200" dirty="0">
              <a:solidFill>
                <a:srgbClr val="000000"/>
              </a:solidFill>
              <a:latin typeface="Calibri" panose="020F0502020204030204"/>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标题 8193"/>
          <p:cNvSpPr>
            <a:spLocks noGrp="1" noChangeArrowheads="1"/>
          </p:cNvSpPr>
          <p:nvPr>
            <p:ph type="title"/>
          </p:nvPr>
        </p:nvSpPr>
        <p:spPr>
          <a:xfrm>
            <a:off x="629842" y="86202"/>
            <a:ext cx="3058580" cy="422672"/>
          </a:xfrm>
        </p:spPr>
        <p:txBody>
          <a:bodyPr/>
          <a:lstStyle/>
          <a:p>
            <a:pPr eaLnBrk="1" hangingPunct="1"/>
            <a:r>
              <a:rPr lang="zh-CN" altLang="en-US" sz="1600" dirty="0">
                <a:solidFill>
                  <a:srgbClr val="000000"/>
                </a:solidFill>
                <a:latin typeface="微软雅黑" panose="020B0503020204020204" pitchFamily="34" charset="-122"/>
                <a:ea typeface="微软雅黑" panose="020B0503020204020204" pitchFamily="34" charset="-122"/>
                <a:cs typeface="+mn-cs"/>
              </a:rPr>
              <a:t>一、特征提取方法与分类器挑战</a:t>
            </a:r>
            <a:endParaRPr lang="zh-CN" altLang="en-US" sz="1600" dirty="0">
              <a:solidFill>
                <a:srgbClr val="000000"/>
              </a:solidFill>
              <a:latin typeface="微软雅黑" panose="020B0503020204020204" pitchFamily="34" charset="-122"/>
              <a:ea typeface="微软雅黑" panose="020B0503020204020204" pitchFamily="34" charset="-122"/>
              <a:cs typeface="+mn-cs"/>
            </a:endParaRPr>
          </a:p>
        </p:txBody>
      </p:sp>
      <p:sp>
        <p:nvSpPr>
          <p:cNvPr id="4" name="文本框 3"/>
          <p:cNvSpPr txBox="1"/>
          <p:nvPr/>
        </p:nvSpPr>
        <p:spPr>
          <a:xfrm>
            <a:off x="5306602" y="201097"/>
            <a:ext cx="1439492" cy="307777"/>
          </a:xfrm>
          <a:prstGeom prst="rect">
            <a:avLst/>
          </a:prstGeom>
          <a:noFill/>
        </p:spPr>
        <p:txBody>
          <a:bodyPr wrap="square" rtlCol="0">
            <a:spAutoFit/>
          </a:bodyPr>
          <a:lstStyle/>
          <a:p>
            <a:r>
              <a:rPr lang="zh-CN" altLang="en-US" sz="1400" b="1" dirty="0">
                <a:solidFill>
                  <a:prstClr val="white"/>
                </a:solidFill>
                <a:latin typeface="微软雅黑" panose="020B0503020204020204" pitchFamily="34" charset="-122"/>
                <a:ea typeface="微软雅黑" panose="020B0503020204020204" pitchFamily="34" charset="-122"/>
              </a:rPr>
              <a:t>分类任务挑战</a:t>
            </a:r>
            <a:endParaRPr lang="zh-CN" altLang="en-US" sz="1400" b="1" dirty="0">
              <a:solidFill>
                <a:prstClr val="white"/>
              </a:solidFill>
              <a:latin typeface="微软雅黑" panose="020B0503020204020204" pitchFamily="34" charset="-122"/>
              <a:ea typeface="微软雅黑" panose="020B0503020204020204" pitchFamily="34" charset="-122"/>
            </a:endParaRPr>
          </a:p>
        </p:txBody>
      </p:sp>
      <p:sp>
        <p:nvSpPr>
          <p:cNvPr id="6" name="内容占位符 27"/>
          <p:cNvSpPr txBox="1"/>
          <p:nvPr/>
        </p:nvSpPr>
        <p:spPr bwMode="auto">
          <a:xfrm>
            <a:off x="451543" y="668339"/>
            <a:ext cx="6028928" cy="1335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257175" indent="-257175" algn="l" rtl="0" eaLnBrk="0" fontAlgn="base" hangingPunct="0">
              <a:spcBef>
                <a:spcPct val="20000"/>
              </a:spcBef>
              <a:spcAft>
                <a:spcPct val="0"/>
              </a:spcAft>
              <a:buClr>
                <a:srgbClr val="006600"/>
              </a:buClr>
              <a:buSzPct val="90000"/>
              <a:buFont typeface="Wingdings" panose="05000000000000000000" pitchFamily="2" charset="2"/>
              <a:buChar char="p"/>
              <a:defRPr sz="2100" kern="1200">
                <a:solidFill>
                  <a:srgbClr val="0066CC"/>
                </a:solidFill>
                <a:latin typeface="+mn-lt"/>
                <a:ea typeface="+mn-ea"/>
                <a:cs typeface="+mn-cs"/>
              </a:defRPr>
            </a:lvl1pPr>
            <a:lvl2pPr marL="557530" lvl="1" indent="-214630" algn="l" rtl="0" eaLnBrk="0" fontAlgn="base" hangingPunct="0">
              <a:spcBef>
                <a:spcPct val="20000"/>
              </a:spcBef>
              <a:spcAft>
                <a:spcPct val="0"/>
              </a:spcAft>
              <a:buClr>
                <a:srgbClr val="006600"/>
              </a:buClr>
              <a:buSzPct val="90000"/>
              <a:buFont typeface="Wingdings" panose="05000000000000000000" pitchFamily="2" charset="2"/>
              <a:buChar char="u"/>
              <a:defRPr sz="1800" kern="1200">
                <a:solidFill>
                  <a:srgbClr val="0033CC"/>
                </a:solidFill>
                <a:latin typeface="+mn-lt"/>
                <a:ea typeface="+mn-ea"/>
                <a:cs typeface="+mn-cs"/>
              </a:defRPr>
            </a:lvl2pPr>
            <a:lvl3pPr marL="857250" lvl="2" indent="-171450" algn="l" rtl="0" eaLnBrk="0" fontAlgn="base" hangingPunct="0">
              <a:spcBef>
                <a:spcPct val="20000"/>
              </a:spcBef>
              <a:spcAft>
                <a:spcPct val="0"/>
              </a:spcAft>
              <a:buClr>
                <a:srgbClr val="006600"/>
              </a:buClr>
              <a:buFont typeface="Wingdings" panose="05000000000000000000" pitchFamily="2" charset="2"/>
              <a:buChar char="l"/>
              <a:defRPr sz="1500" kern="1200">
                <a:solidFill>
                  <a:schemeClr val="tx1"/>
                </a:solidFill>
                <a:latin typeface="+mn-lt"/>
                <a:ea typeface="+mn-ea"/>
                <a:cs typeface="+mn-cs"/>
              </a:defRPr>
            </a:lvl3pPr>
            <a:lvl4pPr marL="1200150" lvl="3" indent="-171450" algn="l" rtl="0" eaLnBrk="0" fontAlgn="base" hangingPunct="0">
              <a:spcBef>
                <a:spcPct val="20000"/>
              </a:spcBef>
              <a:spcAft>
                <a:spcPct val="0"/>
              </a:spcAft>
              <a:buFont typeface="Wingdings" panose="05000000000000000000" pitchFamily="2" charset="2"/>
              <a:buChar char="l"/>
              <a:defRPr sz="1500" kern="1200">
                <a:solidFill>
                  <a:schemeClr val="tx1"/>
                </a:solidFill>
                <a:latin typeface="+mn-lt"/>
                <a:ea typeface="+mn-ea"/>
                <a:cs typeface="+mn-cs"/>
              </a:defRPr>
            </a:lvl4pPr>
            <a:lvl5pPr marL="1543050" lvl="4" indent="-171450" algn="l" rtl="0" eaLnBrk="0" fontAlgn="base" hangingPunct="0">
              <a:spcBef>
                <a:spcPct val="20000"/>
              </a:spcBef>
              <a:spcAft>
                <a:spcPct val="0"/>
              </a:spcAft>
              <a:buFont typeface="Wingdings" panose="05000000000000000000" pitchFamily="2" charset="2"/>
              <a:buChar char="ü"/>
              <a:defRPr sz="1500" kern="1200">
                <a:solidFill>
                  <a:schemeClr val="tx1"/>
                </a:solidFill>
                <a:latin typeface="+mn-lt"/>
                <a:ea typeface="+mn-ea"/>
                <a:cs typeface="+mn-cs"/>
              </a:defRPr>
            </a:lvl5pPr>
            <a:lvl6pPr marL="1885950" lvl="5" indent="-171450" algn="l" defTabSz="685800" eaLnBrk="1" fontAlgn="base" latinLnBrk="0" hangingPunct="1">
              <a:lnSpc>
                <a:spcPct val="100000"/>
              </a:lnSpc>
              <a:spcBef>
                <a:spcPct val="20000"/>
              </a:spcBef>
              <a:spcAft>
                <a:spcPct val="0"/>
              </a:spcAft>
              <a:buFont typeface="Wingdings" panose="05000000000000000000" pitchFamily="2" charset="2"/>
              <a:buChar char="ü"/>
              <a:defRPr sz="1500" u="none" kern="1200" baseline="0">
                <a:solidFill>
                  <a:schemeClr val="tx1"/>
                </a:solidFill>
                <a:latin typeface="+mn-lt"/>
                <a:ea typeface="+mn-ea"/>
                <a:cs typeface="+mn-cs"/>
              </a:defRPr>
            </a:lvl6pPr>
            <a:lvl7pPr marL="2228850" lvl="6" indent="-171450" algn="l" defTabSz="685800" eaLnBrk="1" fontAlgn="base" latinLnBrk="0" hangingPunct="1">
              <a:lnSpc>
                <a:spcPct val="100000"/>
              </a:lnSpc>
              <a:spcBef>
                <a:spcPct val="20000"/>
              </a:spcBef>
              <a:spcAft>
                <a:spcPct val="0"/>
              </a:spcAft>
              <a:buFont typeface="Wingdings" panose="05000000000000000000" pitchFamily="2" charset="2"/>
              <a:buChar char="ü"/>
              <a:defRPr sz="1500" u="none" kern="1200" baseline="0">
                <a:solidFill>
                  <a:schemeClr val="tx1"/>
                </a:solidFill>
                <a:latin typeface="+mn-lt"/>
                <a:ea typeface="+mn-ea"/>
                <a:cs typeface="+mn-cs"/>
              </a:defRPr>
            </a:lvl7pPr>
            <a:lvl8pPr marL="2571750" lvl="7" indent="-171450" algn="l" defTabSz="685800" eaLnBrk="1" fontAlgn="base" latinLnBrk="0" hangingPunct="1">
              <a:lnSpc>
                <a:spcPct val="100000"/>
              </a:lnSpc>
              <a:spcBef>
                <a:spcPct val="20000"/>
              </a:spcBef>
              <a:spcAft>
                <a:spcPct val="0"/>
              </a:spcAft>
              <a:buFont typeface="Wingdings" panose="05000000000000000000" pitchFamily="2" charset="2"/>
              <a:buChar char="ü"/>
              <a:defRPr sz="1500" u="none" kern="1200" baseline="0">
                <a:solidFill>
                  <a:schemeClr val="tx1"/>
                </a:solidFill>
                <a:latin typeface="+mn-lt"/>
                <a:ea typeface="+mn-ea"/>
                <a:cs typeface="+mn-cs"/>
              </a:defRPr>
            </a:lvl8pPr>
            <a:lvl9pPr marL="2914650" lvl="8" indent="-171450" algn="l" defTabSz="685800" eaLnBrk="1" fontAlgn="base" latinLnBrk="0" hangingPunct="1">
              <a:lnSpc>
                <a:spcPct val="100000"/>
              </a:lnSpc>
              <a:spcBef>
                <a:spcPct val="20000"/>
              </a:spcBef>
              <a:spcAft>
                <a:spcPct val="0"/>
              </a:spcAft>
              <a:buFont typeface="Wingdings" panose="05000000000000000000" pitchFamily="2" charset="2"/>
              <a:buChar char="ü"/>
              <a:defRPr sz="1500" u="none" kern="1200" baseline="0">
                <a:solidFill>
                  <a:schemeClr val="tx1"/>
                </a:solidFill>
                <a:latin typeface="+mn-lt"/>
                <a:ea typeface="+mn-ea"/>
                <a:cs typeface="+mn-cs"/>
              </a:defRPr>
            </a:lvl9pPr>
          </a:lstStyle>
          <a:p>
            <a:pPr>
              <a:lnSpc>
                <a:spcPct val="150000"/>
              </a:lnSpc>
            </a:pPr>
            <a:r>
              <a:rPr lang="zh-CN" altLang="en-US" sz="1800" b="1" dirty="0">
                <a:solidFill>
                  <a:srgbClr val="000066"/>
                </a:solidFill>
                <a:latin typeface="微软雅黑" panose="020B0503020204020204" pitchFamily="34" charset="-122"/>
                <a:ea typeface="微软雅黑" panose="020B0503020204020204" pitchFamily="34" charset="-122"/>
              </a:rPr>
              <a:t>模糊性与标签缺失</a:t>
            </a:r>
            <a:endParaRPr lang="en-US" altLang="zh-CN" sz="1800" b="1" dirty="0">
              <a:solidFill>
                <a:srgbClr val="000066"/>
              </a:solidFill>
              <a:latin typeface="微软雅黑" panose="020B0503020204020204" pitchFamily="34" charset="-122"/>
              <a:ea typeface="微软雅黑" panose="020B0503020204020204" pitchFamily="34" charset="-122"/>
            </a:endParaRPr>
          </a:p>
          <a:p>
            <a:pPr lvl="1">
              <a:lnSpc>
                <a:spcPct val="150000"/>
              </a:lnSpc>
            </a:pPr>
            <a:r>
              <a:rPr lang="zh-CN" altLang="en-US" sz="1600" b="1" dirty="0">
                <a:solidFill>
                  <a:srgbClr val="000066"/>
                </a:solidFill>
                <a:latin typeface="微软雅黑" panose="020B0503020204020204" pitchFamily="34" charset="-122"/>
                <a:ea typeface="微软雅黑" panose="020B0503020204020204" pitchFamily="34" charset="-122"/>
              </a:rPr>
              <a:t>​​模糊性​​：相同形状对应不同类别物体</a:t>
            </a:r>
            <a:endParaRPr lang="en-US" altLang="zh-CN" sz="1600" b="1" dirty="0">
              <a:solidFill>
                <a:srgbClr val="000066"/>
              </a:solidFill>
              <a:latin typeface="微软雅黑" panose="020B0503020204020204" pitchFamily="34" charset="-122"/>
              <a:ea typeface="微软雅黑" panose="020B0503020204020204" pitchFamily="34" charset="-122"/>
            </a:endParaRPr>
          </a:p>
          <a:p>
            <a:pPr lvl="1">
              <a:lnSpc>
                <a:spcPct val="150000"/>
              </a:lnSpc>
            </a:pPr>
            <a:r>
              <a:rPr lang="zh-CN" altLang="en-US" sz="1600" b="1" dirty="0">
                <a:solidFill>
                  <a:srgbClr val="000066"/>
                </a:solidFill>
                <a:latin typeface="微软雅黑" panose="020B0503020204020204" pitchFamily="34" charset="-122"/>
                <a:ea typeface="微软雅黑" panose="020B0503020204020204" pitchFamily="34" charset="-122"/>
              </a:rPr>
              <a:t>标注缺失：标注成本高、动态场景标注滞后</a:t>
            </a:r>
            <a:endParaRPr lang="zh-CN" altLang="en-US" sz="1300" b="1" dirty="0">
              <a:solidFill>
                <a:srgbClr val="000066"/>
              </a:solidFill>
              <a:latin typeface="微软雅黑" panose="020B0503020204020204" pitchFamily="34" charset="-122"/>
              <a:ea typeface="微软雅黑" panose="020B0503020204020204" pitchFamily="34" charset="-122"/>
            </a:endParaRPr>
          </a:p>
        </p:txBody>
      </p:sp>
      <p:sp>
        <p:nvSpPr>
          <p:cNvPr id="3" name="内容占位符 27"/>
          <p:cNvSpPr txBox="1"/>
          <p:nvPr/>
        </p:nvSpPr>
        <p:spPr bwMode="auto">
          <a:xfrm>
            <a:off x="451543" y="1977725"/>
            <a:ext cx="6028928" cy="1355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257175" indent="-257175" algn="l" rtl="0" eaLnBrk="0" fontAlgn="base" hangingPunct="0">
              <a:spcBef>
                <a:spcPct val="20000"/>
              </a:spcBef>
              <a:spcAft>
                <a:spcPct val="0"/>
              </a:spcAft>
              <a:buClr>
                <a:srgbClr val="006600"/>
              </a:buClr>
              <a:buSzPct val="90000"/>
              <a:buFont typeface="Wingdings" panose="05000000000000000000" pitchFamily="2" charset="2"/>
              <a:buChar char="p"/>
              <a:defRPr sz="2100" kern="1200">
                <a:solidFill>
                  <a:srgbClr val="0066CC"/>
                </a:solidFill>
                <a:latin typeface="+mn-lt"/>
                <a:ea typeface="+mn-ea"/>
                <a:cs typeface="+mn-cs"/>
              </a:defRPr>
            </a:lvl1pPr>
            <a:lvl2pPr marL="557530" lvl="1" indent="-214630" algn="l" rtl="0" eaLnBrk="0" fontAlgn="base" hangingPunct="0">
              <a:spcBef>
                <a:spcPct val="20000"/>
              </a:spcBef>
              <a:spcAft>
                <a:spcPct val="0"/>
              </a:spcAft>
              <a:buClr>
                <a:srgbClr val="006600"/>
              </a:buClr>
              <a:buSzPct val="90000"/>
              <a:buFont typeface="Wingdings" panose="05000000000000000000" pitchFamily="2" charset="2"/>
              <a:buChar char="u"/>
              <a:defRPr sz="1800" kern="1200">
                <a:solidFill>
                  <a:srgbClr val="0033CC"/>
                </a:solidFill>
                <a:latin typeface="+mn-lt"/>
                <a:ea typeface="+mn-ea"/>
                <a:cs typeface="+mn-cs"/>
              </a:defRPr>
            </a:lvl2pPr>
            <a:lvl3pPr marL="857250" lvl="2" indent="-171450" algn="l" rtl="0" eaLnBrk="0" fontAlgn="base" hangingPunct="0">
              <a:spcBef>
                <a:spcPct val="20000"/>
              </a:spcBef>
              <a:spcAft>
                <a:spcPct val="0"/>
              </a:spcAft>
              <a:buClr>
                <a:srgbClr val="006600"/>
              </a:buClr>
              <a:buFont typeface="Wingdings" panose="05000000000000000000" pitchFamily="2" charset="2"/>
              <a:buChar char="l"/>
              <a:defRPr sz="1500" kern="1200">
                <a:solidFill>
                  <a:schemeClr val="tx1"/>
                </a:solidFill>
                <a:latin typeface="+mn-lt"/>
                <a:ea typeface="+mn-ea"/>
                <a:cs typeface="+mn-cs"/>
              </a:defRPr>
            </a:lvl3pPr>
            <a:lvl4pPr marL="1200150" lvl="3" indent="-171450" algn="l" rtl="0" eaLnBrk="0" fontAlgn="base" hangingPunct="0">
              <a:spcBef>
                <a:spcPct val="20000"/>
              </a:spcBef>
              <a:spcAft>
                <a:spcPct val="0"/>
              </a:spcAft>
              <a:buFont typeface="Wingdings" panose="05000000000000000000" pitchFamily="2" charset="2"/>
              <a:buChar char="l"/>
              <a:defRPr sz="1500" kern="1200">
                <a:solidFill>
                  <a:schemeClr val="tx1"/>
                </a:solidFill>
                <a:latin typeface="+mn-lt"/>
                <a:ea typeface="+mn-ea"/>
                <a:cs typeface="+mn-cs"/>
              </a:defRPr>
            </a:lvl4pPr>
            <a:lvl5pPr marL="1543050" lvl="4" indent="-171450" algn="l" rtl="0" eaLnBrk="0" fontAlgn="base" hangingPunct="0">
              <a:spcBef>
                <a:spcPct val="20000"/>
              </a:spcBef>
              <a:spcAft>
                <a:spcPct val="0"/>
              </a:spcAft>
              <a:buFont typeface="Wingdings" panose="05000000000000000000" pitchFamily="2" charset="2"/>
              <a:buChar char="ü"/>
              <a:defRPr sz="1500" kern="1200">
                <a:solidFill>
                  <a:schemeClr val="tx1"/>
                </a:solidFill>
                <a:latin typeface="+mn-lt"/>
                <a:ea typeface="+mn-ea"/>
                <a:cs typeface="+mn-cs"/>
              </a:defRPr>
            </a:lvl5pPr>
            <a:lvl6pPr marL="1885950" lvl="5" indent="-171450" algn="l" defTabSz="685800" eaLnBrk="1" fontAlgn="base" latinLnBrk="0" hangingPunct="1">
              <a:lnSpc>
                <a:spcPct val="100000"/>
              </a:lnSpc>
              <a:spcBef>
                <a:spcPct val="20000"/>
              </a:spcBef>
              <a:spcAft>
                <a:spcPct val="0"/>
              </a:spcAft>
              <a:buFont typeface="Wingdings" panose="05000000000000000000" pitchFamily="2" charset="2"/>
              <a:buChar char="ü"/>
              <a:defRPr sz="1500" u="none" kern="1200" baseline="0">
                <a:solidFill>
                  <a:schemeClr val="tx1"/>
                </a:solidFill>
                <a:latin typeface="+mn-lt"/>
                <a:ea typeface="+mn-ea"/>
                <a:cs typeface="+mn-cs"/>
              </a:defRPr>
            </a:lvl6pPr>
            <a:lvl7pPr marL="2228850" lvl="6" indent="-171450" algn="l" defTabSz="685800" eaLnBrk="1" fontAlgn="base" latinLnBrk="0" hangingPunct="1">
              <a:lnSpc>
                <a:spcPct val="100000"/>
              </a:lnSpc>
              <a:spcBef>
                <a:spcPct val="20000"/>
              </a:spcBef>
              <a:spcAft>
                <a:spcPct val="0"/>
              </a:spcAft>
              <a:buFont typeface="Wingdings" panose="05000000000000000000" pitchFamily="2" charset="2"/>
              <a:buChar char="ü"/>
              <a:defRPr sz="1500" u="none" kern="1200" baseline="0">
                <a:solidFill>
                  <a:schemeClr val="tx1"/>
                </a:solidFill>
                <a:latin typeface="+mn-lt"/>
                <a:ea typeface="+mn-ea"/>
                <a:cs typeface="+mn-cs"/>
              </a:defRPr>
            </a:lvl7pPr>
            <a:lvl8pPr marL="2571750" lvl="7" indent="-171450" algn="l" defTabSz="685800" eaLnBrk="1" fontAlgn="base" latinLnBrk="0" hangingPunct="1">
              <a:lnSpc>
                <a:spcPct val="100000"/>
              </a:lnSpc>
              <a:spcBef>
                <a:spcPct val="20000"/>
              </a:spcBef>
              <a:spcAft>
                <a:spcPct val="0"/>
              </a:spcAft>
              <a:buFont typeface="Wingdings" panose="05000000000000000000" pitchFamily="2" charset="2"/>
              <a:buChar char="ü"/>
              <a:defRPr sz="1500" u="none" kern="1200" baseline="0">
                <a:solidFill>
                  <a:schemeClr val="tx1"/>
                </a:solidFill>
                <a:latin typeface="+mn-lt"/>
                <a:ea typeface="+mn-ea"/>
                <a:cs typeface="+mn-cs"/>
              </a:defRPr>
            </a:lvl8pPr>
            <a:lvl9pPr marL="2914650" lvl="8" indent="-171450" algn="l" defTabSz="685800" eaLnBrk="1" fontAlgn="base" latinLnBrk="0" hangingPunct="1">
              <a:lnSpc>
                <a:spcPct val="100000"/>
              </a:lnSpc>
              <a:spcBef>
                <a:spcPct val="20000"/>
              </a:spcBef>
              <a:spcAft>
                <a:spcPct val="0"/>
              </a:spcAft>
              <a:buFont typeface="Wingdings" panose="05000000000000000000" pitchFamily="2" charset="2"/>
              <a:buChar char="ü"/>
              <a:defRPr sz="1500" u="none" kern="1200" baseline="0">
                <a:solidFill>
                  <a:schemeClr val="tx1"/>
                </a:solidFill>
                <a:latin typeface="+mn-lt"/>
                <a:ea typeface="+mn-ea"/>
                <a:cs typeface="+mn-cs"/>
              </a:defRPr>
            </a:lvl9pPr>
          </a:lstStyle>
          <a:p>
            <a:pPr>
              <a:lnSpc>
                <a:spcPct val="150000"/>
              </a:lnSpc>
            </a:pPr>
            <a:r>
              <a:rPr lang="zh-CN" altLang="en-US" sz="1800" b="1" dirty="0">
                <a:solidFill>
                  <a:srgbClr val="000066"/>
                </a:solidFill>
                <a:latin typeface="微软雅黑" panose="020B0503020204020204" pitchFamily="34" charset="-122"/>
                <a:ea typeface="微软雅黑" panose="020B0503020204020204" pitchFamily="34" charset="-122"/>
              </a:rPr>
              <a:t>小样本学习挑战​​</a:t>
            </a:r>
            <a:endParaRPr lang="en-US" altLang="zh-CN" sz="1800" b="1" dirty="0">
              <a:solidFill>
                <a:srgbClr val="000066"/>
              </a:solidFill>
              <a:latin typeface="微软雅黑" panose="020B0503020204020204" pitchFamily="34" charset="-122"/>
              <a:ea typeface="微软雅黑" panose="020B0503020204020204" pitchFamily="34" charset="-122"/>
            </a:endParaRPr>
          </a:p>
          <a:p>
            <a:pPr lvl="1">
              <a:lnSpc>
                <a:spcPct val="150000"/>
              </a:lnSpc>
            </a:pPr>
            <a:r>
              <a:rPr lang="zh-CN" altLang="en-US" sz="1600" b="1" dirty="0">
                <a:solidFill>
                  <a:srgbClr val="000066"/>
                </a:solidFill>
                <a:latin typeface="微软雅黑" panose="020B0503020204020204" pitchFamily="34" charset="-122"/>
                <a:ea typeface="微软雅黑" panose="020B0503020204020204" pitchFamily="34" charset="-122"/>
              </a:rPr>
              <a:t>​​小样本问题：如某些类别训练样本</a:t>
            </a:r>
            <a:r>
              <a:rPr lang="en-US" altLang="zh-CN" sz="1600" b="1" dirty="0">
                <a:solidFill>
                  <a:srgbClr val="000066"/>
                </a:solidFill>
                <a:latin typeface="微软雅黑" panose="020B0503020204020204" pitchFamily="34" charset="-122"/>
                <a:ea typeface="微软雅黑" panose="020B0503020204020204" pitchFamily="34" charset="-122"/>
              </a:rPr>
              <a:t>&lt;10</a:t>
            </a:r>
            <a:r>
              <a:rPr lang="zh-CN" altLang="en-US" sz="1600" b="1" dirty="0">
                <a:solidFill>
                  <a:srgbClr val="000066"/>
                </a:solidFill>
                <a:latin typeface="微软雅黑" panose="020B0503020204020204" pitchFamily="34" charset="-122"/>
                <a:ea typeface="微软雅黑" panose="020B0503020204020204" pitchFamily="34" charset="-122"/>
              </a:rPr>
              <a:t>个</a:t>
            </a:r>
            <a:endParaRPr lang="en-US" altLang="zh-CN" sz="1600" b="1" dirty="0">
              <a:solidFill>
                <a:srgbClr val="000066"/>
              </a:solidFill>
              <a:latin typeface="微软雅黑" panose="020B0503020204020204" pitchFamily="34" charset="-122"/>
              <a:ea typeface="微软雅黑" panose="020B0503020204020204" pitchFamily="34" charset="-122"/>
            </a:endParaRPr>
          </a:p>
          <a:p>
            <a:pPr lvl="1">
              <a:lnSpc>
                <a:spcPct val="150000"/>
              </a:lnSpc>
            </a:pPr>
            <a:r>
              <a:rPr lang="zh-CN" altLang="en-US" sz="1600" b="1" dirty="0">
                <a:solidFill>
                  <a:srgbClr val="000066"/>
                </a:solidFill>
                <a:latin typeface="微软雅黑" panose="020B0503020204020204" pitchFamily="34" charset="-122"/>
                <a:ea typeface="微软雅黑" panose="020B0503020204020204" pitchFamily="34" charset="-122"/>
              </a:rPr>
              <a:t>​​灾难性遗忘：模型偏向多样本类，忽视稀缺类</a:t>
            </a:r>
            <a:endParaRPr lang="zh-CN" altLang="en-US" sz="1300" b="1" dirty="0">
              <a:solidFill>
                <a:srgbClr val="000066"/>
              </a:solidFill>
              <a:latin typeface="微软雅黑" panose="020B0503020204020204" pitchFamily="34" charset="-122"/>
              <a:ea typeface="微软雅黑" panose="020B0503020204020204" pitchFamily="34" charset="-122"/>
            </a:endParaRPr>
          </a:p>
        </p:txBody>
      </p:sp>
      <p:sp>
        <p:nvSpPr>
          <p:cNvPr id="5" name="内容占位符 27"/>
          <p:cNvSpPr txBox="1"/>
          <p:nvPr/>
        </p:nvSpPr>
        <p:spPr bwMode="auto">
          <a:xfrm>
            <a:off x="451543" y="3307409"/>
            <a:ext cx="6028928" cy="1403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257175" indent="-257175" algn="l" rtl="0" eaLnBrk="0" fontAlgn="base" hangingPunct="0">
              <a:spcBef>
                <a:spcPct val="20000"/>
              </a:spcBef>
              <a:spcAft>
                <a:spcPct val="0"/>
              </a:spcAft>
              <a:buClr>
                <a:srgbClr val="006600"/>
              </a:buClr>
              <a:buSzPct val="90000"/>
              <a:buFont typeface="Wingdings" panose="05000000000000000000" pitchFamily="2" charset="2"/>
              <a:buChar char="p"/>
              <a:defRPr sz="2100" kern="1200">
                <a:solidFill>
                  <a:srgbClr val="0066CC"/>
                </a:solidFill>
                <a:latin typeface="+mn-lt"/>
                <a:ea typeface="+mn-ea"/>
                <a:cs typeface="+mn-cs"/>
              </a:defRPr>
            </a:lvl1pPr>
            <a:lvl2pPr marL="557530" lvl="1" indent="-214630" algn="l" rtl="0" eaLnBrk="0" fontAlgn="base" hangingPunct="0">
              <a:spcBef>
                <a:spcPct val="20000"/>
              </a:spcBef>
              <a:spcAft>
                <a:spcPct val="0"/>
              </a:spcAft>
              <a:buClr>
                <a:srgbClr val="006600"/>
              </a:buClr>
              <a:buSzPct val="90000"/>
              <a:buFont typeface="Wingdings" panose="05000000000000000000" pitchFamily="2" charset="2"/>
              <a:buChar char="u"/>
              <a:defRPr sz="1800" kern="1200">
                <a:solidFill>
                  <a:srgbClr val="0033CC"/>
                </a:solidFill>
                <a:latin typeface="+mn-lt"/>
                <a:ea typeface="+mn-ea"/>
                <a:cs typeface="+mn-cs"/>
              </a:defRPr>
            </a:lvl2pPr>
            <a:lvl3pPr marL="857250" lvl="2" indent="-171450" algn="l" rtl="0" eaLnBrk="0" fontAlgn="base" hangingPunct="0">
              <a:spcBef>
                <a:spcPct val="20000"/>
              </a:spcBef>
              <a:spcAft>
                <a:spcPct val="0"/>
              </a:spcAft>
              <a:buClr>
                <a:srgbClr val="006600"/>
              </a:buClr>
              <a:buFont typeface="Wingdings" panose="05000000000000000000" pitchFamily="2" charset="2"/>
              <a:buChar char="l"/>
              <a:defRPr sz="1500" kern="1200">
                <a:solidFill>
                  <a:schemeClr val="tx1"/>
                </a:solidFill>
                <a:latin typeface="+mn-lt"/>
                <a:ea typeface="+mn-ea"/>
                <a:cs typeface="+mn-cs"/>
              </a:defRPr>
            </a:lvl3pPr>
            <a:lvl4pPr marL="1200150" lvl="3" indent="-171450" algn="l" rtl="0" eaLnBrk="0" fontAlgn="base" hangingPunct="0">
              <a:spcBef>
                <a:spcPct val="20000"/>
              </a:spcBef>
              <a:spcAft>
                <a:spcPct val="0"/>
              </a:spcAft>
              <a:buFont typeface="Wingdings" panose="05000000000000000000" pitchFamily="2" charset="2"/>
              <a:buChar char="l"/>
              <a:defRPr sz="1500" kern="1200">
                <a:solidFill>
                  <a:schemeClr val="tx1"/>
                </a:solidFill>
                <a:latin typeface="+mn-lt"/>
                <a:ea typeface="+mn-ea"/>
                <a:cs typeface="+mn-cs"/>
              </a:defRPr>
            </a:lvl4pPr>
            <a:lvl5pPr marL="1543050" lvl="4" indent="-171450" algn="l" rtl="0" eaLnBrk="0" fontAlgn="base" hangingPunct="0">
              <a:spcBef>
                <a:spcPct val="20000"/>
              </a:spcBef>
              <a:spcAft>
                <a:spcPct val="0"/>
              </a:spcAft>
              <a:buFont typeface="Wingdings" panose="05000000000000000000" pitchFamily="2" charset="2"/>
              <a:buChar char="ü"/>
              <a:defRPr sz="1500" kern="1200">
                <a:solidFill>
                  <a:schemeClr val="tx1"/>
                </a:solidFill>
                <a:latin typeface="+mn-lt"/>
                <a:ea typeface="+mn-ea"/>
                <a:cs typeface="+mn-cs"/>
              </a:defRPr>
            </a:lvl5pPr>
            <a:lvl6pPr marL="1885950" lvl="5" indent="-171450" algn="l" defTabSz="685800" eaLnBrk="1" fontAlgn="base" latinLnBrk="0" hangingPunct="1">
              <a:lnSpc>
                <a:spcPct val="100000"/>
              </a:lnSpc>
              <a:spcBef>
                <a:spcPct val="20000"/>
              </a:spcBef>
              <a:spcAft>
                <a:spcPct val="0"/>
              </a:spcAft>
              <a:buFont typeface="Wingdings" panose="05000000000000000000" pitchFamily="2" charset="2"/>
              <a:buChar char="ü"/>
              <a:defRPr sz="1500" u="none" kern="1200" baseline="0">
                <a:solidFill>
                  <a:schemeClr val="tx1"/>
                </a:solidFill>
                <a:latin typeface="+mn-lt"/>
                <a:ea typeface="+mn-ea"/>
                <a:cs typeface="+mn-cs"/>
              </a:defRPr>
            </a:lvl6pPr>
            <a:lvl7pPr marL="2228850" lvl="6" indent="-171450" algn="l" defTabSz="685800" eaLnBrk="1" fontAlgn="base" latinLnBrk="0" hangingPunct="1">
              <a:lnSpc>
                <a:spcPct val="100000"/>
              </a:lnSpc>
              <a:spcBef>
                <a:spcPct val="20000"/>
              </a:spcBef>
              <a:spcAft>
                <a:spcPct val="0"/>
              </a:spcAft>
              <a:buFont typeface="Wingdings" panose="05000000000000000000" pitchFamily="2" charset="2"/>
              <a:buChar char="ü"/>
              <a:defRPr sz="1500" u="none" kern="1200" baseline="0">
                <a:solidFill>
                  <a:schemeClr val="tx1"/>
                </a:solidFill>
                <a:latin typeface="+mn-lt"/>
                <a:ea typeface="+mn-ea"/>
                <a:cs typeface="+mn-cs"/>
              </a:defRPr>
            </a:lvl7pPr>
            <a:lvl8pPr marL="2571750" lvl="7" indent="-171450" algn="l" defTabSz="685800" eaLnBrk="1" fontAlgn="base" latinLnBrk="0" hangingPunct="1">
              <a:lnSpc>
                <a:spcPct val="100000"/>
              </a:lnSpc>
              <a:spcBef>
                <a:spcPct val="20000"/>
              </a:spcBef>
              <a:spcAft>
                <a:spcPct val="0"/>
              </a:spcAft>
              <a:buFont typeface="Wingdings" panose="05000000000000000000" pitchFamily="2" charset="2"/>
              <a:buChar char="ü"/>
              <a:defRPr sz="1500" u="none" kern="1200" baseline="0">
                <a:solidFill>
                  <a:schemeClr val="tx1"/>
                </a:solidFill>
                <a:latin typeface="+mn-lt"/>
                <a:ea typeface="+mn-ea"/>
                <a:cs typeface="+mn-cs"/>
              </a:defRPr>
            </a:lvl8pPr>
            <a:lvl9pPr marL="2914650" lvl="8" indent="-171450" algn="l" defTabSz="685800" eaLnBrk="1" fontAlgn="base" latinLnBrk="0" hangingPunct="1">
              <a:lnSpc>
                <a:spcPct val="100000"/>
              </a:lnSpc>
              <a:spcBef>
                <a:spcPct val="20000"/>
              </a:spcBef>
              <a:spcAft>
                <a:spcPct val="0"/>
              </a:spcAft>
              <a:buFont typeface="Wingdings" panose="05000000000000000000" pitchFamily="2" charset="2"/>
              <a:buChar char="ü"/>
              <a:defRPr sz="1500" u="none" kern="1200" baseline="0">
                <a:solidFill>
                  <a:schemeClr val="tx1"/>
                </a:solidFill>
                <a:latin typeface="+mn-lt"/>
                <a:ea typeface="+mn-ea"/>
                <a:cs typeface="+mn-cs"/>
              </a:defRPr>
            </a:lvl9pPr>
          </a:lstStyle>
          <a:p>
            <a:pPr>
              <a:lnSpc>
                <a:spcPct val="150000"/>
              </a:lnSpc>
            </a:pPr>
            <a:r>
              <a:rPr lang="zh-CN" altLang="en-US" sz="1800" b="1" dirty="0">
                <a:solidFill>
                  <a:srgbClr val="000066"/>
                </a:solidFill>
                <a:latin typeface="微软雅黑" panose="020B0503020204020204" pitchFamily="34" charset="-122"/>
                <a:ea typeface="微软雅黑" panose="020B0503020204020204" pitchFamily="34" charset="-122"/>
              </a:rPr>
              <a:t>正负样本不平衡​​​</a:t>
            </a:r>
            <a:endParaRPr lang="en-US" altLang="zh-CN" sz="1800" b="1" dirty="0">
              <a:solidFill>
                <a:srgbClr val="000066"/>
              </a:solidFill>
              <a:latin typeface="微软雅黑" panose="020B0503020204020204" pitchFamily="34" charset="-122"/>
              <a:ea typeface="微软雅黑" panose="020B0503020204020204" pitchFamily="34" charset="-122"/>
            </a:endParaRPr>
          </a:p>
          <a:p>
            <a:pPr lvl="1">
              <a:lnSpc>
                <a:spcPct val="150000"/>
              </a:lnSpc>
            </a:pPr>
            <a:r>
              <a:rPr lang="zh-CN" altLang="en-US" sz="1600" b="1" dirty="0">
                <a:solidFill>
                  <a:srgbClr val="000066"/>
                </a:solidFill>
                <a:latin typeface="微软雅黑" panose="020B0503020204020204" pitchFamily="34" charset="-122"/>
                <a:ea typeface="微软雅黑" panose="020B0503020204020204" pitchFamily="34" charset="-122"/>
              </a:rPr>
              <a:t>​​工业界典型案例：缺陷检测、欺诈识别</a:t>
            </a:r>
            <a:endParaRPr lang="en-US" altLang="zh-CN" sz="1600" b="1" dirty="0">
              <a:solidFill>
                <a:srgbClr val="000066"/>
              </a:solidFill>
              <a:latin typeface="微软雅黑" panose="020B0503020204020204" pitchFamily="34" charset="-122"/>
              <a:ea typeface="微软雅黑" panose="020B0503020204020204" pitchFamily="34" charset="-122"/>
            </a:endParaRPr>
          </a:p>
          <a:p>
            <a:pPr lvl="1">
              <a:lnSpc>
                <a:spcPct val="150000"/>
              </a:lnSpc>
            </a:pPr>
            <a:r>
              <a:rPr lang="zh-CN" altLang="en-US" sz="1600" b="1" dirty="0">
                <a:solidFill>
                  <a:srgbClr val="000066"/>
                </a:solidFill>
                <a:latin typeface="微软雅黑" panose="020B0503020204020204" pitchFamily="34" charset="-122"/>
                <a:ea typeface="微软雅黑" panose="020B0503020204020204" pitchFamily="34" charset="-122"/>
              </a:rPr>
              <a:t>​​​​偏置影响​​：准确率虚高，但漏检率</a:t>
            </a:r>
            <a:r>
              <a:rPr lang="en-US" altLang="zh-CN" sz="1600" b="1" dirty="0">
                <a:solidFill>
                  <a:srgbClr val="000066"/>
                </a:solidFill>
                <a:latin typeface="微软雅黑" panose="020B0503020204020204" pitchFamily="34" charset="-122"/>
                <a:ea typeface="微软雅黑" panose="020B0503020204020204" pitchFamily="34" charset="-122"/>
              </a:rPr>
              <a:t>100%</a:t>
            </a:r>
            <a:endParaRPr lang="zh-CN" altLang="en-US" sz="1300" b="1" dirty="0">
              <a:solidFill>
                <a:srgbClr val="000066"/>
              </a:solidFill>
              <a:latin typeface="微软雅黑" panose="020B0503020204020204" pitchFamily="34" charset="-122"/>
              <a:ea typeface="微软雅黑" panose="020B0503020204020204" pitchFamily="34" charset="-122"/>
            </a:endParaRPr>
          </a:p>
        </p:txBody>
      </p:sp>
      <p:sp>
        <p:nvSpPr>
          <p:cNvPr id="12" name="灯片编号占位符 19"/>
          <p:cNvSpPr txBox="1"/>
          <p:nvPr/>
        </p:nvSpPr>
        <p:spPr>
          <a:xfrm>
            <a:off x="4843463" y="4767264"/>
            <a:ext cx="1543050" cy="273844"/>
          </a:xfrm>
          <a:prstGeom prst="rect">
            <a:avLst/>
          </a:prstGeom>
        </p:spPr>
        <p:txBody>
          <a:bodyPr vert="horz" lIns="91440" tIns="45720" rIns="91440" bIns="45720" rtlCol="0" anchor="ctr"/>
          <a:lstStyle>
            <a:defPPr>
              <a:defRPr lang="zh-CN"/>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8F63A3B-78C7-47BE-AE5E-E10140E04643}" type="slidenum">
              <a:rPr lang="en-US" sz="1200" smtClean="0">
                <a:solidFill>
                  <a:srgbClr val="000000"/>
                </a:solidFill>
                <a:latin typeface="Calibri" panose="020F0502020204030204"/>
              </a:rPr>
            </a:fld>
            <a:endParaRPr lang="en-US" sz="1200" dirty="0">
              <a:solidFill>
                <a:srgbClr val="000000"/>
              </a:solidFill>
              <a:latin typeface="Calibri" panose="020F0502020204030204"/>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4680" y="466646"/>
            <a:ext cx="1702247" cy="473206"/>
          </a:xfrm>
          <a:prstGeom prst="rect">
            <a:avLst/>
          </a:prstGeom>
          <a:noFill/>
        </p:spPr>
        <p:txBody>
          <a:bodyPr wrap="square" rtlCol="0">
            <a:spAutoFit/>
          </a:bodyPr>
          <a:lstStyle/>
          <a:p>
            <a:pPr algn="ctr"/>
            <a:r>
              <a:rPr lang="en-US" altLang="zh-CN" sz="2400" b="1" dirty="0">
                <a:solidFill>
                  <a:srgbClr val="CC0000"/>
                </a:solidFill>
                <a:latin typeface="微软雅黑" panose="020B0503020204020204" pitchFamily="34" charset="-122"/>
                <a:ea typeface="微软雅黑" panose="020B0503020204020204" pitchFamily="34" charset="-122"/>
              </a:rPr>
              <a:t>PART 2</a:t>
            </a:r>
            <a:endParaRPr lang="zh-CN" altLang="en-US" sz="2400" b="1" dirty="0">
              <a:solidFill>
                <a:srgbClr val="CC0000"/>
              </a:solidFill>
              <a:latin typeface="微软雅黑" panose="020B0503020204020204" pitchFamily="34" charset="-122"/>
              <a:ea typeface="微软雅黑" panose="020B0503020204020204" pitchFamily="34" charset="-122"/>
            </a:endParaRPr>
          </a:p>
        </p:txBody>
      </p:sp>
      <p:cxnSp>
        <p:nvCxnSpPr>
          <p:cNvPr id="8" name="直接连接符 7"/>
          <p:cNvCxnSpPr/>
          <p:nvPr/>
        </p:nvCxnSpPr>
        <p:spPr>
          <a:xfrm>
            <a:off x="1482933" y="1017152"/>
            <a:ext cx="0" cy="277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 name="矩形 4"/>
          <p:cNvSpPr/>
          <p:nvPr/>
        </p:nvSpPr>
        <p:spPr>
          <a:xfrm>
            <a:off x="1585653" y="220296"/>
            <a:ext cx="5015415" cy="719556"/>
          </a:xfrm>
          <a:prstGeom prst="rect">
            <a:avLst/>
          </a:prstGeom>
          <a:solidFill>
            <a:schemeClr val="bg1"/>
          </a:solidFill>
        </p:spPr>
        <p:txBody>
          <a:bodyPr wrap="square">
            <a:spAutoFit/>
          </a:bodyPr>
          <a:lstStyle/>
          <a:p>
            <a:pPr>
              <a:lnSpc>
                <a:spcPct val="200000"/>
              </a:lnSpc>
            </a:pPr>
            <a:r>
              <a:rPr lang="zh-CN" altLang="en-US" sz="2400" b="1" dirty="0">
                <a:solidFill>
                  <a:srgbClr val="000066"/>
                </a:solidFill>
                <a:latin typeface="微软雅黑" panose="020B0503020204020204" pitchFamily="34" charset="-122"/>
                <a:ea typeface="微软雅黑" panose="020B0503020204020204" pitchFamily="34" charset="-122"/>
              </a:rPr>
              <a:t>手工特征技术</a:t>
            </a:r>
            <a:endParaRPr lang="en-US" altLang="zh-CN" b="1" dirty="0">
              <a:solidFill>
                <a:srgbClr val="000066"/>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1629018" y="1186202"/>
            <a:ext cx="3429000" cy="2603405"/>
          </a:xfrm>
          <a:prstGeom prst="rect">
            <a:avLst/>
          </a:prstGeom>
          <a:noFill/>
        </p:spPr>
        <p:txBody>
          <a:bodyPr wrap="square">
            <a:spAutoFit/>
          </a:bodyPr>
          <a:lstStyle/>
          <a:p>
            <a:pPr marL="285750" indent="-285750" eaLnBrk="1" hangingPunct="1">
              <a:lnSpc>
                <a:spcPct val="200000"/>
              </a:lnSpc>
              <a:buFont typeface="Wingdings" panose="05000000000000000000" pitchFamily="2" charset="2"/>
              <a:buChar char="p"/>
            </a:pPr>
            <a:r>
              <a:rPr lang="en-US" altLang="zh-CN" b="1" dirty="0">
                <a:solidFill>
                  <a:srgbClr val="000066"/>
                </a:solidFill>
                <a:latin typeface="微软雅黑" panose="020B0503020204020204" pitchFamily="34" charset="-122"/>
                <a:ea typeface="微软雅黑" panose="020B0503020204020204" pitchFamily="34" charset="-122"/>
              </a:rPr>
              <a:t>​​HOG</a:t>
            </a:r>
            <a:r>
              <a:rPr lang="zh-CN" altLang="en-US" b="1" dirty="0">
                <a:solidFill>
                  <a:srgbClr val="000066"/>
                </a:solidFill>
                <a:latin typeface="微软雅黑" panose="020B0503020204020204" pitchFamily="34" charset="-122"/>
                <a:ea typeface="微软雅黑" panose="020B0503020204020204" pitchFamily="34" charset="-122"/>
              </a:rPr>
              <a:t>描述符</a:t>
            </a:r>
            <a:endParaRPr lang="en-US" altLang="zh-CN" b="1" dirty="0">
              <a:solidFill>
                <a:srgbClr val="000066"/>
              </a:solidFill>
              <a:latin typeface="微软雅黑" panose="020B0503020204020204" pitchFamily="34" charset="-122"/>
              <a:ea typeface="微软雅黑" panose="020B0503020204020204" pitchFamily="34" charset="-122"/>
            </a:endParaRPr>
          </a:p>
          <a:p>
            <a:pPr marL="285750" indent="-285750" eaLnBrk="1" hangingPunct="1">
              <a:lnSpc>
                <a:spcPct val="200000"/>
              </a:lnSpc>
              <a:buFont typeface="Wingdings" panose="05000000000000000000" pitchFamily="2" charset="2"/>
              <a:buChar char="p"/>
            </a:pPr>
            <a:r>
              <a:rPr lang="en-US" altLang="zh-CN" b="1" dirty="0">
                <a:solidFill>
                  <a:srgbClr val="000066"/>
                </a:solidFill>
                <a:latin typeface="微软雅黑" panose="020B0503020204020204" pitchFamily="34" charset="-122"/>
                <a:ea typeface="微软雅黑" panose="020B0503020204020204" pitchFamily="34" charset="-122"/>
              </a:rPr>
              <a:t>​​SIFT</a:t>
            </a:r>
            <a:r>
              <a:rPr lang="zh-CN" altLang="en-US" b="1" dirty="0">
                <a:solidFill>
                  <a:srgbClr val="000066"/>
                </a:solidFill>
                <a:latin typeface="微软雅黑" panose="020B0503020204020204" pitchFamily="34" charset="-122"/>
                <a:ea typeface="微软雅黑" panose="020B0503020204020204" pitchFamily="34" charset="-122"/>
              </a:rPr>
              <a:t>描述符</a:t>
            </a:r>
            <a:endParaRPr lang="en-US" altLang="zh-CN" sz="1600" b="1" dirty="0">
              <a:solidFill>
                <a:srgbClr val="000066"/>
              </a:solidFill>
              <a:latin typeface="微软雅黑" panose="020B0503020204020204" pitchFamily="34" charset="-122"/>
              <a:ea typeface="微软雅黑" panose="020B0503020204020204" pitchFamily="34" charset="-122"/>
            </a:endParaRPr>
          </a:p>
          <a:p>
            <a:pPr marL="285750" indent="-285750" eaLnBrk="1" hangingPunct="1">
              <a:lnSpc>
                <a:spcPct val="200000"/>
              </a:lnSpc>
              <a:buFont typeface="Wingdings" panose="05000000000000000000" pitchFamily="2" charset="2"/>
              <a:buChar char="p"/>
            </a:pPr>
            <a:r>
              <a:rPr lang="en-US" altLang="zh-CN" sz="1600" b="1" dirty="0">
                <a:solidFill>
                  <a:srgbClr val="000066"/>
                </a:solidFill>
                <a:latin typeface="微软雅黑" panose="020B0503020204020204" pitchFamily="34" charset="-122"/>
                <a:ea typeface="微软雅黑" panose="020B0503020204020204" pitchFamily="34" charset="-122"/>
              </a:rPr>
              <a:t>SURF</a:t>
            </a:r>
            <a:r>
              <a:rPr lang="zh-CN" altLang="en-US" sz="1600" b="1" dirty="0">
                <a:solidFill>
                  <a:srgbClr val="000066"/>
                </a:solidFill>
                <a:latin typeface="微软雅黑" panose="020B0503020204020204" pitchFamily="34" charset="-122"/>
                <a:ea typeface="微软雅黑" panose="020B0503020204020204" pitchFamily="34" charset="-122"/>
              </a:rPr>
              <a:t>描述符</a:t>
            </a:r>
            <a:endParaRPr lang="en-US" altLang="zh-CN" sz="1600" b="1" dirty="0">
              <a:solidFill>
                <a:srgbClr val="000066"/>
              </a:solidFill>
              <a:latin typeface="微软雅黑" panose="020B0503020204020204" pitchFamily="34" charset="-122"/>
              <a:ea typeface="微软雅黑" panose="020B0503020204020204" pitchFamily="34" charset="-122"/>
            </a:endParaRPr>
          </a:p>
          <a:p>
            <a:pPr marL="285750" indent="-285750" eaLnBrk="1" hangingPunct="1">
              <a:lnSpc>
                <a:spcPct val="200000"/>
              </a:lnSpc>
              <a:buFont typeface="Wingdings" panose="05000000000000000000" pitchFamily="2" charset="2"/>
              <a:buChar char="p"/>
            </a:pPr>
            <a:r>
              <a:rPr lang="zh-CN" altLang="en-US" sz="1600" b="1" dirty="0">
                <a:solidFill>
                  <a:srgbClr val="000066"/>
                </a:solidFill>
                <a:latin typeface="微软雅黑" panose="020B0503020204020204" pitchFamily="34" charset="-122"/>
                <a:ea typeface="微软雅黑" panose="020B0503020204020204" pitchFamily="34" charset="-122"/>
              </a:rPr>
              <a:t>手工特征局限性</a:t>
            </a:r>
            <a:endParaRPr lang="en-US" altLang="zh-CN" sz="1600" b="1" dirty="0">
              <a:solidFill>
                <a:srgbClr val="000066"/>
              </a:solidFill>
              <a:latin typeface="微软雅黑" panose="020B0503020204020204" pitchFamily="34" charset="-122"/>
              <a:ea typeface="微软雅黑" panose="020B0503020204020204" pitchFamily="34" charset="-122"/>
            </a:endParaRPr>
          </a:p>
          <a:p>
            <a:pPr marL="742950" lvl="1" indent="-285750">
              <a:lnSpc>
                <a:spcPct val="200000"/>
              </a:lnSpc>
              <a:buFont typeface="Wingdings" panose="05000000000000000000" pitchFamily="2" charset="2"/>
              <a:buChar char="u"/>
            </a:pPr>
            <a:endParaRPr lang="en-US" altLang="zh-CN" sz="1600" b="1" dirty="0">
              <a:solidFill>
                <a:srgbClr val="000066"/>
              </a:solidFill>
              <a:latin typeface="微软雅黑" panose="020B0503020204020204" pitchFamily="34" charset="-122"/>
              <a:ea typeface="微软雅黑" panose="020B0503020204020204" pitchFamily="34" charset="-122"/>
            </a:endParaRPr>
          </a:p>
        </p:txBody>
      </p:sp>
      <p:sp>
        <p:nvSpPr>
          <p:cNvPr id="15" name="灯片编号占位符 19"/>
          <p:cNvSpPr>
            <a:spLocks noGrp="1"/>
          </p:cNvSpPr>
          <p:nvPr>
            <p:ph type="sldNum" sz="quarter" idx="12"/>
          </p:nvPr>
        </p:nvSpPr>
        <p:spPr>
          <a:xfrm>
            <a:off x="4843463" y="4767264"/>
            <a:ext cx="1543050" cy="273844"/>
          </a:xfrm>
        </p:spPr>
        <p:txBody>
          <a:bodyPr/>
          <a:lstStyle/>
          <a:p>
            <a:fld id="{48F63A3B-78C7-47BE-AE5E-E10140E04643}" type="slidenum">
              <a:rPr lang="en-US" sz="1200" smtClean="0">
                <a:solidFill>
                  <a:srgbClr val="000000"/>
                </a:solidFill>
              </a:rPr>
            </a:fld>
            <a:endParaRPr lang="en-US" sz="1200" dirty="0">
              <a:solidFill>
                <a:srgbClr val="000000"/>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5603" name="文本占位符 13314"/>
          <p:cNvSpPr>
            <a:spLocks noGrp="1" noChangeArrowheads="1"/>
          </p:cNvSpPr>
          <p:nvPr>
            <p:ph idx="1"/>
          </p:nvPr>
        </p:nvSpPr>
        <p:spPr>
          <a:xfrm>
            <a:off x="390525" y="991676"/>
            <a:ext cx="6172200" cy="2116258"/>
          </a:xfrm>
        </p:spPr>
        <p:txBody>
          <a:bodyPr/>
          <a:lstStyle/>
          <a:p>
            <a:pPr eaLnBrk="1" hangingPunct="1">
              <a:lnSpc>
                <a:spcPct val="150000"/>
              </a:lnSpc>
              <a:spcBef>
                <a:spcPts val="0"/>
              </a:spcBef>
            </a:pPr>
            <a:r>
              <a:rPr lang="zh-CN" altLang="en-US" sz="1800" b="1" dirty="0">
                <a:solidFill>
                  <a:srgbClr val="000066"/>
                </a:solidFill>
                <a:latin typeface="微软雅黑" panose="020B0503020204020204" pitchFamily="34" charset="-122"/>
                <a:ea typeface="微软雅黑" panose="020B0503020204020204" pitchFamily="34" charset="-122"/>
              </a:rPr>
              <a:t>核心内容</a:t>
            </a:r>
            <a:endParaRPr lang="zh-CN" altLang="en-US" sz="1600" b="1" dirty="0">
              <a:solidFill>
                <a:srgbClr val="000066"/>
              </a:solidFill>
              <a:latin typeface="微软雅黑" panose="020B0503020204020204" pitchFamily="34" charset="-122"/>
              <a:ea typeface="微软雅黑" panose="020B0503020204020204" pitchFamily="34" charset="-122"/>
            </a:endParaRPr>
          </a:p>
          <a:p>
            <a:pPr lvl="1" eaLnBrk="1" hangingPunct="1">
              <a:lnSpc>
                <a:spcPct val="150000"/>
              </a:lnSpc>
              <a:spcBef>
                <a:spcPts val="0"/>
              </a:spcBef>
            </a:pPr>
            <a:r>
              <a:rPr lang="en-US" altLang="zh-CN" sz="1600" b="1" dirty="0">
                <a:solidFill>
                  <a:srgbClr val="000066"/>
                </a:solidFill>
                <a:latin typeface="微软雅黑" panose="020B0503020204020204" pitchFamily="34" charset="-122"/>
                <a:ea typeface="微软雅黑" panose="020B0503020204020204" pitchFamily="34" charset="-122"/>
              </a:rPr>
              <a:t>HOG</a:t>
            </a:r>
            <a:r>
              <a:rPr lang="zh-CN" altLang="en-US" sz="1600" b="1" dirty="0">
                <a:solidFill>
                  <a:srgbClr val="000066"/>
                </a:solidFill>
                <a:latin typeface="微软雅黑" panose="020B0503020204020204" pitchFamily="34" charset="-122"/>
                <a:ea typeface="微软雅黑" panose="020B0503020204020204" pitchFamily="34" charset="-122"/>
              </a:rPr>
              <a:t>是一个特征描述符，用于自动检测图像中的对象；</a:t>
            </a:r>
            <a:endParaRPr lang="en-US" altLang="zh-CN" sz="1600" b="1" dirty="0">
              <a:solidFill>
                <a:srgbClr val="000066"/>
              </a:solidFill>
              <a:latin typeface="微软雅黑" panose="020B0503020204020204" pitchFamily="34" charset="-122"/>
              <a:ea typeface="微软雅黑" panose="020B0503020204020204" pitchFamily="34" charset="-122"/>
            </a:endParaRPr>
          </a:p>
          <a:p>
            <a:pPr lvl="1" eaLnBrk="1" hangingPunct="1">
              <a:lnSpc>
                <a:spcPct val="150000"/>
              </a:lnSpc>
              <a:spcBef>
                <a:spcPts val="0"/>
              </a:spcBef>
            </a:pPr>
            <a:r>
              <a:rPr lang="en-US" altLang="zh-CN" sz="1600" b="1" dirty="0">
                <a:solidFill>
                  <a:srgbClr val="000066"/>
                </a:solidFill>
                <a:latin typeface="微软雅黑" panose="020B0503020204020204" pitchFamily="34" charset="-122"/>
                <a:ea typeface="微软雅黑" panose="020B0503020204020204" pitchFamily="34" charset="-122"/>
              </a:rPr>
              <a:t>HOG</a:t>
            </a:r>
            <a:r>
              <a:rPr lang="zh-CN" altLang="en-US" sz="1600" b="1" dirty="0">
                <a:solidFill>
                  <a:srgbClr val="000066"/>
                </a:solidFill>
                <a:latin typeface="微软雅黑" panose="020B0503020204020204" pitchFamily="34" charset="-122"/>
                <a:ea typeface="微软雅黑" panose="020B0503020204020204" pitchFamily="34" charset="-122"/>
              </a:rPr>
              <a:t>描述符对图像中局部部分的梯度方向的分布进行编码；</a:t>
            </a:r>
            <a:endParaRPr lang="en-US" altLang="zh-CN" sz="1600" b="1" dirty="0">
              <a:solidFill>
                <a:srgbClr val="000066"/>
              </a:solidFill>
              <a:latin typeface="微软雅黑" panose="020B0503020204020204" pitchFamily="34" charset="-122"/>
              <a:ea typeface="微软雅黑" panose="020B0503020204020204" pitchFamily="34" charset="-122"/>
            </a:endParaRPr>
          </a:p>
          <a:p>
            <a:pPr lvl="1" eaLnBrk="1" hangingPunct="1">
              <a:lnSpc>
                <a:spcPct val="150000"/>
              </a:lnSpc>
              <a:spcBef>
                <a:spcPts val="0"/>
              </a:spcBef>
            </a:pPr>
            <a:r>
              <a:rPr lang="zh-CN" altLang="en-US" sz="1600" b="1" dirty="0">
                <a:solidFill>
                  <a:srgbClr val="000066"/>
                </a:solidFill>
                <a:latin typeface="微软雅黑" panose="020B0503020204020204" pitchFamily="34" charset="-122"/>
                <a:ea typeface="微软雅黑" panose="020B0503020204020204" pitchFamily="34" charset="-122"/>
              </a:rPr>
              <a:t>核心思想：通过边缘方向的直方图来描述图像内的对象外观和形状。</a:t>
            </a:r>
            <a:endParaRPr lang="zh-CN" altLang="en-US" sz="1600" b="1" dirty="0">
              <a:solidFill>
                <a:srgbClr val="000066"/>
              </a:solidFill>
              <a:latin typeface="微软雅黑" panose="020B0503020204020204" pitchFamily="34" charset="-122"/>
              <a:ea typeface="微软雅黑" panose="020B0503020204020204" pitchFamily="34" charset="-122"/>
            </a:endParaRPr>
          </a:p>
        </p:txBody>
      </p:sp>
      <p:sp>
        <p:nvSpPr>
          <p:cNvPr id="2" name="标题 8193"/>
          <p:cNvSpPr txBox="1">
            <a:spLocks noChangeArrowheads="1"/>
          </p:cNvSpPr>
          <p:nvPr/>
        </p:nvSpPr>
        <p:spPr bwMode="auto">
          <a:xfrm>
            <a:off x="629842" y="86202"/>
            <a:ext cx="2448638" cy="422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l" rtl="0" eaLnBrk="0" fontAlgn="base" hangingPunct="0">
              <a:spcBef>
                <a:spcPct val="0"/>
              </a:spcBef>
              <a:spcAft>
                <a:spcPct val="0"/>
              </a:spcAft>
              <a:defRPr sz="2400" b="1" kern="1200">
                <a:solidFill>
                  <a:srgbClr val="0000FF"/>
                </a:solidFill>
                <a:latin typeface="+mj-lt"/>
                <a:ea typeface="+mj-ea"/>
                <a:cs typeface="+mj-cs"/>
              </a:defRPr>
            </a:lvl1pPr>
            <a:lvl2pPr algn="l" rtl="0" eaLnBrk="0" fontAlgn="base" hangingPunct="0">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2pPr>
            <a:lvl3pPr algn="l" rtl="0" eaLnBrk="0" fontAlgn="base" hangingPunct="0">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3pPr>
            <a:lvl4pPr algn="l" rtl="0" eaLnBrk="0" fontAlgn="base" hangingPunct="0">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4pPr>
            <a:lvl5pPr algn="l" rtl="0" eaLnBrk="0" fontAlgn="base" hangingPunct="0">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5pPr>
            <a:lvl6pPr marL="342900" algn="l" rtl="0" fontAlgn="base">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6pPr>
            <a:lvl7pPr marL="685800" algn="l" rtl="0" fontAlgn="base">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7pPr>
            <a:lvl8pPr marL="1028700" algn="l" rtl="0" fontAlgn="base">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8pPr>
            <a:lvl9pPr marL="1371600" algn="l" rtl="0" fontAlgn="base">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9pPr>
          </a:lstStyle>
          <a:p>
            <a:pPr eaLnBrk="1" hangingPunct="1"/>
            <a:r>
              <a:rPr lang="zh-CN" altLang="en-US" sz="1600" dirty="0">
                <a:solidFill>
                  <a:srgbClr val="000000"/>
                </a:solidFill>
                <a:latin typeface="微软雅黑" panose="020B0503020204020204" pitchFamily="34" charset="-122"/>
                <a:ea typeface="微软雅黑" panose="020B0503020204020204" pitchFamily="34" charset="-122"/>
                <a:cs typeface="+mn-cs"/>
              </a:rPr>
              <a:t>二、手工特征技术</a:t>
            </a:r>
            <a:endParaRPr lang="en-US" altLang="zh-CN" sz="1600" dirty="0">
              <a:solidFill>
                <a:srgbClr val="000000"/>
              </a:solidFill>
              <a:latin typeface="微软雅黑" panose="020B0503020204020204" pitchFamily="34" charset="-122"/>
              <a:ea typeface="微软雅黑" panose="020B0503020204020204" pitchFamily="34" charset="-122"/>
              <a:cs typeface="+mn-cs"/>
            </a:endParaRPr>
          </a:p>
        </p:txBody>
      </p:sp>
      <p:sp>
        <p:nvSpPr>
          <p:cNvPr id="3" name="文本框 2"/>
          <p:cNvSpPr txBox="1"/>
          <p:nvPr/>
        </p:nvSpPr>
        <p:spPr>
          <a:xfrm>
            <a:off x="5361708" y="162538"/>
            <a:ext cx="1201017" cy="338554"/>
          </a:xfrm>
          <a:prstGeom prst="rect">
            <a:avLst/>
          </a:prstGeom>
          <a:noFill/>
        </p:spPr>
        <p:txBody>
          <a:bodyPr wrap="square" rtlCol="0">
            <a:spAutoFit/>
          </a:bodyPr>
          <a:lstStyle/>
          <a:p>
            <a:pPr algn="ctr"/>
            <a:r>
              <a:rPr lang="en-US" altLang="zh-CN" sz="1600" b="1" dirty="0">
                <a:solidFill>
                  <a:prstClr val="white"/>
                </a:solidFill>
                <a:latin typeface="微软雅黑" panose="020B0503020204020204" pitchFamily="34" charset="-122"/>
                <a:ea typeface="微软雅黑" panose="020B0503020204020204" pitchFamily="34" charset="-122"/>
              </a:rPr>
              <a:t>HOG</a:t>
            </a:r>
            <a:r>
              <a:rPr lang="zh-CN" altLang="en-US" sz="1600" b="1" dirty="0">
                <a:solidFill>
                  <a:prstClr val="white"/>
                </a:solidFill>
                <a:latin typeface="微软雅黑" panose="020B0503020204020204" pitchFamily="34" charset="-122"/>
                <a:ea typeface="微软雅黑" panose="020B0503020204020204" pitchFamily="34" charset="-122"/>
              </a:rPr>
              <a:t>概念</a:t>
            </a:r>
            <a:endParaRPr lang="zh-CN" altLang="en-US" sz="1600" b="1" dirty="0">
              <a:solidFill>
                <a:prstClr val="white"/>
              </a:solidFill>
              <a:latin typeface="微软雅黑" panose="020B0503020204020204" pitchFamily="34" charset="-122"/>
              <a:ea typeface="微软雅黑" panose="020B0503020204020204" pitchFamily="34" charset="-122"/>
            </a:endParaRPr>
          </a:p>
        </p:txBody>
      </p:sp>
      <p:sp>
        <p:nvSpPr>
          <p:cNvPr id="4" name="文本占位符 11266"/>
          <p:cNvSpPr txBox="1">
            <a:spLocks noChangeArrowheads="1"/>
          </p:cNvSpPr>
          <p:nvPr/>
        </p:nvSpPr>
        <p:spPr bwMode="auto">
          <a:xfrm>
            <a:off x="390525" y="501092"/>
            <a:ext cx="6172200" cy="528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257175" indent="-257175" algn="l" rtl="0" eaLnBrk="0" fontAlgn="base" hangingPunct="0">
              <a:spcBef>
                <a:spcPct val="20000"/>
              </a:spcBef>
              <a:spcAft>
                <a:spcPct val="0"/>
              </a:spcAft>
              <a:buClr>
                <a:srgbClr val="006600"/>
              </a:buClr>
              <a:buSzPct val="90000"/>
              <a:buFont typeface="Wingdings" panose="05000000000000000000" pitchFamily="2" charset="2"/>
              <a:buChar char="p"/>
              <a:defRPr sz="2100" kern="1200">
                <a:solidFill>
                  <a:srgbClr val="0066CC"/>
                </a:solidFill>
                <a:latin typeface="+mn-lt"/>
                <a:ea typeface="+mn-ea"/>
                <a:cs typeface="+mn-cs"/>
              </a:defRPr>
            </a:lvl1pPr>
            <a:lvl2pPr marL="557530" lvl="1" indent="-214630" algn="l" rtl="0" eaLnBrk="0" fontAlgn="base" hangingPunct="0">
              <a:spcBef>
                <a:spcPct val="20000"/>
              </a:spcBef>
              <a:spcAft>
                <a:spcPct val="0"/>
              </a:spcAft>
              <a:buClr>
                <a:srgbClr val="006600"/>
              </a:buClr>
              <a:buSzPct val="90000"/>
              <a:buFont typeface="Wingdings" panose="05000000000000000000" pitchFamily="2" charset="2"/>
              <a:buChar char="u"/>
              <a:defRPr sz="1800" kern="1200">
                <a:solidFill>
                  <a:srgbClr val="0033CC"/>
                </a:solidFill>
                <a:latin typeface="+mn-lt"/>
                <a:ea typeface="+mn-ea"/>
                <a:cs typeface="+mn-cs"/>
              </a:defRPr>
            </a:lvl2pPr>
            <a:lvl3pPr marL="857250" lvl="2" indent="-171450" algn="l" rtl="0" eaLnBrk="0" fontAlgn="base" hangingPunct="0">
              <a:spcBef>
                <a:spcPct val="20000"/>
              </a:spcBef>
              <a:spcAft>
                <a:spcPct val="0"/>
              </a:spcAft>
              <a:buClr>
                <a:srgbClr val="006600"/>
              </a:buClr>
              <a:buFont typeface="Wingdings" panose="05000000000000000000" pitchFamily="2" charset="2"/>
              <a:buChar char="l"/>
              <a:defRPr sz="1500" kern="1200">
                <a:solidFill>
                  <a:schemeClr val="tx1"/>
                </a:solidFill>
                <a:latin typeface="+mn-lt"/>
                <a:ea typeface="+mn-ea"/>
                <a:cs typeface="+mn-cs"/>
              </a:defRPr>
            </a:lvl3pPr>
            <a:lvl4pPr marL="1200150" lvl="3" indent="-171450" algn="l" rtl="0" eaLnBrk="0" fontAlgn="base" hangingPunct="0">
              <a:spcBef>
                <a:spcPct val="20000"/>
              </a:spcBef>
              <a:spcAft>
                <a:spcPct val="0"/>
              </a:spcAft>
              <a:buFont typeface="Wingdings" panose="05000000000000000000" pitchFamily="2" charset="2"/>
              <a:buChar char="l"/>
              <a:defRPr sz="1500" kern="1200">
                <a:solidFill>
                  <a:schemeClr val="tx1"/>
                </a:solidFill>
                <a:latin typeface="+mn-lt"/>
                <a:ea typeface="+mn-ea"/>
                <a:cs typeface="+mn-cs"/>
              </a:defRPr>
            </a:lvl4pPr>
            <a:lvl5pPr marL="1543050" lvl="4" indent="-171450" algn="l" rtl="0" eaLnBrk="0" fontAlgn="base" hangingPunct="0">
              <a:spcBef>
                <a:spcPct val="20000"/>
              </a:spcBef>
              <a:spcAft>
                <a:spcPct val="0"/>
              </a:spcAft>
              <a:buFont typeface="Wingdings" panose="05000000000000000000" pitchFamily="2" charset="2"/>
              <a:buChar char="ü"/>
              <a:defRPr sz="1500" kern="1200">
                <a:solidFill>
                  <a:schemeClr val="tx1"/>
                </a:solidFill>
                <a:latin typeface="+mn-lt"/>
                <a:ea typeface="+mn-ea"/>
                <a:cs typeface="+mn-cs"/>
              </a:defRPr>
            </a:lvl5pPr>
            <a:lvl6pPr marL="1885950" lvl="5" indent="-171450" algn="l" defTabSz="685800" eaLnBrk="1" fontAlgn="base" latinLnBrk="0" hangingPunct="1">
              <a:lnSpc>
                <a:spcPct val="100000"/>
              </a:lnSpc>
              <a:spcBef>
                <a:spcPct val="20000"/>
              </a:spcBef>
              <a:spcAft>
                <a:spcPct val="0"/>
              </a:spcAft>
              <a:buFont typeface="Wingdings" panose="05000000000000000000" pitchFamily="2" charset="2"/>
              <a:buChar char="ü"/>
              <a:defRPr sz="1500" u="none" kern="1200" baseline="0">
                <a:solidFill>
                  <a:schemeClr val="tx1"/>
                </a:solidFill>
                <a:latin typeface="+mn-lt"/>
                <a:ea typeface="+mn-ea"/>
                <a:cs typeface="+mn-cs"/>
              </a:defRPr>
            </a:lvl6pPr>
            <a:lvl7pPr marL="2228850" lvl="6" indent="-171450" algn="l" defTabSz="685800" eaLnBrk="1" fontAlgn="base" latinLnBrk="0" hangingPunct="1">
              <a:lnSpc>
                <a:spcPct val="100000"/>
              </a:lnSpc>
              <a:spcBef>
                <a:spcPct val="20000"/>
              </a:spcBef>
              <a:spcAft>
                <a:spcPct val="0"/>
              </a:spcAft>
              <a:buFont typeface="Wingdings" panose="05000000000000000000" pitchFamily="2" charset="2"/>
              <a:buChar char="ü"/>
              <a:defRPr sz="1500" u="none" kern="1200" baseline="0">
                <a:solidFill>
                  <a:schemeClr val="tx1"/>
                </a:solidFill>
                <a:latin typeface="+mn-lt"/>
                <a:ea typeface="+mn-ea"/>
                <a:cs typeface="+mn-cs"/>
              </a:defRPr>
            </a:lvl7pPr>
            <a:lvl8pPr marL="2571750" lvl="7" indent="-171450" algn="l" defTabSz="685800" eaLnBrk="1" fontAlgn="base" latinLnBrk="0" hangingPunct="1">
              <a:lnSpc>
                <a:spcPct val="100000"/>
              </a:lnSpc>
              <a:spcBef>
                <a:spcPct val="20000"/>
              </a:spcBef>
              <a:spcAft>
                <a:spcPct val="0"/>
              </a:spcAft>
              <a:buFont typeface="Wingdings" panose="05000000000000000000" pitchFamily="2" charset="2"/>
              <a:buChar char="ü"/>
              <a:defRPr sz="1500" u="none" kern="1200" baseline="0">
                <a:solidFill>
                  <a:schemeClr val="tx1"/>
                </a:solidFill>
                <a:latin typeface="+mn-lt"/>
                <a:ea typeface="+mn-ea"/>
                <a:cs typeface="+mn-cs"/>
              </a:defRPr>
            </a:lvl8pPr>
            <a:lvl9pPr marL="2914650" lvl="8" indent="-171450" algn="l" defTabSz="685800" eaLnBrk="1" fontAlgn="base" latinLnBrk="0" hangingPunct="1">
              <a:lnSpc>
                <a:spcPct val="100000"/>
              </a:lnSpc>
              <a:spcBef>
                <a:spcPct val="20000"/>
              </a:spcBef>
              <a:spcAft>
                <a:spcPct val="0"/>
              </a:spcAft>
              <a:buFont typeface="Wingdings" panose="05000000000000000000" pitchFamily="2" charset="2"/>
              <a:buChar char="ü"/>
              <a:defRPr sz="1500" u="none" kern="1200" baseline="0">
                <a:solidFill>
                  <a:schemeClr val="tx1"/>
                </a:solidFill>
                <a:latin typeface="+mn-lt"/>
                <a:ea typeface="+mn-ea"/>
                <a:cs typeface="+mn-cs"/>
              </a:defRPr>
            </a:lvl9pPr>
          </a:lstStyle>
          <a:p>
            <a:pPr marL="0" indent="0" eaLnBrk="1" hangingPunct="1">
              <a:lnSpc>
                <a:spcPct val="150000"/>
              </a:lnSpc>
              <a:buFont typeface="Wingdings" panose="05000000000000000000" pitchFamily="2" charset="2"/>
              <a:buNone/>
            </a:pPr>
            <a:r>
              <a:rPr lang="zh-CN" altLang="en-US" sz="1800" b="1" dirty="0">
                <a:solidFill>
                  <a:srgbClr val="000066"/>
                </a:solidFill>
                <a:latin typeface="微软雅黑" panose="020B0503020204020204" pitchFamily="34" charset="-122"/>
                <a:ea typeface="微软雅黑" panose="020B0503020204020204" pitchFamily="34" charset="-122"/>
              </a:rPr>
              <a:t>方向梯度直方图</a:t>
            </a:r>
            <a:r>
              <a:rPr lang="en-US" altLang="zh-CN" sz="1800" b="1" dirty="0">
                <a:solidFill>
                  <a:srgbClr val="000066"/>
                </a:solidFill>
                <a:latin typeface="微软雅黑" panose="020B0503020204020204" pitchFamily="34" charset="-122"/>
                <a:ea typeface="微软雅黑" panose="020B0503020204020204" pitchFamily="34" charset="-122"/>
              </a:rPr>
              <a:t>HOG</a:t>
            </a:r>
            <a:endParaRPr lang="en-US" altLang="zh-CN" sz="1600" b="1" dirty="0">
              <a:solidFill>
                <a:srgbClr val="000066"/>
              </a:solidFill>
              <a:latin typeface="微软雅黑" panose="020B0503020204020204" pitchFamily="34" charset="-122"/>
              <a:ea typeface="微软雅黑" panose="020B0503020204020204" pitchFamily="34" charset="-122"/>
            </a:endParaRPr>
          </a:p>
        </p:txBody>
      </p:sp>
      <p:grpSp>
        <p:nvGrpSpPr>
          <p:cNvPr id="21" name="组合 20"/>
          <p:cNvGrpSpPr/>
          <p:nvPr/>
        </p:nvGrpSpPr>
        <p:grpSpPr>
          <a:xfrm>
            <a:off x="390525" y="2935692"/>
            <a:ext cx="6172200" cy="1636308"/>
            <a:chOff x="390525" y="2935692"/>
            <a:chExt cx="6172200" cy="1636308"/>
          </a:xfrm>
        </p:grpSpPr>
        <p:sp>
          <p:nvSpPr>
            <p:cNvPr id="13" name="文本占位符 13314"/>
            <p:cNvSpPr txBox="1">
              <a:spLocks noChangeArrowheads="1"/>
            </p:cNvSpPr>
            <p:nvPr/>
          </p:nvSpPr>
          <p:spPr bwMode="auto">
            <a:xfrm>
              <a:off x="390525" y="2935692"/>
              <a:ext cx="6172200" cy="1636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257175" indent="-257175" algn="l" rtl="0" eaLnBrk="0" fontAlgn="base" hangingPunct="0">
                <a:spcBef>
                  <a:spcPct val="20000"/>
                </a:spcBef>
                <a:spcAft>
                  <a:spcPct val="0"/>
                </a:spcAft>
                <a:buClr>
                  <a:srgbClr val="006600"/>
                </a:buClr>
                <a:buSzPct val="90000"/>
                <a:buFont typeface="Wingdings" panose="05000000000000000000" pitchFamily="2" charset="2"/>
                <a:buChar char="p"/>
                <a:defRPr sz="2100" kern="1200">
                  <a:solidFill>
                    <a:srgbClr val="0066CC"/>
                  </a:solidFill>
                  <a:latin typeface="+mn-lt"/>
                  <a:ea typeface="+mn-ea"/>
                  <a:cs typeface="+mn-cs"/>
                </a:defRPr>
              </a:lvl1pPr>
              <a:lvl2pPr marL="557530" lvl="1" indent="-214630" algn="l" rtl="0" eaLnBrk="0" fontAlgn="base" hangingPunct="0">
                <a:spcBef>
                  <a:spcPct val="20000"/>
                </a:spcBef>
                <a:spcAft>
                  <a:spcPct val="0"/>
                </a:spcAft>
                <a:buClr>
                  <a:srgbClr val="006600"/>
                </a:buClr>
                <a:buSzPct val="90000"/>
                <a:buFont typeface="Wingdings" panose="05000000000000000000" pitchFamily="2" charset="2"/>
                <a:buChar char="u"/>
                <a:defRPr sz="1800" kern="1200">
                  <a:solidFill>
                    <a:srgbClr val="0033CC"/>
                  </a:solidFill>
                  <a:latin typeface="+mn-lt"/>
                  <a:ea typeface="+mn-ea"/>
                  <a:cs typeface="+mn-cs"/>
                </a:defRPr>
              </a:lvl2pPr>
              <a:lvl3pPr marL="857250" lvl="2" indent="-171450" algn="l" rtl="0" eaLnBrk="0" fontAlgn="base" hangingPunct="0">
                <a:spcBef>
                  <a:spcPct val="20000"/>
                </a:spcBef>
                <a:spcAft>
                  <a:spcPct val="0"/>
                </a:spcAft>
                <a:buClr>
                  <a:srgbClr val="006600"/>
                </a:buClr>
                <a:buFont typeface="Wingdings" panose="05000000000000000000" pitchFamily="2" charset="2"/>
                <a:buChar char="l"/>
                <a:defRPr sz="1500" kern="1200">
                  <a:solidFill>
                    <a:schemeClr val="tx1"/>
                  </a:solidFill>
                  <a:latin typeface="+mn-lt"/>
                  <a:ea typeface="+mn-ea"/>
                  <a:cs typeface="+mn-cs"/>
                </a:defRPr>
              </a:lvl3pPr>
              <a:lvl4pPr marL="1200150" lvl="3" indent="-171450" algn="l" rtl="0" eaLnBrk="0" fontAlgn="base" hangingPunct="0">
                <a:spcBef>
                  <a:spcPct val="20000"/>
                </a:spcBef>
                <a:spcAft>
                  <a:spcPct val="0"/>
                </a:spcAft>
                <a:buFont typeface="Wingdings" panose="05000000000000000000" pitchFamily="2" charset="2"/>
                <a:buChar char="l"/>
                <a:defRPr sz="1500" kern="1200">
                  <a:solidFill>
                    <a:schemeClr val="tx1"/>
                  </a:solidFill>
                  <a:latin typeface="+mn-lt"/>
                  <a:ea typeface="+mn-ea"/>
                  <a:cs typeface="+mn-cs"/>
                </a:defRPr>
              </a:lvl4pPr>
              <a:lvl5pPr marL="1543050" lvl="4" indent="-171450" algn="l" rtl="0" eaLnBrk="0" fontAlgn="base" hangingPunct="0">
                <a:spcBef>
                  <a:spcPct val="20000"/>
                </a:spcBef>
                <a:spcAft>
                  <a:spcPct val="0"/>
                </a:spcAft>
                <a:buFont typeface="Wingdings" panose="05000000000000000000" pitchFamily="2" charset="2"/>
                <a:buChar char="ü"/>
                <a:defRPr sz="1500" kern="1200">
                  <a:solidFill>
                    <a:schemeClr val="tx1"/>
                  </a:solidFill>
                  <a:latin typeface="+mn-lt"/>
                  <a:ea typeface="+mn-ea"/>
                  <a:cs typeface="+mn-cs"/>
                </a:defRPr>
              </a:lvl5pPr>
              <a:lvl6pPr marL="1885950" lvl="5" indent="-171450" algn="l" defTabSz="685800" eaLnBrk="1" fontAlgn="base" latinLnBrk="0" hangingPunct="1">
                <a:lnSpc>
                  <a:spcPct val="100000"/>
                </a:lnSpc>
                <a:spcBef>
                  <a:spcPct val="20000"/>
                </a:spcBef>
                <a:spcAft>
                  <a:spcPct val="0"/>
                </a:spcAft>
                <a:buFont typeface="Wingdings" panose="05000000000000000000" pitchFamily="2" charset="2"/>
                <a:buChar char="ü"/>
                <a:defRPr sz="1500" u="none" kern="1200" baseline="0">
                  <a:solidFill>
                    <a:schemeClr val="tx1"/>
                  </a:solidFill>
                  <a:latin typeface="+mn-lt"/>
                  <a:ea typeface="+mn-ea"/>
                  <a:cs typeface="+mn-cs"/>
                </a:defRPr>
              </a:lvl6pPr>
              <a:lvl7pPr marL="2228850" lvl="6" indent="-171450" algn="l" defTabSz="685800" eaLnBrk="1" fontAlgn="base" latinLnBrk="0" hangingPunct="1">
                <a:lnSpc>
                  <a:spcPct val="100000"/>
                </a:lnSpc>
                <a:spcBef>
                  <a:spcPct val="20000"/>
                </a:spcBef>
                <a:spcAft>
                  <a:spcPct val="0"/>
                </a:spcAft>
                <a:buFont typeface="Wingdings" panose="05000000000000000000" pitchFamily="2" charset="2"/>
                <a:buChar char="ü"/>
                <a:defRPr sz="1500" u="none" kern="1200" baseline="0">
                  <a:solidFill>
                    <a:schemeClr val="tx1"/>
                  </a:solidFill>
                  <a:latin typeface="+mn-lt"/>
                  <a:ea typeface="+mn-ea"/>
                  <a:cs typeface="+mn-cs"/>
                </a:defRPr>
              </a:lvl7pPr>
              <a:lvl8pPr marL="2571750" lvl="7" indent="-171450" algn="l" defTabSz="685800" eaLnBrk="1" fontAlgn="base" latinLnBrk="0" hangingPunct="1">
                <a:lnSpc>
                  <a:spcPct val="100000"/>
                </a:lnSpc>
                <a:spcBef>
                  <a:spcPct val="20000"/>
                </a:spcBef>
                <a:spcAft>
                  <a:spcPct val="0"/>
                </a:spcAft>
                <a:buFont typeface="Wingdings" panose="05000000000000000000" pitchFamily="2" charset="2"/>
                <a:buChar char="ü"/>
                <a:defRPr sz="1500" u="none" kern="1200" baseline="0">
                  <a:solidFill>
                    <a:schemeClr val="tx1"/>
                  </a:solidFill>
                  <a:latin typeface="+mn-lt"/>
                  <a:ea typeface="+mn-ea"/>
                  <a:cs typeface="+mn-cs"/>
                </a:defRPr>
              </a:lvl8pPr>
              <a:lvl9pPr marL="2914650" lvl="8" indent="-171450" algn="l" defTabSz="685800" eaLnBrk="1" fontAlgn="base" latinLnBrk="0" hangingPunct="1">
                <a:lnSpc>
                  <a:spcPct val="100000"/>
                </a:lnSpc>
                <a:spcBef>
                  <a:spcPct val="20000"/>
                </a:spcBef>
                <a:spcAft>
                  <a:spcPct val="0"/>
                </a:spcAft>
                <a:buFont typeface="Wingdings" panose="05000000000000000000" pitchFamily="2" charset="2"/>
                <a:buChar char="ü"/>
                <a:defRPr sz="1500" u="none" kern="1200" baseline="0">
                  <a:solidFill>
                    <a:schemeClr val="tx1"/>
                  </a:solidFill>
                  <a:latin typeface="+mn-lt"/>
                  <a:ea typeface="+mn-ea"/>
                  <a:cs typeface="+mn-cs"/>
                </a:defRPr>
              </a:lvl9pPr>
            </a:lstStyle>
            <a:p>
              <a:pPr eaLnBrk="1" hangingPunct="1">
                <a:lnSpc>
                  <a:spcPct val="150000"/>
                </a:lnSpc>
                <a:spcBef>
                  <a:spcPts val="0"/>
                </a:spcBef>
              </a:pPr>
              <a:r>
                <a:rPr lang="zh-CN" altLang="en-US" sz="1800" b="1" dirty="0">
                  <a:solidFill>
                    <a:srgbClr val="000066"/>
                  </a:solidFill>
                  <a:latin typeface="微软雅黑" panose="020B0503020204020204" pitchFamily="34" charset="-122"/>
                  <a:ea typeface="微软雅黑" panose="020B0503020204020204" pitchFamily="34" charset="-122"/>
                </a:rPr>
                <a:t>主要步骤</a:t>
              </a:r>
              <a:endParaRPr lang="zh-CN" altLang="en-US" sz="1600" b="1" dirty="0">
                <a:solidFill>
                  <a:srgbClr val="000066"/>
                </a:solidFill>
                <a:latin typeface="微软雅黑" panose="020B0503020204020204" pitchFamily="34" charset="-122"/>
                <a:ea typeface="微软雅黑" panose="020B0503020204020204" pitchFamily="34" charset="-122"/>
              </a:endParaRPr>
            </a:p>
          </p:txBody>
        </p:sp>
        <p:grpSp>
          <p:nvGrpSpPr>
            <p:cNvPr id="20" name="组合 19"/>
            <p:cNvGrpSpPr/>
            <p:nvPr/>
          </p:nvGrpSpPr>
          <p:grpSpPr>
            <a:xfrm>
              <a:off x="569215" y="3614643"/>
              <a:ext cx="5719570" cy="618490"/>
              <a:chOff x="612511" y="3614643"/>
              <a:chExt cx="5719570" cy="618490"/>
            </a:xfrm>
          </p:grpSpPr>
          <p:sp>
            <p:nvSpPr>
              <p:cNvPr id="6" name="Rectangle 6"/>
              <p:cNvSpPr>
                <a:spLocks noChangeArrowheads="1"/>
              </p:cNvSpPr>
              <p:nvPr/>
            </p:nvSpPr>
            <p:spPr bwMode="auto">
              <a:xfrm>
                <a:off x="612511" y="3614643"/>
                <a:ext cx="920306" cy="618490"/>
              </a:xfrm>
              <a:prstGeom prst="rect">
                <a:avLst/>
              </a:prstGeom>
              <a:solidFill>
                <a:schemeClr val="bg1"/>
              </a:solidFill>
              <a:ln w="9525">
                <a:solidFill>
                  <a:schemeClr val="tx1"/>
                </a:solidFill>
                <a:miter lim="800000"/>
              </a:ln>
              <a:effectLst>
                <a:outerShdw dist="107763" dir="2700000" algn="ctr" rotWithShape="0">
                  <a:schemeClr val="bg2">
                    <a:alpha val="50000"/>
                  </a:schemeClr>
                </a:outerShdw>
              </a:effectLst>
            </p:spPr>
            <p:txBody>
              <a:bodyPr wrap="none" anchor="ctr"/>
              <a:lstStyle>
                <a:lvl1pPr>
                  <a:spcBef>
                    <a:spcPct val="20000"/>
                  </a:spcBef>
                  <a:buClr>
                    <a:srgbClr val="006600"/>
                  </a:buClr>
                  <a:buSzPct val="90000"/>
                  <a:buFont typeface="Wingdings" panose="05000000000000000000" pitchFamily="2" charset="2"/>
                  <a:buChar char="p"/>
                  <a:defRPr sz="2800">
                    <a:solidFill>
                      <a:srgbClr val="0066CC"/>
                    </a:solidFill>
                    <a:latin typeface="华文中宋" panose="02010600040101010101" pitchFamily="2" charset="-122"/>
                    <a:ea typeface="华文中宋" panose="02010600040101010101" pitchFamily="2" charset="-122"/>
                  </a:defRPr>
                </a:lvl1pPr>
                <a:lvl2pPr marL="742950" indent="-285750">
                  <a:spcBef>
                    <a:spcPct val="20000"/>
                  </a:spcBef>
                  <a:buClr>
                    <a:srgbClr val="006600"/>
                  </a:buClr>
                  <a:buSzPct val="90000"/>
                  <a:buFont typeface="Wingdings" panose="05000000000000000000" pitchFamily="2" charset="2"/>
                  <a:buChar char="u"/>
                  <a:defRPr sz="2400">
                    <a:solidFill>
                      <a:srgbClr val="0033CC"/>
                    </a:solidFill>
                    <a:latin typeface="华文中宋" panose="02010600040101010101" pitchFamily="2" charset="-122"/>
                    <a:ea typeface="华文中宋" panose="02010600040101010101" pitchFamily="2" charset="-122"/>
                  </a:defRPr>
                </a:lvl2pPr>
                <a:lvl3pPr marL="1143000" indent="-228600">
                  <a:spcBef>
                    <a:spcPct val="20000"/>
                  </a:spcBef>
                  <a:buClr>
                    <a:schemeClr val="tx1"/>
                  </a:buClr>
                  <a:buFont typeface="Wingdings" panose="05000000000000000000" pitchFamily="2" charset="2"/>
                  <a:buChar char="l"/>
                  <a:defRPr sz="2000">
                    <a:solidFill>
                      <a:schemeClr val="tx1"/>
                    </a:solidFill>
                    <a:latin typeface="华文中宋" panose="02010600040101010101" pitchFamily="2" charset="-122"/>
                    <a:ea typeface="华文中宋" panose="02010600040101010101" pitchFamily="2" charset="-122"/>
                  </a:defRPr>
                </a:lvl3pPr>
                <a:lvl4pPr marL="1600200" indent="-228600">
                  <a:spcBef>
                    <a:spcPct val="20000"/>
                  </a:spcBef>
                  <a:buFont typeface="Wingdings" panose="05000000000000000000" pitchFamily="2" charset="2"/>
                  <a:buChar char="l"/>
                  <a:defRPr sz="2000">
                    <a:solidFill>
                      <a:schemeClr val="tx1"/>
                    </a:solidFill>
                    <a:latin typeface="华文中宋" panose="02010600040101010101" pitchFamily="2" charset="-122"/>
                    <a:ea typeface="华文中宋" panose="02010600040101010101" pitchFamily="2" charset="-122"/>
                  </a:defRPr>
                </a:lvl4pPr>
                <a:lvl5pPr marL="2057400" indent="-228600">
                  <a:spcBef>
                    <a:spcPct val="20000"/>
                  </a:spcBef>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5pPr>
                <a:lvl6pPr marL="25146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6pPr>
                <a:lvl7pPr marL="29718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7pPr>
                <a:lvl8pPr marL="34290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8pPr>
                <a:lvl9pPr marL="38862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9pPr>
              </a:lstStyle>
              <a:p>
                <a:pPr algn="ctr" eaLnBrk="1" hangingPunct="1">
                  <a:spcBef>
                    <a:spcPct val="0"/>
                  </a:spcBef>
                  <a:buClrTx/>
                  <a:buSzTx/>
                  <a:buFont typeface="Arial" panose="020B0604020202020204" pitchFamily="34" charset="0"/>
                  <a:buNone/>
                </a:pPr>
                <a:r>
                  <a:rPr lang="zh-CN" altLang="en-US" sz="1600" b="1" dirty="0">
                    <a:solidFill>
                      <a:schemeClr val="tx1"/>
                    </a:solidFill>
                    <a:latin typeface="Arial" panose="020B0604020202020204" pitchFamily="34" charset="0"/>
                  </a:rPr>
                  <a:t>梯度计算</a:t>
                </a:r>
                <a:endParaRPr lang="zh-CN" altLang="en-US" sz="1600" b="1" dirty="0">
                  <a:solidFill>
                    <a:schemeClr val="tx1"/>
                  </a:solidFill>
                  <a:latin typeface="Arial" panose="020B0604020202020204" pitchFamily="34" charset="0"/>
                </a:endParaRPr>
              </a:p>
            </p:txBody>
          </p:sp>
          <p:sp>
            <p:nvSpPr>
              <p:cNvPr id="9" name="AutoShape 9"/>
              <p:cNvSpPr>
                <a:spLocks noChangeArrowheads="1"/>
              </p:cNvSpPr>
              <p:nvPr/>
            </p:nvSpPr>
            <p:spPr bwMode="auto">
              <a:xfrm>
                <a:off x="1608731" y="3837528"/>
                <a:ext cx="461010" cy="172720"/>
              </a:xfrm>
              <a:prstGeom prst="rightArrow">
                <a:avLst>
                  <a:gd name="adj1" fmla="val 50000"/>
                  <a:gd name="adj2" fmla="val 66666"/>
                </a:avLst>
              </a:prstGeom>
              <a:solidFill>
                <a:schemeClr val="bg1"/>
              </a:solidFill>
              <a:ln w="9525">
                <a:solidFill>
                  <a:srgbClr val="000000"/>
                </a:solidFill>
                <a:miter lim="800000"/>
              </a:ln>
            </p:spPr>
            <p:txBody>
              <a:bodyPr wrap="none" anchor="ctr"/>
              <a:lstStyle>
                <a:lvl1pPr>
                  <a:spcBef>
                    <a:spcPct val="20000"/>
                  </a:spcBef>
                  <a:buClr>
                    <a:srgbClr val="006600"/>
                  </a:buClr>
                  <a:buSzPct val="90000"/>
                  <a:buFont typeface="Wingdings" panose="05000000000000000000" pitchFamily="2" charset="2"/>
                  <a:buChar char="p"/>
                  <a:defRPr sz="2800">
                    <a:solidFill>
                      <a:srgbClr val="0066CC"/>
                    </a:solidFill>
                    <a:latin typeface="华文中宋" panose="02010600040101010101" pitchFamily="2" charset="-122"/>
                    <a:ea typeface="华文中宋" panose="02010600040101010101" pitchFamily="2" charset="-122"/>
                  </a:defRPr>
                </a:lvl1pPr>
                <a:lvl2pPr marL="742950" indent="-285750">
                  <a:spcBef>
                    <a:spcPct val="20000"/>
                  </a:spcBef>
                  <a:buClr>
                    <a:srgbClr val="006600"/>
                  </a:buClr>
                  <a:buSzPct val="90000"/>
                  <a:buFont typeface="Wingdings" panose="05000000000000000000" pitchFamily="2" charset="2"/>
                  <a:buChar char="u"/>
                  <a:defRPr sz="2400">
                    <a:solidFill>
                      <a:srgbClr val="0033CC"/>
                    </a:solidFill>
                    <a:latin typeface="华文中宋" panose="02010600040101010101" pitchFamily="2" charset="-122"/>
                    <a:ea typeface="华文中宋" panose="02010600040101010101" pitchFamily="2" charset="-122"/>
                  </a:defRPr>
                </a:lvl2pPr>
                <a:lvl3pPr marL="1143000" indent="-228600">
                  <a:spcBef>
                    <a:spcPct val="20000"/>
                  </a:spcBef>
                  <a:buClr>
                    <a:schemeClr val="tx1"/>
                  </a:buClr>
                  <a:buFont typeface="Wingdings" panose="05000000000000000000" pitchFamily="2" charset="2"/>
                  <a:buChar char="l"/>
                  <a:defRPr sz="2000">
                    <a:solidFill>
                      <a:schemeClr val="tx1"/>
                    </a:solidFill>
                    <a:latin typeface="华文中宋" panose="02010600040101010101" pitchFamily="2" charset="-122"/>
                    <a:ea typeface="华文中宋" panose="02010600040101010101" pitchFamily="2" charset="-122"/>
                  </a:defRPr>
                </a:lvl3pPr>
                <a:lvl4pPr marL="1600200" indent="-228600">
                  <a:spcBef>
                    <a:spcPct val="20000"/>
                  </a:spcBef>
                  <a:buFont typeface="Wingdings" panose="05000000000000000000" pitchFamily="2" charset="2"/>
                  <a:buChar char="l"/>
                  <a:defRPr sz="2000">
                    <a:solidFill>
                      <a:schemeClr val="tx1"/>
                    </a:solidFill>
                    <a:latin typeface="华文中宋" panose="02010600040101010101" pitchFamily="2" charset="-122"/>
                    <a:ea typeface="华文中宋" panose="02010600040101010101" pitchFamily="2" charset="-122"/>
                  </a:defRPr>
                </a:lvl4pPr>
                <a:lvl5pPr marL="2057400" indent="-228600">
                  <a:spcBef>
                    <a:spcPct val="20000"/>
                  </a:spcBef>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5pPr>
                <a:lvl6pPr marL="25146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6pPr>
                <a:lvl7pPr marL="29718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7pPr>
                <a:lvl8pPr marL="34290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8pPr>
                <a:lvl9pPr marL="38862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9pPr>
              </a:lstStyle>
              <a:p>
                <a:pPr eaLnBrk="1" hangingPunct="1">
                  <a:spcBef>
                    <a:spcPct val="0"/>
                  </a:spcBef>
                  <a:buClrTx/>
                  <a:buSzTx/>
                  <a:buFont typeface="Arial" panose="020B0604020202020204" pitchFamily="34" charset="0"/>
                  <a:buNone/>
                </a:pPr>
                <a:endParaRPr lang="zh-CN" altLang="en-US" sz="1800">
                  <a:solidFill>
                    <a:schemeClr val="tx1"/>
                  </a:solidFill>
                  <a:latin typeface="Arial" panose="020B0604020202020204" pitchFamily="34" charset="0"/>
                </a:endParaRPr>
              </a:p>
            </p:txBody>
          </p:sp>
          <p:sp>
            <p:nvSpPr>
              <p:cNvPr id="14" name="Rectangle 6"/>
              <p:cNvSpPr>
                <a:spLocks noChangeArrowheads="1"/>
              </p:cNvSpPr>
              <p:nvPr/>
            </p:nvSpPr>
            <p:spPr bwMode="auto">
              <a:xfrm>
                <a:off x="2145655" y="3614643"/>
                <a:ext cx="1120137" cy="618490"/>
              </a:xfrm>
              <a:prstGeom prst="rect">
                <a:avLst/>
              </a:prstGeom>
              <a:solidFill>
                <a:schemeClr val="bg1"/>
              </a:solidFill>
              <a:ln w="9525">
                <a:solidFill>
                  <a:schemeClr val="tx1"/>
                </a:solidFill>
                <a:miter lim="800000"/>
              </a:ln>
              <a:effectLst>
                <a:outerShdw dist="107763" dir="2700000" algn="ctr" rotWithShape="0">
                  <a:schemeClr val="bg2">
                    <a:alpha val="50000"/>
                  </a:schemeClr>
                </a:outerShdw>
              </a:effectLst>
            </p:spPr>
            <p:txBody>
              <a:bodyPr wrap="none" anchor="ctr"/>
              <a:lstStyle>
                <a:lvl1pPr>
                  <a:spcBef>
                    <a:spcPct val="20000"/>
                  </a:spcBef>
                  <a:buClr>
                    <a:srgbClr val="006600"/>
                  </a:buClr>
                  <a:buSzPct val="90000"/>
                  <a:buFont typeface="Wingdings" panose="05000000000000000000" pitchFamily="2" charset="2"/>
                  <a:buChar char="p"/>
                  <a:defRPr sz="2800">
                    <a:solidFill>
                      <a:srgbClr val="0066CC"/>
                    </a:solidFill>
                    <a:latin typeface="华文中宋" panose="02010600040101010101" pitchFamily="2" charset="-122"/>
                    <a:ea typeface="华文中宋" panose="02010600040101010101" pitchFamily="2" charset="-122"/>
                  </a:defRPr>
                </a:lvl1pPr>
                <a:lvl2pPr marL="742950" indent="-285750">
                  <a:spcBef>
                    <a:spcPct val="20000"/>
                  </a:spcBef>
                  <a:buClr>
                    <a:srgbClr val="006600"/>
                  </a:buClr>
                  <a:buSzPct val="90000"/>
                  <a:buFont typeface="Wingdings" panose="05000000000000000000" pitchFamily="2" charset="2"/>
                  <a:buChar char="u"/>
                  <a:defRPr sz="2400">
                    <a:solidFill>
                      <a:srgbClr val="0033CC"/>
                    </a:solidFill>
                    <a:latin typeface="华文中宋" panose="02010600040101010101" pitchFamily="2" charset="-122"/>
                    <a:ea typeface="华文中宋" panose="02010600040101010101" pitchFamily="2" charset="-122"/>
                  </a:defRPr>
                </a:lvl2pPr>
                <a:lvl3pPr marL="1143000" indent="-228600">
                  <a:spcBef>
                    <a:spcPct val="20000"/>
                  </a:spcBef>
                  <a:buClr>
                    <a:schemeClr val="tx1"/>
                  </a:buClr>
                  <a:buFont typeface="Wingdings" panose="05000000000000000000" pitchFamily="2" charset="2"/>
                  <a:buChar char="l"/>
                  <a:defRPr sz="2000">
                    <a:solidFill>
                      <a:schemeClr val="tx1"/>
                    </a:solidFill>
                    <a:latin typeface="华文中宋" panose="02010600040101010101" pitchFamily="2" charset="-122"/>
                    <a:ea typeface="华文中宋" panose="02010600040101010101" pitchFamily="2" charset="-122"/>
                  </a:defRPr>
                </a:lvl3pPr>
                <a:lvl4pPr marL="1600200" indent="-228600">
                  <a:spcBef>
                    <a:spcPct val="20000"/>
                  </a:spcBef>
                  <a:buFont typeface="Wingdings" panose="05000000000000000000" pitchFamily="2" charset="2"/>
                  <a:buChar char="l"/>
                  <a:defRPr sz="2000">
                    <a:solidFill>
                      <a:schemeClr val="tx1"/>
                    </a:solidFill>
                    <a:latin typeface="华文中宋" panose="02010600040101010101" pitchFamily="2" charset="-122"/>
                    <a:ea typeface="华文中宋" panose="02010600040101010101" pitchFamily="2" charset="-122"/>
                  </a:defRPr>
                </a:lvl4pPr>
                <a:lvl5pPr marL="2057400" indent="-228600">
                  <a:spcBef>
                    <a:spcPct val="20000"/>
                  </a:spcBef>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5pPr>
                <a:lvl6pPr marL="25146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6pPr>
                <a:lvl7pPr marL="29718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7pPr>
                <a:lvl8pPr marL="34290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8pPr>
                <a:lvl9pPr marL="38862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9pPr>
              </a:lstStyle>
              <a:p>
                <a:pPr algn="ctr" eaLnBrk="1" hangingPunct="1">
                  <a:spcBef>
                    <a:spcPct val="0"/>
                  </a:spcBef>
                  <a:buClrTx/>
                  <a:buSzTx/>
                  <a:buFont typeface="Arial" panose="020B0604020202020204" pitchFamily="34" charset="0"/>
                  <a:buNone/>
                </a:pPr>
                <a:r>
                  <a:rPr lang="zh-CN" altLang="en-US" sz="1600" b="1" dirty="0">
                    <a:solidFill>
                      <a:schemeClr val="tx1"/>
                    </a:solidFill>
                    <a:latin typeface="Arial" panose="020B0604020202020204" pitchFamily="34" charset="0"/>
                  </a:rPr>
                  <a:t>单位直方图</a:t>
                </a:r>
                <a:endParaRPr lang="zh-CN" altLang="en-US" sz="1600" b="1" dirty="0">
                  <a:solidFill>
                    <a:schemeClr val="tx1"/>
                  </a:solidFill>
                  <a:latin typeface="Arial" panose="020B0604020202020204" pitchFamily="34" charset="0"/>
                </a:endParaRPr>
              </a:p>
            </p:txBody>
          </p:sp>
          <p:sp>
            <p:nvSpPr>
              <p:cNvPr id="15" name="AutoShape 9"/>
              <p:cNvSpPr>
                <a:spLocks noChangeArrowheads="1"/>
              </p:cNvSpPr>
              <p:nvPr/>
            </p:nvSpPr>
            <p:spPr bwMode="auto">
              <a:xfrm>
                <a:off x="3341706" y="3837528"/>
                <a:ext cx="461010" cy="172720"/>
              </a:xfrm>
              <a:prstGeom prst="rightArrow">
                <a:avLst>
                  <a:gd name="adj1" fmla="val 50000"/>
                  <a:gd name="adj2" fmla="val 66666"/>
                </a:avLst>
              </a:prstGeom>
              <a:solidFill>
                <a:schemeClr val="bg1"/>
              </a:solidFill>
              <a:ln w="9525">
                <a:solidFill>
                  <a:srgbClr val="000000"/>
                </a:solidFill>
                <a:miter lim="800000"/>
              </a:ln>
            </p:spPr>
            <p:txBody>
              <a:bodyPr wrap="none" anchor="ctr"/>
              <a:lstStyle>
                <a:lvl1pPr>
                  <a:spcBef>
                    <a:spcPct val="20000"/>
                  </a:spcBef>
                  <a:buClr>
                    <a:srgbClr val="006600"/>
                  </a:buClr>
                  <a:buSzPct val="90000"/>
                  <a:buFont typeface="Wingdings" panose="05000000000000000000" pitchFamily="2" charset="2"/>
                  <a:buChar char="p"/>
                  <a:defRPr sz="2800">
                    <a:solidFill>
                      <a:srgbClr val="0066CC"/>
                    </a:solidFill>
                    <a:latin typeface="华文中宋" panose="02010600040101010101" pitchFamily="2" charset="-122"/>
                    <a:ea typeface="华文中宋" panose="02010600040101010101" pitchFamily="2" charset="-122"/>
                  </a:defRPr>
                </a:lvl1pPr>
                <a:lvl2pPr marL="742950" indent="-285750">
                  <a:spcBef>
                    <a:spcPct val="20000"/>
                  </a:spcBef>
                  <a:buClr>
                    <a:srgbClr val="006600"/>
                  </a:buClr>
                  <a:buSzPct val="90000"/>
                  <a:buFont typeface="Wingdings" panose="05000000000000000000" pitchFamily="2" charset="2"/>
                  <a:buChar char="u"/>
                  <a:defRPr sz="2400">
                    <a:solidFill>
                      <a:srgbClr val="0033CC"/>
                    </a:solidFill>
                    <a:latin typeface="华文中宋" panose="02010600040101010101" pitchFamily="2" charset="-122"/>
                    <a:ea typeface="华文中宋" panose="02010600040101010101" pitchFamily="2" charset="-122"/>
                  </a:defRPr>
                </a:lvl2pPr>
                <a:lvl3pPr marL="1143000" indent="-228600">
                  <a:spcBef>
                    <a:spcPct val="20000"/>
                  </a:spcBef>
                  <a:buClr>
                    <a:schemeClr val="tx1"/>
                  </a:buClr>
                  <a:buFont typeface="Wingdings" panose="05000000000000000000" pitchFamily="2" charset="2"/>
                  <a:buChar char="l"/>
                  <a:defRPr sz="2000">
                    <a:solidFill>
                      <a:schemeClr val="tx1"/>
                    </a:solidFill>
                    <a:latin typeface="华文中宋" panose="02010600040101010101" pitchFamily="2" charset="-122"/>
                    <a:ea typeface="华文中宋" panose="02010600040101010101" pitchFamily="2" charset="-122"/>
                  </a:defRPr>
                </a:lvl3pPr>
                <a:lvl4pPr marL="1600200" indent="-228600">
                  <a:spcBef>
                    <a:spcPct val="20000"/>
                  </a:spcBef>
                  <a:buFont typeface="Wingdings" panose="05000000000000000000" pitchFamily="2" charset="2"/>
                  <a:buChar char="l"/>
                  <a:defRPr sz="2000">
                    <a:solidFill>
                      <a:schemeClr val="tx1"/>
                    </a:solidFill>
                    <a:latin typeface="华文中宋" panose="02010600040101010101" pitchFamily="2" charset="-122"/>
                    <a:ea typeface="华文中宋" panose="02010600040101010101" pitchFamily="2" charset="-122"/>
                  </a:defRPr>
                </a:lvl4pPr>
                <a:lvl5pPr marL="2057400" indent="-228600">
                  <a:spcBef>
                    <a:spcPct val="20000"/>
                  </a:spcBef>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5pPr>
                <a:lvl6pPr marL="25146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6pPr>
                <a:lvl7pPr marL="29718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7pPr>
                <a:lvl8pPr marL="34290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8pPr>
                <a:lvl9pPr marL="38862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9pPr>
              </a:lstStyle>
              <a:p>
                <a:pPr eaLnBrk="1" hangingPunct="1">
                  <a:spcBef>
                    <a:spcPct val="0"/>
                  </a:spcBef>
                  <a:buClrTx/>
                  <a:buSzTx/>
                  <a:buFont typeface="Arial" panose="020B0604020202020204" pitchFamily="34" charset="0"/>
                  <a:buNone/>
                </a:pPr>
                <a:endParaRPr lang="zh-CN" altLang="en-US" sz="1800">
                  <a:solidFill>
                    <a:schemeClr val="tx1"/>
                  </a:solidFill>
                  <a:latin typeface="Arial" panose="020B0604020202020204" pitchFamily="34" charset="0"/>
                </a:endParaRPr>
              </a:p>
            </p:txBody>
          </p:sp>
          <p:sp>
            <p:nvSpPr>
              <p:cNvPr id="16" name="Rectangle 6"/>
              <p:cNvSpPr>
                <a:spLocks noChangeArrowheads="1"/>
              </p:cNvSpPr>
              <p:nvPr/>
            </p:nvSpPr>
            <p:spPr bwMode="auto">
              <a:xfrm>
                <a:off x="3878630" y="3614643"/>
                <a:ext cx="920306" cy="618490"/>
              </a:xfrm>
              <a:prstGeom prst="rect">
                <a:avLst/>
              </a:prstGeom>
              <a:solidFill>
                <a:schemeClr val="bg1"/>
              </a:solidFill>
              <a:ln w="9525">
                <a:solidFill>
                  <a:schemeClr val="tx1"/>
                </a:solidFill>
                <a:miter lim="800000"/>
              </a:ln>
              <a:effectLst>
                <a:outerShdw dist="107763" dir="2700000" algn="ctr" rotWithShape="0">
                  <a:schemeClr val="bg2">
                    <a:alpha val="50000"/>
                  </a:schemeClr>
                </a:outerShdw>
              </a:effectLst>
            </p:spPr>
            <p:txBody>
              <a:bodyPr wrap="none" anchor="ctr"/>
              <a:lstStyle>
                <a:lvl1pPr>
                  <a:spcBef>
                    <a:spcPct val="20000"/>
                  </a:spcBef>
                  <a:buClr>
                    <a:srgbClr val="006600"/>
                  </a:buClr>
                  <a:buSzPct val="90000"/>
                  <a:buFont typeface="Wingdings" panose="05000000000000000000" pitchFamily="2" charset="2"/>
                  <a:buChar char="p"/>
                  <a:defRPr sz="2800">
                    <a:solidFill>
                      <a:srgbClr val="0066CC"/>
                    </a:solidFill>
                    <a:latin typeface="华文中宋" panose="02010600040101010101" pitchFamily="2" charset="-122"/>
                    <a:ea typeface="华文中宋" panose="02010600040101010101" pitchFamily="2" charset="-122"/>
                  </a:defRPr>
                </a:lvl1pPr>
                <a:lvl2pPr marL="742950" indent="-285750">
                  <a:spcBef>
                    <a:spcPct val="20000"/>
                  </a:spcBef>
                  <a:buClr>
                    <a:srgbClr val="006600"/>
                  </a:buClr>
                  <a:buSzPct val="90000"/>
                  <a:buFont typeface="Wingdings" panose="05000000000000000000" pitchFamily="2" charset="2"/>
                  <a:buChar char="u"/>
                  <a:defRPr sz="2400">
                    <a:solidFill>
                      <a:srgbClr val="0033CC"/>
                    </a:solidFill>
                    <a:latin typeface="华文中宋" panose="02010600040101010101" pitchFamily="2" charset="-122"/>
                    <a:ea typeface="华文中宋" panose="02010600040101010101" pitchFamily="2" charset="-122"/>
                  </a:defRPr>
                </a:lvl2pPr>
                <a:lvl3pPr marL="1143000" indent="-228600">
                  <a:spcBef>
                    <a:spcPct val="20000"/>
                  </a:spcBef>
                  <a:buClr>
                    <a:schemeClr val="tx1"/>
                  </a:buClr>
                  <a:buFont typeface="Wingdings" panose="05000000000000000000" pitchFamily="2" charset="2"/>
                  <a:buChar char="l"/>
                  <a:defRPr sz="2000">
                    <a:solidFill>
                      <a:schemeClr val="tx1"/>
                    </a:solidFill>
                    <a:latin typeface="华文中宋" panose="02010600040101010101" pitchFamily="2" charset="-122"/>
                    <a:ea typeface="华文中宋" panose="02010600040101010101" pitchFamily="2" charset="-122"/>
                  </a:defRPr>
                </a:lvl3pPr>
                <a:lvl4pPr marL="1600200" indent="-228600">
                  <a:spcBef>
                    <a:spcPct val="20000"/>
                  </a:spcBef>
                  <a:buFont typeface="Wingdings" panose="05000000000000000000" pitchFamily="2" charset="2"/>
                  <a:buChar char="l"/>
                  <a:defRPr sz="2000">
                    <a:solidFill>
                      <a:schemeClr val="tx1"/>
                    </a:solidFill>
                    <a:latin typeface="华文中宋" panose="02010600040101010101" pitchFamily="2" charset="-122"/>
                    <a:ea typeface="华文中宋" panose="02010600040101010101" pitchFamily="2" charset="-122"/>
                  </a:defRPr>
                </a:lvl4pPr>
                <a:lvl5pPr marL="2057400" indent="-228600">
                  <a:spcBef>
                    <a:spcPct val="20000"/>
                  </a:spcBef>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5pPr>
                <a:lvl6pPr marL="25146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6pPr>
                <a:lvl7pPr marL="29718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7pPr>
                <a:lvl8pPr marL="34290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8pPr>
                <a:lvl9pPr marL="38862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9pPr>
              </a:lstStyle>
              <a:p>
                <a:pPr algn="ctr" eaLnBrk="1" hangingPunct="1">
                  <a:spcBef>
                    <a:spcPct val="0"/>
                  </a:spcBef>
                  <a:buClrTx/>
                  <a:buSzTx/>
                  <a:buFont typeface="Arial" panose="020B0604020202020204" pitchFamily="34" charset="0"/>
                  <a:buNone/>
                </a:pPr>
                <a:r>
                  <a:rPr lang="zh-CN" altLang="en-US" sz="1600" b="1" dirty="0">
                    <a:solidFill>
                      <a:schemeClr val="tx1"/>
                    </a:solidFill>
                    <a:latin typeface="Arial" panose="020B0604020202020204" pitchFamily="34" charset="0"/>
                  </a:rPr>
                  <a:t>块描述符</a:t>
                </a:r>
                <a:endParaRPr lang="zh-CN" altLang="en-US" sz="1600" b="1" dirty="0">
                  <a:solidFill>
                    <a:schemeClr val="tx1"/>
                  </a:solidFill>
                  <a:latin typeface="Arial" panose="020B0604020202020204" pitchFamily="34" charset="0"/>
                </a:endParaRPr>
              </a:p>
            </p:txBody>
          </p:sp>
          <p:sp>
            <p:nvSpPr>
              <p:cNvPr id="17" name="AutoShape 9"/>
              <p:cNvSpPr>
                <a:spLocks noChangeArrowheads="1"/>
              </p:cNvSpPr>
              <p:nvPr/>
            </p:nvSpPr>
            <p:spPr bwMode="auto">
              <a:xfrm>
                <a:off x="4874850" y="3837528"/>
                <a:ext cx="461010" cy="172720"/>
              </a:xfrm>
              <a:prstGeom prst="rightArrow">
                <a:avLst>
                  <a:gd name="adj1" fmla="val 50000"/>
                  <a:gd name="adj2" fmla="val 66666"/>
                </a:avLst>
              </a:prstGeom>
              <a:solidFill>
                <a:schemeClr val="bg1"/>
              </a:solidFill>
              <a:ln w="9525">
                <a:solidFill>
                  <a:srgbClr val="000000"/>
                </a:solidFill>
                <a:miter lim="800000"/>
              </a:ln>
            </p:spPr>
            <p:txBody>
              <a:bodyPr wrap="none" anchor="ctr"/>
              <a:lstStyle>
                <a:lvl1pPr>
                  <a:spcBef>
                    <a:spcPct val="20000"/>
                  </a:spcBef>
                  <a:buClr>
                    <a:srgbClr val="006600"/>
                  </a:buClr>
                  <a:buSzPct val="90000"/>
                  <a:buFont typeface="Wingdings" panose="05000000000000000000" pitchFamily="2" charset="2"/>
                  <a:buChar char="p"/>
                  <a:defRPr sz="2800">
                    <a:solidFill>
                      <a:srgbClr val="0066CC"/>
                    </a:solidFill>
                    <a:latin typeface="华文中宋" panose="02010600040101010101" pitchFamily="2" charset="-122"/>
                    <a:ea typeface="华文中宋" panose="02010600040101010101" pitchFamily="2" charset="-122"/>
                  </a:defRPr>
                </a:lvl1pPr>
                <a:lvl2pPr marL="742950" indent="-285750">
                  <a:spcBef>
                    <a:spcPct val="20000"/>
                  </a:spcBef>
                  <a:buClr>
                    <a:srgbClr val="006600"/>
                  </a:buClr>
                  <a:buSzPct val="90000"/>
                  <a:buFont typeface="Wingdings" panose="05000000000000000000" pitchFamily="2" charset="2"/>
                  <a:buChar char="u"/>
                  <a:defRPr sz="2400">
                    <a:solidFill>
                      <a:srgbClr val="0033CC"/>
                    </a:solidFill>
                    <a:latin typeface="华文中宋" panose="02010600040101010101" pitchFamily="2" charset="-122"/>
                    <a:ea typeface="华文中宋" panose="02010600040101010101" pitchFamily="2" charset="-122"/>
                  </a:defRPr>
                </a:lvl2pPr>
                <a:lvl3pPr marL="1143000" indent="-228600">
                  <a:spcBef>
                    <a:spcPct val="20000"/>
                  </a:spcBef>
                  <a:buClr>
                    <a:schemeClr val="tx1"/>
                  </a:buClr>
                  <a:buFont typeface="Wingdings" panose="05000000000000000000" pitchFamily="2" charset="2"/>
                  <a:buChar char="l"/>
                  <a:defRPr sz="2000">
                    <a:solidFill>
                      <a:schemeClr val="tx1"/>
                    </a:solidFill>
                    <a:latin typeface="华文中宋" panose="02010600040101010101" pitchFamily="2" charset="-122"/>
                    <a:ea typeface="华文中宋" panose="02010600040101010101" pitchFamily="2" charset="-122"/>
                  </a:defRPr>
                </a:lvl3pPr>
                <a:lvl4pPr marL="1600200" indent="-228600">
                  <a:spcBef>
                    <a:spcPct val="20000"/>
                  </a:spcBef>
                  <a:buFont typeface="Wingdings" panose="05000000000000000000" pitchFamily="2" charset="2"/>
                  <a:buChar char="l"/>
                  <a:defRPr sz="2000">
                    <a:solidFill>
                      <a:schemeClr val="tx1"/>
                    </a:solidFill>
                    <a:latin typeface="华文中宋" panose="02010600040101010101" pitchFamily="2" charset="-122"/>
                    <a:ea typeface="华文中宋" panose="02010600040101010101" pitchFamily="2" charset="-122"/>
                  </a:defRPr>
                </a:lvl4pPr>
                <a:lvl5pPr marL="2057400" indent="-228600">
                  <a:spcBef>
                    <a:spcPct val="20000"/>
                  </a:spcBef>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5pPr>
                <a:lvl6pPr marL="25146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6pPr>
                <a:lvl7pPr marL="29718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7pPr>
                <a:lvl8pPr marL="34290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8pPr>
                <a:lvl9pPr marL="38862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9pPr>
              </a:lstStyle>
              <a:p>
                <a:pPr eaLnBrk="1" hangingPunct="1">
                  <a:spcBef>
                    <a:spcPct val="0"/>
                  </a:spcBef>
                  <a:buClrTx/>
                  <a:buSzTx/>
                  <a:buFont typeface="Arial" panose="020B0604020202020204" pitchFamily="34" charset="0"/>
                  <a:buNone/>
                </a:pPr>
                <a:endParaRPr lang="zh-CN" altLang="en-US" sz="1800">
                  <a:solidFill>
                    <a:schemeClr val="tx1"/>
                  </a:solidFill>
                  <a:latin typeface="Arial" panose="020B0604020202020204" pitchFamily="34" charset="0"/>
                </a:endParaRPr>
              </a:p>
            </p:txBody>
          </p:sp>
          <p:sp>
            <p:nvSpPr>
              <p:cNvPr id="18" name="Rectangle 6"/>
              <p:cNvSpPr>
                <a:spLocks noChangeArrowheads="1"/>
              </p:cNvSpPr>
              <p:nvPr/>
            </p:nvSpPr>
            <p:spPr bwMode="auto">
              <a:xfrm>
                <a:off x="5411775" y="3614643"/>
                <a:ext cx="920306" cy="618490"/>
              </a:xfrm>
              <a:prstGeom prst="rect">
                <a:avLst/>
              </a:prstGeom>
              <a:solidFill>
                <a:schemeClr val="bg1"/>
              </a:solidFill>
              <a:ln w="9525">
                <a:solidFill>
                  <a:schemeClr val="tx1"/>
                </a:solidFill>
                <a:miter lim="800000"/>
              </a:ln>
              <a:effectLst>
                <a:outerShdw dist="107763" dir="2700000" algn="ctr" rotWithShape="0">
                  <a:schemeClr val="bg2">
                    <a:alpha val="50000"/>
                  </a:schemeClr>
                </a:outerShdw>
              </a:effectLst>
            </p:spPr>
            <p:txBody>
              <a:bodyPr wrap="none" anchor="ctr"/>
              <a:lstStyle>
                <a:lvl1pPr>
                  <a:spcBef>
                    <a:spcPct val="20000"/>
                  </a:spcBef>
                  <a:buClr>
                    <a:srgbClr val="006600"/>
                  </a:buClr>
                  <a:buSzPct val="90000"/>
                  <a:buFont typeface="Wingdings" panose="05000000000000000000" pitchFamily="2" charset="2"/>
                  <a:buChar char="p"/>
                  <a:defRPr sz="2800">
                    <a:solidFill>
                      <a:srgbClr val="0066CC"/>
                    </a:solidFill>
                    <a:latin typeface="华文中宋" panose="02010600040101010101" pitchFamily="2" charset="-122"/>
                    <a:ea typeface="华文中宋" panose="02010600040101010101" pitchFamily="2" charset="-122"/>
                  </a:defRPr>
                </a:lvl1pPr>
                <a:lvl2pPr marL="742950" indent="-285750">
                  <a:spcBef>
                    <a:spcPct val="20000"/>
                  </a:spcBef>
                  <a:buClr>
                    <a:srgbClr val="006600"/>
                  </a:buClr>
                  <a:buSzPct val="90000"/>
                  <a:buFont typeface="Wingdings" panose="05000000000000000000" pitchFamily="2" charset="2"/>
                  <a:buChar char="u"/>
                  <a:defRPr sz="2400">
                    <a:solidFill>
                      <a:srgbClr val="0033CC"/>
                    </a:solidFill>
                    <a:latin typeface="华文中宋" panose="02010600040101010101" pitchFamily="2" charset="-122"/>
                    <a:ea typeface="华文中宋" panose="02010600040101010101" pitchFamily="2" charset="-122"/>
                  </a:defRPr>
                </a:lvl2pPr>
                <a:lvl3pPr marL="1143000" indent="-228600">
                  <a:spcBef>
                    <a:spcPct val="20000"/>
                  </a:spcBef>
                  <a:buClr>
                    <a:schemeClr val="tx1"/>
                  </a:buClr>
                  <a:buFont typeface="Wingdings" panose="05000000000000000000" pitchFamily="2" charset="2"/>
                  <a:buChar char="l"/>
                  <a:defRPr sz="2000">
                    <a:solidFill>
                      <a:schemeClr val="tx1"/>
                    </a:solidFill>
                    <a:latin typeface="华文中宋" panose="02010600040101010101" pitchFamily="2" charset="-122"/>
                    <a:ea typeface="华文中宋" panose="02010600040101010101" pitchFamily="2" charset="-122"/>
                  </a:defRPr>
                </a:lvl3pPr>
                <a:lvl4pPr marL="1600200" indent="-228600">
                  <a:spcBef>
                    <a:spcPct val="20000"/>
                  </a:spcBef>
                  <a:buFont typeface="Wingdings" panose="05000000000000000000" pitchFamily="2" charset="2"/>
                  <a:buChar char="l"/>
                  <a:defRPr sz="2000">
                    <a:solidFill>
                      <a:schemeClr val="tx1"/>
                    </a:solidFill>
                    <a:latin typeface="华文中宋" panose="02010600040101010101" pitchFamily="2" charset="-122"/>
                    <a:ea typeface="华文中宋" panose="02010600040101010101" pitchFamily="2" charset="-122"/>
                  </a:defRPr>
                </a:lvl4pPr>
                <a:lvl5pPr marL="2057400" indent="-228600">
                  <a:spcBef>
                    <a:spcPct val="20000"/>
                  </a:spcBef>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5pPr>
                <a:lvl6pPr marL="25146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6pPr>
                <a:lvl7pPr marL="29718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7pPr>
                <a:lvl8pPr marL="34290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8pPr>
                <a:lvl9pPr marL="38862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9pPr>
              </a:lstStyle>
              <a:p>
                <a:pPr algn="ctr" eaLnBrk="1" hangingPunct="1">
                  <a:spcBef>
                    <a:spcPct val="0"/>
                  </a:spcBef>
                  <a:buClrTx/>
                  <a:buSzTx/>
                  <a:buFont typeface="Arial" panose="020B0604020202020204" pitchFamily="34" charset="0"/>
                  <a:buNone/>
                </a:pPr>
                <a:r>
                  <a:rPr lang="zh-CN" altLang="en-US" sz="1600" b="1" dirty="0">
                    <a:solidFill>
                      <a:schemeClr val="tx1"/>
                    </a:solidFill>
                    <a:latin typeface="Arial" panose="020B0604020202020204" pitchFamily="34" charset="0"/>
                  </a:rPr>
                  <a:t>块归一化</a:t>
                </a:r>
                <a:endParaRPr lang="zh-CN" altLang="en-US" sz="1600" b="1" dirty="0">
                  <a:solidFill>
                    <a:schemeClr val="tx1"/>
                  </a:solidFill>
                  <a:latin typeface="Arial" panose="020B0604020202020204" pitchFamily="34" charset="0"/>
                </a:endParaRPr>
              </a:p>
            </p:txBody>
          </p:sp>
        </p:grpSp>
      </p:grpSp>
      <p:sp>
        <p:nvSpPr>
          <p:cNvPr id="22" name="灯片编号占位符 19"/>
          <p:cNvSpPr txBox="1"/>
          <p:nvPr/>
        </p:nvSpPr>
        <p:spPr>
          <a:xfrm>
            <a:off x="4843463" y="4767264"/>
            <a:ext cx="1543050" cy="273844"/>
          </a:xfrm>
          <a:prstGeom prst="rect">
            <a:avLst/>
          </a:prstGeom>
        </p:spPr>
        <p:txBody>
          <a:bodyPr vert="horz" lIns="91440" tIns="45720" rIns="91440" bIns="45720" rtlCol="0" anchor="ctr"/>
          <a:lstStyle>
            <a:defPPr>
              <a:defRPr lang="zh-CN"/>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8F63A3B-78C7-47BE-AE5E-E10140E04643}" type="slidenum">
              <a:rPr lang="en-US" sz="1200" smtClean="0">
                <a:solidFill>
                  <a:srgbClr val="000000"/>
                </a:solidFill>
                <a:latin typeface="Calibri" panose="020F0502020204030204"/>
              </a:rPr>
            </a:fld>
            <a:endParaRPr lang="en-US" sz="1200" dirty="0">
              <a:solidFill>
                <a:srgbClr val="000000"/>
              </a:solidFill>
              <a:latin typeface="Calibri" panose="020F0502020204030204"/>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8193"/>
          <p:cNvSpPr txBox="1">
            <a:spLocks noChangeArrowheads="1"/>
          </p:cNvSpPr>
          <p:nvPr/>
        </p:nvSpPr>
        <p:spPr bwMode="auto">
          <a:xfrm>
            <a:off x="629842" y="86202"/>
            <a:ext cx="2448638" cy="422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l" rtl="0" eaLnBrk="0" fontAlgn="base" hangingPunct="0">
              <a:spcBef>
                <a:spcPct val="0"/>
              </a:spcBef>
              <a:spcAft>
                <a:spcPct val="0"/>
              </a:spcAft>
              <a:defRPr sz="2400" b="1" kern="1200">
                <a:solidFill>
                  <a:srgbClr val="0000FF"/>
                </a:solidFill>
                <a:latin typeface="+mj-lt"/>
                <a:ea typeface="+mj-ea"/>
                <a:cs typeface="+mj-cs"/>
              </a:defRPr>
            </a:lvl1pPr>
            <a:lvl2pPr algn="l" rtl="0" eaLnBrk="0" fontAlgn="base" hangingPunct="0">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2pPr>
            <a:lvl3pPr algn="l" rtl="0" eaLnBrk="0" fontAlgn="base" hangingPunct="0">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3pPr>
            <a:lvl4pPr algn="l" rtl="0" eaLnBrk="0" fontAlgn="base" hangingPunct="0">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4pPr>
            <a:lvl5pPr algn="l" rtl="0" eaLnBrk="0" fontAlgn="base" hangingPunct="0">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5pPr>
            <a:lvl6pPr marL="342900" algn="l" rtl="0" fontAlgn="base">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6pPr>
            <a:lvl7pPr marL="685800" algn="l" rtl="0" fontAlgn="base">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7pPr>
            <a:lvl8pPr marL="1028700" algn="l" rtl="0" fontAlgn="base">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8pPr>
            <a:lvl9pPr marL="1371600" algn="l" rtl="0" fontAlgn="base">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9pPr>
          </a:lstStyle>
          <a:p>
            <a:pPr eaLnBrk="1" hangingPunct="1"/>
            <a:r>
              <a:rPr lang="zh-CN" altLang="en-US" sz="1600" dirty="0">
                <a:solidFill>
                  <a:srgbClr val="000000"/>
                </a:solidFill>
                <a:latin typeface="微软雅黑" panose="020B0503020204020204" pitchFamily="34" charset="-122"/>
                <a:ea typeface="微软雅黑" panose="020B0503020204020204" pitchFamily="34" charset="-122"/>
                <a:cs typeface="+mn-cs"/>
              </a:rPr>
              <a:t>二、手工特征技术</a:t>
            </a:r>
            <a:endParaRPr lang="en-US" altLang="zh-CN" sz="1600" dirty="0">
              <a:solidFill>
                <a:srgbClr val="000000"/>
              </a:solidFill>
              <a:latin typeface="微软雅黑" panose="020B0503020204020204" pitchFamily="34" charset="-122"/>
              <a:ea typeface="微软雅黑" panose="020B0503020204020204" pitchFamily="34" charset="-122"/>
              <a:cs typeface="+mn-cs"/>
            </a:endParaRPr>
          </a:p>
        </p:txBody>
      </p:sp>
      <p:sp>
        <p:nvSpPr>
          <p:cNvPr id="3" name="文本框 2"/>
          <p:cNvSpPr txBox="1"/>
          <p:nvPr/>
        </p:nvSpPr>
        <p:spPr>
          <a:xfrm>
            <a:off x="5361708" y="162538"/>
            <a:ext cx="1201017" cy="338554"/>
          </a:xfrm>
          <a:prstGeom prst="rect">
            <a:avLst/>
          </a:prstGeom>
          <a:noFill/>
        </p:spPr>
        <p:txBody>
          <a:bodyPr wrap="square" rtlCol="0">
            <a:spAutoFit/>
          </a:bodyPr>
          <a:lstStyle/>
          <a:p>
            <a:pPr algn="ctr"/>
            <a:r>
              <a:rPr lang="en-US" altLang="zh-CN" sz="1600" b="1" dirty="0">
                <a:solidFill>
                  <a:prstClr val="white"/>
                </a:solidFill>
                <a:latin typeface="微软雅黑" panose="020B0503020204020204" pitchFamily="34" charset="-122"/>
                <a:ea typeface="微软雅黑" panose="020B0503020204020204" pitchFamily="34" charset="-122"/>
              </a:rPr>
              <a:t>HOG</a:t>
            </a:r>
            <a:r>
              <a:rPr lang="zh-CN" altLang="en-US" sz="1600" b="1" dirty="0">
                <a:solidFill>
                  <a:prstClr val="white"/>
                </a:solidFill>
                <a:latin typeface="微软雅黑" panose="020B0503020204020204" pitchFamily="34" charset="-122"/>
                <a:ea typeface="微软雅黑" panose="020B0503020204020204" pitchFamily="34" charset="-122"/>
              </a:rPr>
              <a:t>步骤</a:t>
            </a:r>
            <a:endParaRPr lang="zh-CN" altLang="en-US" sz="1600" b="1" dirty="0">
              <a:solidFill>
                <a:prstClr val="white"/>
              </a:solidFill>
              <a:latin typeface="微软雅黑" panose="020B0503020204020204" pitchFamily="34" charset="-122"/>
              <a:ea typeface="微软雅黑" panose="020B0503020204020204" pitchFamily="34" charset="-122"/>
            </a:endParaRPr>
          </a:p>
        </p:txBody>
      </p:sp>
      <p:sp>
        <p:nvSpPr>
          <p:cNvPr id="4" name="文本占位符 11266"/>
          <p:cNvSpPr txBox="1">
            <a:spLocks noChangeArrowheads="1"/>
          </p:cNvSpPr>
          <p:nvPr/>
        </p:nvSpPr>
        <p:spPr bwMode="auto">
          <a:xfrm>
            <a:off x="390525" y="501092"/>
            <a:ext cx="6172200" cy="528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257175" indent="-257175" algn="l" rtl="0" eaLnBrk="0" fontAlgn="base" hangingPunct="0">
              <a:spcBef>
                <a:spcPct val="20000"/>
              </a:spcBef>
              <a:spcAft>
                <a:spcPct val="0"/>
              </a:spcAft>
              <a:buClr>
                <a:srgbClr val="006600"/>
              </a:buClr>
              <a:buSzPct val="90000"/>
              <a:buFont typeface="Wingdings" panose="05000000000000000000" pitchFamily="2" charset="2"/>
              <a:buChar char="p"/>
              <a:defRPr sz="2100" kern="1200">
                <a:solidFill>
                  <a:srgbClr val="0066CC"/>
                </a:solidFill>
                <a:latin typeface="+mn-lt"/>
                <a:ea typeface="+mn-ea"/>
                <a:cs typeface="+mn-cs"/>
              </a:defRPr>
            </a:lvl1pPr>
            <a:lvl2pPr marL="557530" lvl="1" indent="-214630" algn="l" rtl="0" eaLnBrk="0" fontAlgn="base" hangingPunct="0">
              <a:spcBef>
                <a:spcPct val="20000"/>
              </a:spcBef>
              <a:spcAft>
                <a:spcPct val="0"/>
              </a:spcAft>
              <a:buClr>
                <a:srgbClr val="006600"/>
              </a:buClr>
              <a:buSzPct val="90000"/>
              <a:buFont typeface="Wingdings" panose="05000000000000000000" pitchFamily="2" charset="2"/>
              <a:buChar char="u"/>
              <a:defRPr sz="1800" kern="1200">
                <a:solidFill>
                  <a:srgbClr val="0033CC"/>
                </a:solidFill>
                <a:latin typeface="+mn-lt"/>
                <a:ea typeface="+mn-ea"/>
                <a:cs typeface="+mn-cs"/>
              </a:defRPr>
            </a:lvl2pPr>
            <a:lvl3pPr marL="857250" lvl="2" indent="-171450" algn="l" rtl="0" eaLnBrk="0" fontAlgn="base" hangingPunct="0">
              <a:spcBef>
                <a:spcPct val="20000"/>
              </a:spcBef>
              <a:spcAft>
                <a:spcPct val="0"/>
              </a:spcAft>
              <a:buClr>
                <a:srgbClr val="006600"/>
              </a:buClr>
              <a:buFont typeface="Wingdings" panose="05000000000000000000" pitchFamily="2" charset="2"/>
              <a:buChar char="l"/>
              <a:defRPr sz="1500" kern="1200">
                <a:solidFill>
                  <a:schemeClr val="tx1"/>
                </a:solidFill>
                <a:latin typeface="+mn-lt"/>
                <a:ea typeface="+mn-ea"/>
                <a:cs typeface="+mn-cs"/>
              </a:defRPr>
            </a:lvl3pPr>
            <a:lvl4pPr marL="1200150" lvl="3" indent="-171450" algn="l" rtl="0" eaLnBrk="0" fontAlgn="base" hangingPunct="0">
              <a:spcBef>
                <a:spcPct val="20000"/>
              </a:spcBef>
              <a:spcAft>
                <a:spcPct val="0"/>
              </a:spcAft>
              <a:buFont typeface="Wingdings" panose="05000000000000000000" pitchFamily="2" charset="2"/>
              <a:buChar char="l"/>
              <a:defRPr sz="1500" kern="1200">
                <a:solidFill>
                  <a:schemeClr val="tx1"/>
                </a:solidFill>
                <a:latin typeface="+mn-lt"/>
                <a:ea typeface="+mn-ea"/>
                <a:cs typeface="+mn-cs"/>
              </a:defRPr>
            </a:lvl4pPr>
            <a:lvl5pPr marL="1543050" lvl="4" indent="-171450" algn="l" rtl="0" eaLnBrk="0" fontAlgn="base" hangingPunct="0">
              <a:spcBef>
                <a:spcPct val="20000"/>
              </a:spcBef>
              <a:spcAft>
                <a:spcPct val="0"/>
              </a:spcAft>
              <a:buFont typeface="Wingdings" panose="05000000000000000000" pitchFamily="2" charset="2"/>
              <a:buChar char="ü"/>
              <a:defRPr sz="1500" kern="1200">
                <a:solidFill>
                  <a:schemeClr val="tx1"/>
                </a:solidFill>
                <a:latin typeface="+mn-lt"/>
                <a:ea typeface="+mn-ea"/>
                <a:cs typeface="+mn-cs"/>
              </a:defRPr>
            </a:lvl5pPr>
            <a:lvl6pPr marL="1885950" lvl="5" indent="-171450" algn="l" defTabSz="685800" eaLnBrk="1" fontAlgn="base" latinLnBrk="0" hangingPunct="1">
              <a:lnSpc>
                <a:spcPct val="100000"/>
              </a:lnSpc>
              <a:spcBef>
                <a:spcPct val="20000"/>
              </a:spcBef>
              <a:spcAft>
                <a:spcPct val="0"/>
              </a:spcAft>
              <a:buFont typeface="Wingdings" panose="05000000000000000000" pitchFamily="2" charset="2"/>
              <a:buChar char="ü"/>
              <a:defRPr sz="1500" u="none" kern="1200" baseline="0">
                <a:solidFill>
                  <a:schemeClr val="tx1"/>
                </a:solidFill>
                <a:latin typeface="+mn-lt"/>
                <a:ea typeface="+mn-ea"/>
                <a:cs typeface="+mn-cs"/>
              </a:defRPr>
            </a:lvl6pPr>
            <a:lvl7pPr marL="2228850" lvl="6" indent="-171450" algn="l" defTabSz="685800" eaLnBrk="1" fontAlgn="base" latinLnBrk="0" hangingPunct="1">
              <a:lnSpc>
                <a:spcPct val="100000"/>
              </a:lnSpc>
              <a:spcBef>
                <a:spcPct val="20000"/>
              </a:spcBef>
              <a:spcAft>
                <a:spcPct val="0"/>
              </a:spcAft>
              <a:buFont typeface="Wingdings" panose="05000000000000000000" pitchFamily="2" charset="2"/>
              <a:buChar char="ü"/>
              <a:defRPr sz="1500" u="none" kern="1200" baseline="0">
                <a:solidFill>
                  <a:schemeClr val="tx1"/>
                </a:solidFill>
                <a:latin typeface="+mn-lt"/>
                <a:ea typeface="+mn-ea"/>
                <a:cs typeface="+mn-cs"/>
              </a:defRPr>
            </a:lvl7pPr>
            <a:lvl8pPr marL="2571750" lvl="7" indent="-171450" algn="l" defTabSz="685800" eaLnBrk="1" fontAlgn="base" latinLnBrk="0" hangingPunct="1">
              <a:lnSpc>
                <a:spcPct val="100000"/>
              </a:lnSpc>
              <a:spcBef>
                <a:spcPct val="20000"/>
              </a:spcBef>
              <a:spcAft>
                <a:spcPct val="0"/>
              </a:spcAft>
              <a:buFont typeface="Wingdings" panose="05000000000000000000" pitchFamily="2" charset="2"/>
              <a:buChar char="ü"/>
              <a:defRPr sz="1500" u="none" kern="1200" baseline="0">
                <a:solidFill>
                  <a:schemeClr val="tx1"/>
                </a:solidFill>
                <a:latin typeface="+mn-lt"/>
                <a:ea typeface="+mn-ea"/>
                <a:cs typeface="+mn-cs"/>
              </a:defRPr>
            </a:lvl8pPr>
            <a:lvl9pPr marL="2914650" lvl="8" indent="-171450" algn="l" defTabSz="685800" eaLnBrk="1" fontAlgn="base" latinLnBrk="0" hangingPunct="1">
              <a:lnSpc>
                <a:spcPct val="100000"/>
              </a:lnSpc>
              <a:spcBef>
                <a:spcPct val="20000"/>
              </a:spcBef>
              <a:spcAft>
                <a:spcPct val="0"/>
              </a:spcAft>
              <a:buFont typeface="Wingdings" panose="05000000000000000000" pitchFamily="2" charset="2"/>
              <a:buChar char="ü"/>
              <a:defRPr sz="1500" u="none" kern="1200" baseline="0">
                <a:solidFill>
                  <a:schemeClr val="tx1"/>
                </a:solidFill>
                <a:latin typeface="+mn-lt"/>
                <a:ea typeface="+mn-ea"/>
                <a:cs typeface="+mn-cs"/>
              </a:defRPr>
            </a:lvl9pPr>
          </a:lstStyle>
          <a:p>
            <a:pPr marL="0" indent="0" eaLnBrk="1" hangingPunct="1">
              <a:lnSpc>
                <a:spcPct val="150000"/>
              </a:lnSpc>
              <a:buFont typeface="Wingdings" panose="05000000000000000000" pitchFamily="2" charset="2"/>
              <a:buNone/>
            </a:pPr>
            <a:r>
              <a:rPr lang="en-US" altLang="zh-CN" sz="1800" b="1" dirty="0">
                <a:solidFill>
                  <a:srgbClr val="000066"/>
                </a:solidFill>
                <a:latin typeface="微软雅黑" panose="020B0503020204020204" pitchFamily="34" charset="-122"/>
                <a:ea typeface="微软雅黑" panose="020B0503020204020204" pitchFamily="34" charset="-122"/>
              </a:rPr>
              <a:t>HOG</a:t>
            </a:r>
            <a:r>
              <a:rPr lang="zh-CN" altLang="en-US" sz="1800" b="1" dirty="0">
                <a:solidFill>
                  <a:srgbClr val="000066"/>
                </a:solidFill>
                <a:latin typeface="微软雅黑" panose="020B0503020204020204" pitchFamily="34" charset="-122"/>
                <a:ea typeface="微软雅黑" panose="020B0503020204020204" pitchFamily="34" charset="-122"/>
              </a:rPr>
              <a:t>描述符</a:t>
            </a:r>
            <a:endParaRPr lang="en-US" altLang="zh-CN" sz="1600" b="1" dirty="0">
              <a:solidFill>
                <a:srgbClr val="000066"/>
              </a:solidFill>
              <a:latin typeface="微软雅黑" panose="020B0503020204020204" pitchFamily="34" charset="-122"/>
              <a:ea typeface="微软雅黑" panose="020B0503020204020204" pitchFamily="34" charset="-122"/>
            </a:endParaRPr>
          </a:p>
        </p:txBody>
      </p:sp>
      <p:grpSp>
        <p:nvGrpSpPr>
          <p:cNvPr id="10" name="组合 9"/>
          <p:cNvGrpSpPr/>
          <p:nvPr/>
        </p:nvGrpSpPr>
        <p:grpSpPr>
          <a:xfrm>
            <a:off x="342900" y="938225"/>
            <a:ext cx="6172200" cy="4046337"/>
            <a:chOff x="342900" y="938225"/>
            <a:chExt cx="6172200" cy="4046337"/>
          </a:xfrm>
        </p:grpSpPr>
        <p:sp>
          <p:nvSpPr>
            <p:cNvPr id="13" name="文本占位符 13314"/>
            <p:cNvSpPr txBox="1">
              <a:spLocks noChangeArrowheads="1"/>
            </p:cNvSpPr>
            <p:nvPr/>
          </p:nvSpPr>
          <p:spPr bwMode="auto">
            <a:xfrm>
              <a:off x="342900" y="938225"/>
              <a:ext cx="6172200" cy="3566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257175" indent="-257175" algn="l" rtl="0" eaLnBrk="0" fontAlgn="base" hangingPunct="0">
                <a:spcBef>
                  <a:spcPct val="20000"/>
                </a:spcBef>
                <a:spcAft>
                  <a:spcPct val="0"/>
                </a:spcAft>
                <a:buClr>
                  <a:srgbClr val="006600"/>
                </a:buClr>
                <a:buSzPct val="90000"/>
                <a:buFont typeface="Wingdings" panose="05000000000000000000" pitchFamily="2" charset="2"/>
                <a:buChar char="p"/>
                <a:defRPr sz="2100" kern="1200">
                  <a:solidFill>
                    <a:srgbClr val="0066CC"/>
                  </a:solidFill>
                  <a:latin typeface="+mn-lt"/>
                  <a:ea typeface="+mn-ea"/>
                  <a:cs typeface="+mn-cs"/>
                </a:defRPr>
              </a:lvl1pPr>
              <a:lvl2pPr marL="557530" lvl="1" indent="-214630" algn="l" rtl="0" eaLnBrk="0" fontAlgn="base" hangingPunct="0">
                <a:spcBef>
                  <a:spcPct val="20000"/>
                </a:spcBef>
                <a:spcAft>
                  <a:spcPct val="0"/>
                </a:spcAft>
                <a:buClr>
                  <a:srgbClr val="006600"/>
                </a:buClr>
                <a:buSzPct val="90000"/>
                <a:buFont typeface="Wingdings" panose="05000000000000000000" pitchFamily="2" charset="2"/>
                <a:buChar char="u"/>
                <a:defRPr sz="1800" kern="1200">
                  <a:solidFill>
                    <a:srgbClr val="0033CC"/>
                  </a:solidFill>
                  <a:latin typeface="+mn-lt"/>
                  <a:ea typeface="+mn-ea"/>
                  <a:cs typeface="+mn-cs"/>
                </a:defRPr>
              </a:lvl2pPr>
              <a:lvl3pPr marL="857250" lvl="2" indent="-171450" algn="l" rtl="0" eaLnBrk="0" fontAlgn="base" hangingPunct="0">
                <a:spcBef>
                  <a:spcPct val="20000"/>
                </a:spcBef>
                <a:spcAft>
                  <a:spcPct val="0"/>
                </a:spcAft>
                <a:buClr>
                  <a:srgbClr val="006600"/>
                </a:buClr>
                <a:buFont typeface="Wingdings" panose="05000000000000000000" pitchFamily="2" charset="2"/>
                <a:buChar char="l"/>
                <a:defRPr sz="1500" kern="1200">
                  <a:solidFill>
                    <a:schemeClr val="tx1"/>
                  </a:solidFill>
                  <a:latin typeface="+mn-lt"/>
                  <a:ea typeface="+mn-ea"/>
                  <a:cs typeface="+mn-cs"/>
                </a:defRPr>
              </a:lvl3pPr>
              <a:lvl4pPr marL="1200150" lvl="3" indent="-171450" algn="l" rtl="0" eaLnBrk="0" fontAlgn="base" hangingPunct="0">
                <a:spcBef>
                  <a:spcPct val="20000"/>
                </a:spcBef>
                <a:spcAft>
                  <a:spcPct val="0"/>
                </a:spcAft>
                <a:buFont typeface="Wingdings" panose="05000000000000000000" pitchFamily="2" charset="2"/>
                <a:buChar char="l"/>
                <a:defRPr sz="1500" kern="1200">
                  <a:solidFill>
                    <a:schemeClr val="tx1"/>
                  </a:solidFill>
                  <a:latin typeface="+mn-lt"/>
                  <a:ea typeface="+mn-ea"/>
                  <a:cs typeface="+mn-cs"/>
                </a:defRPr>
              </a:lvl4pPr>
              <a:lvl5pPr marL="1543050" lvl="4" indent="-171450" algn="l" rtl="0" eaLnBrk="0" fontAlgn="base" hangingPunct="0">
                <a:spcBef>
                  <a:spcPct val="20000"/>
                </a:spcBef>
                <a:spcAft>
                  <a:spcPct val="0"/>
                </a:spcAft>
                <a:buFont typeface="Wingdings" panose="05000000000000000000" pitchFamily="2" charset="2"/>
                <a:buChar char="ü"/>
                <a:defRPr sz="1500" kern="1200">
                  <a:solidFill>
                    <a:schemeClr val="tx1"/>
                  </a:solidFill>
                  <a:latin typeface="+mn-lt"/>
                  <a:ea typeface="+mn-ea"/>
                  <a:cs typeface="+mn-cs"/>
                </a:defRPr>
              </a:lvl5pPr>
              <a:lvl6pPr marL="1885950" lvl="5" indent="-171450" algn="l" defTabSz="685800" eaLnBrk="1" fontAlgn="base" latinLnBrk="0" hangingPunct="1">
                <a:lnSpc>
                  <a:spcPct val="100000"/>
                </a:lnSpc>
                <a:spcBef>
                  <a:spcPct val="20000"/>
                </a:spcBef>
                <a:spcAft>
                  <a:spcPct val="0"/>
                </a:spcAft>
                <a:buFont typeface="Wingdings" panose="05000000000000000000" pitchFamily="2" charset="2"/>
                <a:buChar char="ü"/>
                <a:defRPr sz="1500" u="none" kern="1200" baseline="0">
                  <a:solidFill>
                    <a:schemeClr val="tx1"/>
                  </a:solidFill>
                  <a:latin typeface="+mn-lt"/>
                  <a:ea typeface="+mn-ea"/>
                  <a:cs typeface="+mn-cs"/>
                </a:defRPr>
              </a:lvl6pPr>
              <a:lvl7pPr marL="2228850" lvl="6" indent="-171450" algn="l" defTabSz="685800" eaLnBrk="1" fontAlgn="base" latinLnBrk="0" hangingPunct="1">
                <a:lnSpc>
                  <a:spcPct val="100000"/>
                </a:lnSpc>
                <a:spcBef>
                  <a:spcPct val="20000"/>
                </a:spcBef>
                <a:spcAft>
                  <a:spcPct val="0"/>
                </a:spcAft>
                <a:buFont typeface="Wingdings" panose="05000000000000000000" pitchFamily="2" charset="2"/>
                <a:buChar char="ü"/>
                <a:defRPr sz="1500" u="none" kern="1200" baseline="0">
                  <a:solidFill>
                    <a:schemeClr val="tx1"/>
                  </a:solidFill>
                  <a:latin typeface="+mn-lt"/>
                  <a:ea typeface="+mn-ea"/>
                  <a:cs typeface="+mn-cs"/>
                </a:defRPr>
              </a:lvl7pPr>
              <a:lvl8pPr marL="2571750" lvl="7" indent="-171450" algn="l" defTabSz="685800" eaLnBrk="1" fontAlgn="base" latinLnBrk="0" hangingPunct="1">
                <a:lnSpc>
                  <a:spcPct val="100000"/>
                </a:lnSpc>
                <a:spcBef>
                  <a:spcPct val="20000"/>
                </a:spcBef>
                <a:spcAft>
                  <a:spcPct val="0"/>
                </a:spcAft>
                <a:buFont typeface="Wingdings" panose="05000000000000000000" pitchFamily="2" charset="2"/>
                <a:buChar char="ü"/>
                <a:defRPr sz="1500" u="none" kern="1200" baseline="0">
                  <a:solidFill>
                    <a:schemeClr val="tx1"/>
                  </a:solidFill>
                  <a:latin typeface="+mn-lt"/>
                  <a:ea typeface="+mn-ea"/>
                  <a:cs typeface="+mn-cs"/>
                </a:defRPr>
              </a:lvl8pPr>
              <a:lvl9pPr marL="2914650" lvl="8" indent="-171450" algn="l" defTabSz="685800" eaLnBrk="1" fontAlgn="base" latinLnBrk="0" hangingPunct="1">
                <a:lnSpc>
                  <a:spcPct val="100000"/>
                </a:lnSpc>
                <a:spcBef>
                  <a:spcPct val="20000"/>
                </a:spcBef>
                <a:spcAft>
                  <a:spcPct val="0"/>
                </a:spcAft>
                <a:buFont typeface="Wingdings" panose="05000000000000000000" pitchFamily="2" charset="2"/>
                <a:buChar char="ü"/>
                <a:defRPr sz="1500" u="none" kern="1200" baseline="0">
                  <a:solidFill>
                    <a:schemeClr val="tx1"/>
                  </a:solidFill>
                  <a:latin typeface="+mn-lt"/>
                  <a:ea typeface="+mn-ea"/>
                  <a:cs typeface="+mn-cs"/>
                </a:defRPr>
              </a:lvl9pPr>
            </a:lstStyle>
            <a:p>
              <a:pPr marL="0" indent="0" eaLnBrk="1" hangingPunct="1">
                <a:lnSpc>
                  <a:spcPct val="150000"/>
                </a:lnSpc>
                <a:spcBef>
                  <a:spcPts val="0"/>
                </a:spcBef>
                <a:buNone/>
              </a:pPr>
              <a:endParaRPr lang="zh-CN" altLang="en-US" sz="1600" b="1" dirty="0">
                <a:solidFill>
                  <a:srgbClr val="000066"/>
                </a:solidFill>
                <a:latin typeface="微软雅黑" panose="020B0503020204020204" pitchFamily="34" charset="-122"/>
                <a:ea typeface="微软雅黑" panose="020B0503020204020204" pitchFamily="34" charset="-122"/>
              </a:endParaRPr>
            </a:p>
          </p:txBody>
        </p:sp>
        <p:pic>
          <p:nvPicPr>
            <p:cNvPr id="8" name="图片 7"/>
            <p:cNvPicPr>
              <a:picLocks noChangeAspect="1"/>
            </p:cNvPicPr>
            <p:nvPr/>
          </p:nvPicPr>
          <p:blipFill>
            <a:blip r:embed="rId1"/>
            <a:stretch>
              <a:fillRect/>
            </a:stretch>
          </p:blipFill>
          <p:spPr>
            <a:xfrm>
              <a:off x="879716" y="1029730"/>
              <a:ext cx="4796755" cy="3954832"/>
            </a:xfrm>
            <a:prstGeom prst="rect">
              <a:avLst/>
            </a:prstGeom>
          </p:spPr>
        </p:pic>
      </p:grpSp>
      <p:sp>
        <p:nvSpPr>
          <p:cNvPr id="15" name="灯片编号占位符 19"/>
          <p:cNvSpPr txBox="1"/>
          <p:nvPr/>
        </p:nvSpPr>
        <p:spPr>
          <a:xfrm>
            <a:off x="4843463" y="4767264"/>
            <a:ext cx="1543050" cy="273844"/>
          </a:xfrm>
          <a:prstGeom prst="rect">
            <a:avLst/>
          </a:prstGeom>
        </p:spPr>
        <p:txBody>
          <a:bodyPr vert="horz" lIns="91440" tIns="45720" rIns="91440" bIns="45720" rtlCol="0" anchor="ctr"/>
          <a:lstStyle>
            <a:defPPr>
              <a:defRPr lang="zh-CN"/>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8F63A3B-78C7-47BE-AE5E-E10140E04643}" type="slidenum">
              <a:rPr lang="en-US" sz="1200" smtClean="0">
                <a:solidFill>
                  <a:srgbClr val="000000"/>
                </a:solidFill>
                <a:latin typeface="Calibri" panose="020F0502020204030204"/>
              </a:rPr>
            </a:fld>
            <a:endParaRPr lang="en-US" sz="1200" dirty="0">
              <a:solidFill>
                <a:srgbClr val="000000"/>
              </a:solidFill>
              <a:latin typeface="Calibri" panose="020F0502020204030204"/>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标题 8193"/>
          <p:cNvSpPr>
            <a:spLocks noGrp="1" noChangeArrowheads="1"/>
          </p:cNvSpPr>
          <p:nvPr>
            <p:ph type="title"/>
          </p:nvPr>
        </p:nvSpPr>
        <p:spPr>
          <a:xfrm>
            <a:off x="629842" y="86202"/>
            <a:ext cx="3058580" cy="422672"/>
          </a:xfrm>
        </p:spPr>
        <p:txBody>
          <a:bodyPr/>
          <a:lstStyle/>
          <a:p>
            <a:pPr eaLnBrk="1" hangingPunct="1"/>
            <a:r>
              <a:rPr lang="zh-CN" altLang="en-US" sz="1600" dirty="0">
                <a:solidFill>
                  <a:srgbClr val="000000"/>
                </a:solidFill>
                <a:latin typeface="微软雅黑" panose="020B0503020204020204" pitchFamily="34" charset="-122"/>
                <a:ea typeface="微软雅黑" panose="020B0503020204020204" pitchFamily="34" charset="-122"/>
                <a:cs typeface="+mn-cs"/>
              </a:rPr>
              <a:t>问题</a:t>
            </a:r>
            <a:r>
              <a:rPr lang="zh-CN" altLang="en-US" sz="1600" dirty="0">
                <a:solidFill>
                  <a:srgbClr val="000000"/>
                </a:solidFill>
                <a:latin typeface="微软雅黑" panose="020B0503020204020204" pitchFamily="34" charset="-122"/>
                <a:ea typeface="微软雅黑" panose="020B0503020204020204" pitchFamily="34" charset="-122"/>
                <a:cs typeface="+mn-cs"/>
              </a:rPr>
              <a:t>引入</a:t>
            </a:r>
            <a:endParaRPr lang="zh-CN" altLang="en-US" sz="1600" dirty="0">
              <a:solidFill>
                <a:srgbClr val="000000"/>
              </a:solidFill>
              <a:latin typeface="微软雅黑" panose="020B0503020204020204" pitchFamily="34" charset="-122"/>
              <a:ea typeface="微软雅黑" panose="020B0503020204020204" pitchFamily="34" charset="-122"/>
              <a:cs typeface="+mn-cs"/>
            </a:endParaRPr>
          </a:p>
        </p:txBody>
      </p:sp>
      <p:sp>
        <p:nvSpPr>
          <p:cNvPr id="4" name="文本框 3"/>
          <p:cNvSpPr txBox="1"/>
          <p:nvPr/>
        </p:nvSpPr>
        <p:spPr>
          <a:xfrm>
            <a:off x="5423353" y="165486"/>
            <a:ext cx="1039092" cy="337185"/>
          </a:xfrm>
          <a:prstGeom prst="rect">
            <a:avLst/>
          </a:prstGeom>
          <a:noFill/>
        </p:spPr>
        <p:txBody>
          <a:bodyPr wrap="square" rtlCol="0">
            <a:spAutoFit/>
          </a:bodyPr>
          <a:lstStyle/>
          <a:p>
            <a:r>
              <a:rPr lang="zh-CN" altLang="en-US" sz="1600" b="1" dirty="0">
                <a:solidFill>
                  <a:prstClr val="white"/>
                </a:solidFill>
                <a:latin typeface="微软雅黑" panose="020B0503020204020204" pitchFamily="34" charset="-122"/>
                <a:ea typeface="微软雅黑" panose="020B0503020204020204" pitchFamily="34" charset="-122"/>
              </a:rPr>
              <a:t>发展</a:t>
            </a:r>
            <a:endParaRPr lang="zh-CN" altLang="en-US" sz="1600" b="1" dirty="0">
              <a:solidFill>
                <a:prstClr val="white"/>
              </a:solidFill>
              <a:latin typeface="微软雅黑" panose="020B0503020204020204" pitchFamily="34" charset="-122"/>
              <a:ea typeface="微软雅黑" panose="020B0503020204020204" pitchFamily="34" charset="-122"/>
            </a:endParaRPr>
          </a:p>
        </p:txBody>
      </p:sp>
      <p:sp>
        <p:nvSpPr>
          <p:cNvPr id="13" name="灯片编号占位符 19"/>
          <p:cNvSpPr txBox="1"/>
          <p:nvPr/>
        </p:nvSpPr>
        <p:spPr>
          <a:xfrm>
            <a:off x="4843463" y="4767264"/>
            <a:ext cx="1543050" cy="273844"/>
          </a:xfrm>
          <a:prstGeom prst="rect">
            <a:avLst/>
          </a:prstGeom>
        </p:spPr>
        <p:txBody>
          <a:bodyPr vert="horz" lIns="91440" tIns="45720" rIns="91440" bIns="45720" rtlCol="0" anchor="ctr"/>
          <a:lstStyle>
            <a:defPPr>
              <a:defRPr lang="zh-CN"/>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8F63A3B-78C7-47BE-AE5E-E10140E04643}" type="slidenum">
              <a:rPr lang="en-US" sz="1200" smtClean="0">
                <a:solidFill>
                  <a:srgbClr val="000000"/>
                </a:solidFill>
                <a:latin typeface="Calibri" panose="020F0502020204030204"/>
              </a:rPr>
            </a:fld>
            <a:endParaRPr lang="en-US" sz="1200" dirty="0">
              <a:solidFill>
                <a:srgbClr val="000000"/>
              </a:solidFill>
              <a:latin typeface="Calibri" panose="020F0502020204030204"/>
            </a:endParaRPr>
          </a:p>
        </p:txBody>
      </p:sp>
      <p:sp>
        <p:nvSpPr>
          <p:cNvPr id="2" name="内容占位符 1"/>
          <p:cNvSpPr/>
          <p:nvPr>
            <p:ph sz="half" idx="1"/>
          </p:nvPr>
        </p:nvSpPr>
        <p:spPr>
          <a:xfrm>
            <a:off x="595630" y="791845"/>
            <a:ext cx="5754370" cy="3263265"/>
          </a:xfrm>
        </p:spPr>
        <p:txBody>
          <a:bodyPr/>
          <a:p>
            <a:r>
              <a:rPr lang="zh-CN" altLang="en-US" sz="1800" b="1" dirty="0">
                <a:solidFill>
                  <a:srgbClr val="000066"/>
                </a:solidFill>
                <a:latin typeface="微软雅黑" panose="020B0503020204020204" pitchFamily="34" charset="-122"/>
                <a:ea typeface="微软雅黑" panose="020B0503020204020204" pitchFamily="34" charset="-122"/>
              </a:rPr>
              <a:t>基于模型【数学与物理】的方法</a:t>
            </a:r>
            <a:endParaRPr lang="zh-CN" altLang="en-US" sz="1800" b="1" dirty="0">
              <a:solidFill>
                <a:srgbClr val="000066"/>
              </a:solidFill>
              <a:latin typeface="微软雅黑" panose="020B0503020204020204" pitchFamily="34" charset="-122"/>
              <a:ea typeface="微软雅黑" panose="020B0503020204020204" pitchFamily="34" charset="-122"/>
            </a:endParaRPr>
          </a:p>
          <a:p>
            <a:endParaRPr lang="zh-CN" altLang="en-US" sz="1800" b="1" dirty="0">
              <a:solidFill>
                <a:srgbClr val="000066"/>
              </a:solidFill>
              <a:latin typeface="微软雅黑" panose="020B0503020204020204" pitchFamily="34" charset="-122"/>
              <a:ea typeface="微软雅黑" panose="020B0503020204020204" pitchFamily="34" charset="-122"/>
            </a:endParaRPr>
          </a:p>
          <a:p>
            <a:r>
              <a:rPr lang="zh-CN" altLang="en-US" sz="1800" b="1" dirty="0">
                <a:solidFill>
                  <a:srgbClr val="000066"/>
                </a:solidFill>
                <a:latin typeface="微软雅黑" panose="020B0503020204020204" pitchFamily="34" charset="-122"/>
                <a:ea typeface="微软雅黑" panose="020B0503020204020204" pitchFamily="34" charset="-122"/>
              </a:rPr>
              <a:t>基于数据驱动的方法</a:t>
            </a:r>
            <a:endParaRPr lang="zh-CN" altLang="en-US" sz="1800" b="1" dirty="0">
              <a:solidFill>
                <a:srgbClr val="000066"/>
              </a:solidFill>
              <a:latin typeface="微软雅黑" panose="020B0503020204020204" pitchFamily="34" charset="-122"/>
              <a:ea typeface="微软雅黑" panose="020B0503020204020204" pitchFamily="34" charset="-122"/>
            </a:endParaRPr>
          </a:p>
          <a:p>
            <a:pPr marL="0" indent="0">
              <a:buNone/>
            </a:pPr>
            <a:r>
              <a:rPr lang="zh-CN" altLang="en-US" sz="1800" b="1" dirty="0">
                <a:solidFill>
                  <a:srgbClr val="000066"/>
                </a:solidFill>
                <a:latin typeface="微软雅黑" panose="020B0503020204020204" pitchFamily="34" charset="-122"/>
                <a:ea typeface="微软雅黑" panose="020B0503020204020204" pitchFamily="34" charset="-122"/>
              </a:rPr>
              <a:t>    【机器学习与深度学习】</a:t>
            </a:r>
            <a:endParaRPr lang="zh-CN" altLang="en-US" sz="1800" b="1" dirty="0">
              <a:solidFill>
                <a:srgbClr val="000066"/>
              </a:solidFill>
              <a:latin typeface="微软雅黑" panose="020B0503020204020204" pitchFamily="34" charset="-122"/>
              <a:ea typeface="微软雅黑" panose="020B0503020204020204" pitchFamily="34" charset="-122"/>
            </a:endParaRPr>
          </a:p>
          <a:p>
            <a:pPr algn="l"/>
            <a:endParaRPr lang="zh-CN" altLang="en-US" sz="1800" b="1" dirty="0">
              <a:solidFill>
                <a:srgbClr val="000066"/>
              </a:solidFill>
              <a:latin typeface="微软雅黑" panose="020B0503020204020204" pitchFamily="34" charset="-122"/>
              <a:ea typeface="微软雅黑" panose="020B0503020204020204" pitchFamily="34" charset="-122"/>
              <a:sym typeface="+mn-ea"/>
            </a:endParaRPr>
          </a:p>
          <a:p>
            <a:pPr algn="l"/>
            <a:r>
              <a:rPr lang="zh-CN" altLang="en-US" sz="1800" b="1" dirty="0">
                <a:solidFill>
                  <a:srgbClr val="000066"/>
                </a:solidFill>
                <a:latin typeface="微软雅黑" panose="020B0503020204020204" pitchFamily="34" charset="-122"/>
                <a:ea typeface="微软雅黑" panose="020B0503020204020204" pitchFamily="34" charset="-122"/>
                <a:sym typeface="+mn-ea"/>
              </a:rPr>
              <a:t>基于模型和数据混合驱动的方法</a:t>
            </a:r>
            <a:endParaRPr lang="zh-CN" altLang="en-US" sz="1800" b="1" dirty="0">
              <a:solidFill>
                <a:srgbClr val="000066"/>
              </a:solidFill>
              <a:latin typeface="微软雅黑" panose="020B0503020204020204" pitchFamily="34" charset="-122"/>
              <a:ea typeface="微软雅黑" panose="020B0503020204020204" pitchFamily="34" charset="-122"/>
            </a:endParaRPr>
          </a:p>
          <a:p>
            <a:pPr marL="0" indent="0">
              <a:buNone/>
            </a:pPr>
            <a:endParaRPr lang="zh-CN" altLang="en-US"/>
          </a:p>
        </p:txBody>
      </p:sp>
      <p:pic>
        <p:nvPicPr>
          <p:cNvPr id="6" name="图片 5"/>
          <p:cNvPicPr/>
          <p:nvPr/>
        </p:nvPicPr>
        <p:blipFill>
          <a:blip r:embed="rId1"/>
          <a:stretch>
            <a:fillRect/>
          </a:stretch>
        </p:blipFill>
        <p:spPr>
          <a:xfrm>
            <a:off x="711200" y="2917825"/>
            <a:ext cx="5523230" cy="1816735"/>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8193"/>
          <p:cNvSpPr txBox="1">
            <a:spLocks noChangeArrowheads="1"/>
          </p:cNvSpPr>
          <p:nvPr/>
        </p:nvSpPr>
        <p:spPr bwMode="auto">
          <a:xfrm>
            <a:off x="629842" y="86202"/>
            <a:ext cx="2448638" cy="422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l" rtl="0" eaLnBrk="0" fontAlgn="base" hangingPunct="0">
              <a:spcBef>
                <a:spcPct val="0"/>
              </a:spcBef>
              <a:spcAft>
                <a:spcPct val="0"/>
              </a:spcAft>
              <a:defRPr sz="2400" b="1" kern="1200">
                <a:solidFill>
                  <a:srgbClr val="0000FF"/>
                </a:solidFill>
                <a:latin typeface="+mj-lt"/>
                <a:ea typeface="+mj-ea"/>
                <a:cs typeface="+mj-cs"/>
              </a:defRPr>
            </a:lvl1pPr>
            <a:lvl2pPr algn="l" rtl="0" eaLnBrk="0" fontAlgn="base" hangingPunct="0">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2pPr>
            <a:lvl3pPr algn="l" rtl="0" eaLnBrk="0" fontAlgn="base" hangingPunct="0">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3pPr>
            <a:lvl4pPr algn="l" rtl="0" eaLnBrk="0" fontAlgn="base" hangingPunct="0">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4pPr>
            <a:lvl5pPr algn="l" rtl="0" eaLnBrk="0" fontAlgn="base" hangingPunct="0">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5pPr>
            <a:lvl6pPr marL="342900" algn="l" rtl="0" fontAlgn="base">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6pPr>
            <a:lvl7pPr marL="685800" algn="l" rtl="0" fontAlgn="base">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7pPr>
            <a:lvl8pPr marL="1028700" algn="l" rtl="0" fontAlgn="base">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8pPr>
            <a:lvl9pPr marL="1371600" algn="l" rtl="0" fontAlgn="base">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9pPr>
          </a:lstStyle>
          <a:p>
            <a:pPr eaLnBrk="1" hangingPunct="1"/>
            <a:r>
              <a:rPr lang="zh-CN" altLang="en-US" sz="1600" dirty="0">
                <a:solidFill>
                  <a:srgbClr val="000000"/>
                </a:solidFill>
                <a:latin typeface="微软雅黑" panose="020B0503020204020204" pitchFamily="34" charset="-122"/>
                <a:ea typeface="微软雅黑" panose="020B0503020204020204" pitchFamily="34" charset="-122"/>
                <a:cs typeface="+mn-cs"/>
              </a:rPr>
              <a:t>二、手工特征技术</a:t>
            </a:r>
            <a:endParaRPr lang="en-US" altLang="zh-CN" sz="1600" dirty="0">
              <a:solidFill>
                <a:srgbClr val="000000"/>
              </a:solidFill>
              <a:latin typeface="微软雅黑" panose="020B0503020204020204" pitchFamily="34" charset="-122"/>
              <a:ea typeface="微软雅黑" panose="020B0503020204020204" pitchFamily="34" charset="-122"/>
              <a:cs typeface="+mn-cs"/>
            </a:endParaRPr>
          </a:p>
        </p:txBody>
      </p:sp>
      <p:sp>
        <p:nvSpPr>
          <p:cNvPr id="3" name="文本框 2"/>
          <p:cNvSpPr txBox="1"/>
          <p:nvPr/>
        </p:nvSpPr>
        <p:spPr>
          <a:xfrm>
            <a:off x="5361708" y="162538"/>
            <a:ext cx="1201017" cy="338554"/>
          </a:xfrm>
          <a:prstGeom prst="rect">
            <a:avLst/>
          </a:prstGeom>
          <a:noFill/>
        </p:spPr>
        <p:txBody>
          <a:bodyPr wrap="square" rtlCol="0">
            <a:spAutoFit/>
          </a:bodyPr>
          <a:lstStyle/>
          <a:p>
            <a:pPr algn="ctr"/>
            <a:r>
              <a:rPr lang="en-US" altLang="zh-CN" sz="1600" b="1" dirty="0">
                <a:solidFill>
                  <a:prstClr val="white"/>
                </a:solidFill>
                <a:latin typeface="微软雅黑" panose="020B0503020204020204" pitchFamily="34" charset="-122"/>
                <a:ea typeface="微软雅黑" panose="020B0503020204020204" pitchFamily="34" charset="-122"/>
              </a:rPr>
              <a:t>HOG</a:t>
            </a:r>
            <a:r>
              <a:rPr lang="zh-CN" altLang="en-US" sz="1600" b="1" dirty="0">
                <a:solidFill>
                  <a:prstClr val="white"/>
                </a:solidFill>
                <a:latin typeface="微软雅黑" panose="020B0503020204020204" pitchFamily="34" charset="-122"/>
                <a:ea typeface="微软雅黑" panose="020B0503020204020204" pitchFamily="34" charset="-122"/>
              </a:rPr>
              <a:t>步骤</a:t>
            </a:r>
            <a:endParaRPr lang="zh-CN" altLang="en-US" sz="1600" b="1" dirty="0">
              <a:solidFill>
                <a:prstClr val="white"/>
              </a:solidFill>
              <a:latin typeface="微软雅黑" panose="020B0503020204020204" pitchFamily="34" charset="-122"/>
              <a:ea typeface="微软雅黑" panose="020B0503020204020204" pitchFamily="34" charset="-122"/>
            </a:endParaRPr>
          </a:p>
        </p:txBody>
      </p:sp>
      <p:sp>
        <p:nvSpPr>
          <p:cNvPr id="4" name="文本占位符 11266"/>
          <p:cNvSpPr txBox="1">
            <a:spLocks noChangeArrowheads="1"/>
          </p:cNvSpPr>
          <p:nvPr/>
        </p:nvSpPr>
        <p:spPr bwMode="auto">
          <a:xfrm>
            <a:off x="390525" y="501092"/>
            <a:ext cx="6172200" cy="528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257175" indent="-257175" algn="l" rtl="0" eaLnBrk="0" fontAlgn="base" hangingPunct="0">
              <a:spcBef>
                <a:spcPct val="20000"/>
              </a:spcBef>
              <a:spcAft>
                <a:spcPct val="0"/>
              </a:spcAft>
              <a:buClr>
                <a:srgbClr val="006600"/>
              </a:buClr>
              <a:buSzPct val="90000"/>
              <a:buFont typeface="Wingdings" panose="05000000000000000000" pitchFamily="2" charset="2"/>
              <a:buChar char="p"/>
              <a:defRPr sz="2100" kern="1200">
                <a:solidFill>
                  <a:srgbClr val="0066CC"/>
                </a:solidFill>
                <a:latin typeface="+mn-lt"/>
                <a:ea typeface="+mn-ea"/>
                <a:cs typeface="+mn-cs"/>
              </a:defRPr>
            </a:lvl1pPr>
            <a:lvl2pPr marL="557530" lvl="1" indent="-214630" algn="l" rtl="0" eaLnBrk="0" fontAlgn="base" hangingPunct="0">
              <a:spcBef>
                <a:spcPct val="20000"/>
              </a:spcBef>
              <a:spcAft>
                <a:spcPct val="0"/>
              </a:spcAft>
              <a:buClr>
                <a:srgbClr val="006600"/>
              </a:buClr>
              <a:buSzPct val="90000"/>
              <a:buFont typeface="Wingdings" panose="05000000000000000000" pitchFamily="2" charset="2"/>
              <a:buChar char="u"/>
              <a:defRPr sz="1800" kern="1200">
                <a:solidFill>
                  <a:srgbClr val="0033CC"/>
                </a:solidFill>
                <a:latin typeface="+mn-lt"/>
                <a:ea typeface="+mn-ea"/>
                <a:cs typeface="+mn-cs"/>
              </a:defRPr>
            </a:lvl2pPr>
            <a:lvl3pPr marL="857250" lvl="2" indent="-171450" algn="l" rtl="0" eaLnBrk="0" fontAlgn="base" hangingPunct="0">
              <a:spcBef>
                <a:spcPct val="20000"/>
              </a:spcBef>
              <a:spcAft>
                <a:spcPct val="0"/>
              </a:spcAft>
              <a:buClr>
                <a:srgbClr val="006600"/>
              </a:buClr>
              <a:buFont typeface="Wingdings" panose="05000000000000000000" pitchFamily="2" charset="2"/>
              <a:buChar char="l"/>
              <a:defRPr sz="1500" kern="1200">
                <a:solidFill>
                  <a:schemeClr val="tx1"/>
                </a:solidFill>
                <a:latin typeface="+mn-lt"/>
                <a:ea typeface="+mn-ea"/>
                <a:cs typeface="+mn-cs"/>
              </a:defRPr>
            </a:lvl3pPr>
            <a:lvl4pPr marL="1200150" lvl="3" indent="-171450" algn="l" rtl="0" eaLnBrk="0" fontAlgn="base" hangingPunct="0">
              <a:spcBef>
                <a:spcPct val="20000"/>
              </a:spcBef>
              <a:spcAft>
                <a:spcPct val="0"/>
              </a:spcAft>
              <a:buFont typeface="Wingdings" panose="05000000000000000000" pitchFamily="2" charset="2"/>
              <a:buChar char="l"/>
              <a:defRPr sz="1500" kern="1200">
                <a:solidFill>
                  <a:schemeClr val="tx1"/>
                </a:solidFill>
                <a:latin typeface="+mn-lt"/>
                <a:ea typeface="+mn-ea"/>
                <a:cs typeface="+mn-cs"/>
              </a:defRPr>
            </a:lvl4pPr>
            <a:lvl5pPr marL="1543050" lvl="4" indent="-171450" algn="l" rtl="0" eaLnBrk="0" fontAlgn="base" hangingPunct="0">
              <a:spcBef>
                <a:spcPct val="20000"/>
              </a:spcBef>
              <a:spcAft>
                <a:spcPct val="0"/>
              </a:spcAft>
              <a:buFont typeface="Wingdings" panose="05000000000000000000" pitchFamily="2" charset="2"/>
              <a:buChar char="ü"/>
              <a:defRPr sz="1500" kern="1200">
                <a:solidFill>
                  <a:schemeClr val="tx1"/>
                </a:solidFill>
                <a:latin typeface="+mn-lt"/>
                <a:ea typeface="+mn-ea"/>
                <a:cs typeface="+mn-cs"/>
              </a:defRPr>
            </a:lvl5pPr>
            <a:lvl6pPr marL="1885950" lvl="5" indent="-171450" algn="l" defTabSz="685800" eaLnBrk="1" fontAlgn="base" latinLnBrk="0" hangingPunct="1">
              <a:lnSpc>
                <a:spcPct val="100000"/>
              </a:lnSpc>
              <a:spcBef>
                <a:spcPct val="20000"/>
              </a:spcBef>
              <a:spcAft>
                <a:spcPct val="0"/>
              </a:spcAft>
              <a:buFont typeface="Wingdings" panose="05000000000000000000" pitchFamily="2" charset="2"/>
              <a:buChar char="ü"/>
              <a:defRPr sz="1500" u="none" kern="1200" baseline="0">
                <a:solidFill>
                  <a:schemeClr val="tx1"/>
                </a:solidFill>
                <a:latin typeface="+mn-lt"/>
                <a:ea typeface="+mn-ea"/>
                <a:cs typeface="+mn-cs"/>
              </a:defRPr>
            </a:lvl6pPr>
            <a:lvl7pPr marL="2228850" lvl="6" indent="-171450" algn="l" defTabSz="685800" eaLnBrk="1" fontAlgn="base" latinLnBrk="0" hangingPunct="1">
              <a:lnSpc>
                <a:spcPct val="100000"/>
              </a:lnSpc>
              <a:spcBef>
                <a:spcPct val="20000"/>
              </a:spcBef>
              <a:spcAft>
                <a:spcPct val="0"/>
              </a:spcAft>
              <a:buFont typeface="Wingdings" panose="05000000000000000000" pitchFamily="2" charset="2"/>
              <a:buChar char="ü"/>
              <a:defRPr sz="1500" u="none" kern="1200" baseline="0">
                <a:solidFill>
                  <a:schemeClr val="tx1"/>
                </a:solidFill>
                <a:latin typeface="+mn-lt"/>
                <a:ea typeface="+mn-ea"/>
                <a:cs typeface="+mn-cs"/>
              </a:defRPr>
            </a:lvl7pPr>
            <a:lvl8pPr marL="2571750" lvl="7" indent="-171450" algn="l" defTabSz="685800" eaLnBrk="1" fontAlgn="base" latinLnBrk="0" hangingPunct="1">
              <a:lnSpc>
                <a:spcPct val="100000"/>
              </a:lnSpc>
              <a:spcBef>
                <a:spcPct val="20000"/>
              </a:spcBef>
              <a:spcAft>
                <a:spcPct val="0"/>
              </a:spcAft>
              <a:buFont typeface="Wingdings" panose="05000000000000000000" pitchFamily="2" charset="2"/>
              <a:buChar char="ü"/>
              <a:defRPr sz="1500" u="none" kern="1200" baseline="0">
                <a:solidFill>
                  <a:schemeClr val="tx1"/>
                </a:solidFill>
                <a:latin typeface="+mn-lt"/>
                <a:ea typeface="+mn-ea"/>
                <a:cs typeface="+mn-cs"/>
              </a:defRPr>
            </a:lvl8pPr>
            <a:lvl9pPr marL="2914650" lvl="8" indent="-171450" algn="l" defTabSz="685800" eaLnBrk="1" fontAlgn="base" latinLnBrk="0" hangingPunct="1">
              <a:lnSpc>
                <a:spcPct val="100000"/>
              </a:lnSpc>
              <a:spcBef>
                <a:spcPct val="20000"/>
              </a:spcBef>
              <a:spcAft>
                <a:spcPct val="0"/>
              </a:spcAft>
              <a:buFont typeface="Wingdings" panose="05000000000000000000" pitchFamily="2" charset="2"/>
              <a:buChar char="ü"/>
              <a:defRPr sz="1500" u="none" kern="1200" baseline="0">
                <a:solidFill>
                  <a:schemeClr val="tx1"/>
                </a:solidFill>
                <a:latin typeface="+mn-lt"/>
                <a:ea typeface="+mn-ea"/>
                <a:cs typeface="+mn-cs"/>
              </a:defRPr>
            </a:lvl9pPr>
          </a:lstStyle>
          <a:p>
            <a:pPr marL="0" indent="0" eaLnBrk="1" hangingPunct="1">
              <a:lnSpc>
                <a:spcPct val="150000"/>
              </a:lnSpc>
              <a:buFont typeface="Wingdings" panose="05000000000000000000" pitchFamily="2" charset="2"/>
              <a:buNone/>
            </a:pPr>
            <a:r>
              <a:rPr lang="en-US" altLang="zh-CN" sz="1800" b="1" dirty="0">
                <a:solidFill>
                  <a:srgbClr val="000066"/>
                </a:solidFill>
                <a:latin typeface="微软雅黑" panose="020B0503020204020204" pitchFamily="34" charset="-122"/>
                <a:ea typeface="微软雅黑" panose="020B0503020204020204" pitchFamily="34" charset="-122"/>
              </a:rPr>
              <a:t>1</a:t>
            </a:r>
            <a:r>
              <a:rPr lang="zh-CN" altLang="en-US" sz="1800" b="1" dirty="0">
                <a:solidFill>
                  <a:srgbClr val="000066"/>
                </a:solidFill>
                <a:latin typeface="微软雅黑" panose="020B0503020204020204" pitchFamily="34" charset="-122"/>
                <a:ea typeface="微软雅黑" panose="020B0503020204020204" pitchFamily="34" charset="-122"/>
              </a:rPr>
              <a:t>、梯度计算</a:t>
            </a:r>
            <a:endParaRPr lang="en-US" altLang="zh-CN" sz="1400" b="1" dirty="0">
              <a:solidFill>
                <a:srgbClr val="000066"/>
              </a:solidFill>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sp>
            <p:nvSpPr>
              <p:cNvPr id="13" name="文本占位符 13314"/>
              <p:cNvSpPr txBox="1">
                <a:spLocks noChangeArrowheads="1"/>
              </p:cNvSpPr>
              <p:nvPr/>
            </p:nvSpPr>
            <p:spPr bwMode="auto">
              <a:xfrm>
                <a:off x="342900" y="946113"/>
                <a:ext cx="6172200" cy="18279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257175" indent="-257175" algn="l" rtl="0" eaLnBrk="0" fontAlgn="base" hangingPunct="0">
                  <a:spcBef>
                    <a:spcPct val="20000"/>
                  </a:spcBef>
                  <a:spcAft>
                    <a:spcPct val="0"/>
                  </a:spcAft>
                  <a:buClr>
                    <a:srgbClr val="006600"/>
                  </a:buClr>
                  <a:buSzPct val="90000"/>
                  <a:buFont typeface="Wingdings" panose="05000000000000000000" pitchFamily="2" charset="2"/>
                  <a:buChar char="p"/>
                  <a:defRPr sz="2100" kern="1200">
                    <a:solidFill>
                      <a:srgbClr val="0066CC"/>
                    </a:solidFill>
                    <a:latin typeface="+mn-lt"/>
                    <a:ea typeface="+mn-ea"/>
                    <a:cs typeface="+mn-cs"/>
                  </a:defRPr>
                </a:lvl1pPr>
                <a:lvl2pPr marL="557530" lvl="1" indent="-214630" algn="l" rtl="0" eaLnBrk="0" fontAlgn="base" hangingPunct="0">
                  <a:spcBef>
                    <a:spcPct val="20000"/>
                  </a:spcBef>
                  <a:spcAft>
                    <a:spcPct val="0"/>
                  </a:spcAft>
                  <a:buClr>
                    <a:srgbClr val="006600"/>
                  </a:buClr>
                  <a:buSzPct val="90000"/>
                  <a:buFont typeface="Wingdings" panose="05000000000000000000" pitchFamily="2" charset="2"/>
                  <a:buChar char="u"/>
                  <a:defRPr sz="1800" kern="1200">
                    <a:solidFill>
                      <a:srgbClr val="0033CC"/>
                    </a:solidFill>
                    <a:latin typeface="+mn-lt"/>
                    <a:ea typeface="+mn-ea"/>
                    <a:cs typeface="+mn-cs"/>
                  </a:defRPr>
                </a:lvl2pPr>
                <a:lvl3pPr marL="857250" lvl="2" indent="-171450" algn="l" rtl="0" eaLnBrk="0" fontAlgn="base" hangingPunct="0">
                  <a:spcBef>
                    <a:spcPct val="20000"/>
                  </a:spcBef>
                  <a:spcAft>
                    <a:spcPct val="0"/>
                  </a:spcAft>
                  <a:buClr>
                    <a:srgbClr val="006600"/>
                  </a:buClr>
                  <a:buFont typeface="Wingdings" panose="05000000000000000000" pitchFamily="2" charset="2"/>
                  <a:buChar char="l"/>
                  <a:defRPr sz="1500" kern="1200">
                    <a:solidFill>
                      <a:schemeClr val="tx1"/>
                    </a:solidFill>
                    <a:latin typeface="+mn-lt"/>
                    <a:ea typeface="+mn-ea"/>
                    <a:cs typeface="+mn-cs"/>
                  </a:defRPr>
                </a:lvl3pPr>
                <a:lvl4pPr marL="1200150" lvl="3" indent="-171450" algn="l" rtl="0" eaLnBrk="0" fontAlgn="base" hangingPunct="0">
                  <a:spcBef>
                    <a:spcPct val="20000"/>
                  </a:spcBef>
                  <a:spcAft>
                    <a:spcPct val="0"/>
                  </a:spcAft>
                  <a:buFont typeface="Wingdings" panose="05000000000000000000" pitchFamily="2" charset="2"/>
                  <a:buChar char="l"/>
                  <a:defRPr sz="1500" kern="1200">
                    <a:solidFill>
                      <a:schemeClr val="tx1"/>
                    </a:solidFill>
                    <a:latin typeface="+mn-lt"/>
                    <a:ea typeface="+mn-ea"/>
                    <a:cs typeface="+mn-cs"/>
                  </a:defRPr>
                </a:lvl4pPr>
                <a:lvl5pPr marL="1543050" lvl="4" indent="-171450" algn="l" rtl="0" eaLnBrk="0" fontAlgn="base" hangingPunct="0">
                  <a:spcBef>
                    <a:spcPct val="20000"/>
                  </a:spcBef>
                  <a:spcAft>
                    <a:spcPct val="0"/>
                  </a:spcAft>
                  <a:buFont typeface="Wingdings" panose="05000000000000000000" pitchFamily="2" charset="2"/>
                  <a:buChar char="ü"/>
                  <a:defRPr sz="1500" kern="1200">
                    <a:solidFill>
                      <a:schemeClr val="tx1"/>
                    </a:solidFill>
                    <a:latin typeface="+mn-lt"/>
                    <a:ea typeface="+mn-ea"/>
                    <a:cs typeface="+mn-cs"/>
                  </a:defRPr>
                </a:lvl5pPr>
                <a:lvl6pPr marL="1885950" lvl="5" indent="-171450" algn="l" defTabSz="685800" eaLnBrk="1" fontAlgn="base" latinLnBrk="0" hangingPunct="1">
                  <a:lnSpc>
                    <a:spcPct val="100000"/>
                  </a:lnSpc>
                  <a:spcBef>
                    <a:spcPct val="20000"/>
                  </a:spcBef>
                  <a:spcAft>
                    <a:spcPct val="0"/>
                  </a:spcAft>
                  <a:buFont typeface="Wingdings" panose="05000000000000000000" pitchFamily="2" charset="2"/>
                  <a:buChar char="ü"/>
                  <a:defRPr sz="1500" u="none" kern="1200" baseline="0">
                    <a:solidFill>
                      <a:schemeClr val="tx1"/>
                    </a:solidFill>
                    <a:latin typeface="+mn-lt"/>
                    <a:ea typeface="+mn-ea"/>
                    <a:cs typeface="+mn-cs"/>
                  </a:defRPr>
                </a:lvl6pPr>
                <a:lvl7pPr marL="2228850" lvl="6" indent="-171450" algn="l" defTabSz="685800" eaLnBrk="1" fontAlgn="base" latinLnBrk="0" hangingPunct="1">
                  <a:lnSpc>
                    <a:spcPct val="100000"/>
                  </a:lnSpc>
                  <a:spcBef>
                    <a:spcPct val="20000"/>
                  </a:spcBef>
                  <a:spcAft>
                    <a:spcPct val="0"/>
                  </a:spcAft>
                  <a:buFont typeface="Wingdings" panose="05000000000000000000" pitchFamily="2" charset="2"/>
                  <a:buChar char="ü"/>
                  <a:defRPr sz="1500" u="none" kern="1200" baseline="0">
                    <a:solidFill>
                      <a:schemeClr val="tx1"/>
                    </a:solidFill>
                    <a:latin typeface="+mn-lt"/>
                    <a:ea typeface="+mn-ea"/>
                    <a:cs typeface="+mn-cs"/>
                  </a:defRPr>
                </a:lvl7pPr>
                <a:lvl8pPr marL="2571750" lvl="7" indent="-171450" algn="l" defTabSz="685800" eaLnBrk="1" fontAlgn="base" latinLnBrk="0" hangingPunct="1">
                  <a:lnSpc>
                    <a:spcPct val="100000"/>
                  </a:lnSpc>
                  <a:spcBef>
                    <a:spcPct val="20000"/>
                  </a:spcBef>
                  <a:spcAft>
                    <a:spcPct val="0"/>
                  </a:spcAft>
                  <a:buFont typeface="Wingdings" panose="05000000000000000000" pitchFamily="2" charset="2"/>
                  <a:buChar char="ü"/>
                  <a:defRPr sz="1500" u="none" kern="1200" baseline="0">
                    <a:solidFill>
                      <a:schemeClr val="tx1"/>
                    </a:solidFill>
                    <a:latin typeface="+mn-lt"/>
                    <a:ea typeface="+mn-ea"/>
                    <a:cs typeface="+mn-cs"/>
                  </a:defRPr>
                </a:lvl8pPr>
                <a:lvl9pPr marL="2914650" lvl="8" indent="-171450" algn="l" defTabSz="685800" eaLnBrk="1" fontAlgn="base" latinLnBrk="0" hangingPunct="1">
                  <a:lnSpc>
                    <a:spcPct val="100000"/>
                  </a:lnSpc>
                  <a:spcBef>
                    <a:spcPct val="20000"/>
                  </a:spcBef>
                  <a:spcAft>
                    <a:spcPct val="0"/>
                  </a:spcAft>
                  <a:buFont typeface="Wingdings" panose="05000000000000000000" pitchFamily="2" charset="2"/>
                  <a:buChar char="ü"/>
                  <a:defRPr sz="1500" u="none" kern="1200" baseline="0">
                    <a:solidFill>
                      <a:schemeClr val="tx1"/>
                    </a:solidFill>
                    <a:latin typeface="+mn-lt"/>
                    <a:ea typeface="+mn-ea"/>
                    <a:cs typeface="+mn-cs"/>
                  </a:defRPr>
                </a:lvl9pPr>
              </a:lstStyle>
              <a:p>
                <a:pPr eaLnBrk="1" hangingPunct="1">
                  <a:lnSpc>
                    <a:spcPct val="150000"/>
                  </a:lnSpc>
                  <a:spcBef>
                    <a:spcPts val="0"/>
                  </a:spcBef>
                  <a:buFont typeface="Wingdings" panose="05000000000000000000" pitchFamily="2" charset="2"/>
                  <a:buChar char="Ø"/>
                </a:pPr>
                <a:r>
                  <a:rPr lang="zh-CN" altLang="en-US" sz="1600" b="1" dirty="0">
                    <a:solidFill>
                      <a:srgbClr val="000066"/>
                    </a:solidFill>
                    <a:latin typeface="微软雅黑" panose="020B0503020204020204" pitchFamily="34" charset="-122"/>
                    <a:ea typeface="微软雅黑" panose="020B0503020204020204" pitchFamily="34" charset="-122"/>
                  </a:rPr>
                  <a:t>以像素点</a:t>
                </a:r>
                <a:r>
                  <a:rPr lang="en-US" altLang="zh-CN" sz="1600" b="1" dirty="0">
                    <a:solidFill>
                      <a:srgbClr val="000066"/>
                    </a:solidFill>
                    <a:latin typeface="微软雅黑" panose="020B0503020204020204" pitchFamily="34" charset="-122"/>
                    <a:ea typeface="微软雅黑" panose="020B0503020204020204" pitchFamily="34" charset="-122"/>
                  </a:rPr>
                  <a:t>S</a:t>
                </a:r>
                <a:r>
                  <a:rPr lang="zh-CN" altLang="en-US" sz="1600" b="1" dirty="0">
                    <a:solidFill>
                      <a:srgbClr val="000066"/>
                    </a:solidFill>
                    <a:latin typeface="微软雅黑" panose="020B0503020204020204" pitchFamily="34" charset="-122"/>
                    <a:ea typeface="微软雅黑" panose="020B0503020204020204" pitchFamily="34" charset="-122"/>
                  </a:rPr>
                  <a:t>为例，它的计算过程如下：</a:t>
                </a:r>
                <a:endParaRPr lang="en-US" altLang="zh-CN" sz="1600" b="1" dirty="0">
                  <a:solidFill>
                    <a:srgbClr val="000066"/>
                  </a:solidFill>
                  <a:latin typeface="微软雅黑" panose="020B0503020204020204" pitchFamily="34" charset="-122"/>
                  <a:ea typeface="微软雅黑" panose="020B0503020204020204" pitchFamily="34" charset="-122"/>
                </a:endParaRPr>
              </a:p>
              <a:p>
                <a:pPr marL="342900" lvl="1" indent="0" eaLnBrk="1" hangingPunct="1">
                  <a:lnSpc>
                    <a:spcPct val="150000"/>
                  </a:lnSpc>
                  <a:spcBef>
                    <a:spcPts val="0"/>
                  </a:spcBef>
                  <a:buNone/>
                </a:pPr>
                <a:r>
                  <a:rPr lang="en-US" altLang="zh-CN" sz="1600" b="1" dirty="0">
                    <a:solidFill>
                      <a:srgbClr val="000066"/>
                    </a:solidFill>
                    <a:latin typeface="Times New Roman" panose="02020603050405020304" pitchFamily="18" charset="0"/>
                    <a:ea typeface="微软雅黑" panose="020B0503020204020204" pitchFamily="34" charset="-122"/>
                    <a:cs typeface="Times New Roman" panose="02020603050405020304" pitchFamily="18" charset="0"/>
                  </a:rPr>
                  <a:t>Step1: </a:t>
                </a:r>
                <a:r>
                  <a:rPr lang="zh-CN" altLang="en-US" sz="1600" b="1" dirty="0">
                    <a:solidFill>
                      <a:srgbClr val="000066"/>
                    </a:solidFill>
                    <a:latin typeface="Times New Roman" panose="02020603050405020304" pitchFamily="18" charset="0"/>
                    <a:ea typeface="微软雅黑" panose="020B0503020204020204" pitchFamily="34" charset="-122"/>
                    <a:cs typeface="Times New Roman" panose="02020603050405020304" pitchFamily="18" charset="0"/>
                  </a:rPr>
                  <a:t>计算水平梯度。</a:t>
                </a:r>
                <a:endParaRPr lang="en-US" altLang="zh-CN" sz="1600" b="1" dirty="0">
                  <a:solidFill>
                    <a:srgbClr val="000066"/>
                  </a:solidFill>
                  <a:latin typeface="Times New Roman" panose="02020603050405020304" pitchFamily="18" charset="0"/>
                  <a:ea typeface="微软雅黑" panose="020B0503020204020204" pitchFamily="34" charset="-122"/>
                  <a:cs typeface="Times New Roman" panose="02020603050405020304" pitchFamily="18" charset="0"/>
                </a:endParaRPr>
              </a:p>
              <a:p>
                <a:pPr marL="685800" lvl="2" indent="0" eaLnBrk="1" hangingPunct="1">
                  <a:lnSpc>
                    <a:spcPct val="150000"/>
                  </a:lnSpc>
                  <a:spcBef>
                    <a:spcPts val="0"/>
                  </a:spcBef>
                  <a:buNone/>
                </a:pPr>
                <a14:m>
                  <m:oMathPara xmlns:m="http://schemas.openxmlformats.org/officeDocument/2006/math">
                    <m:oMathParaPr>
                      <m:jc m:val="left"/>
                    </m:oMathParaPr>
                    <m:oMath xmlns:m="http://schemas.openxmlformats.org/officeDocument/2006/math">
                      <m:r>
                        <a:rPr lang="en-US" altLang="zh-CN" sz="1600" b="1" i="1" dirty="0">
                          <a:solidFill>
                            <a:srgbClr val="000066"/>
                          </a:solidFill>
                          <a:latin typeface="Cambria Math" panose="02040503050406030204" pitchFamily="18" charset="0"/>
                          <a:ea typeface="微软雅黑" panose="020B0503020204020204" pitchFamily="34" charset="-122"/>
                          <a:cs typeface="Times New Roman" panose="02020603050405020304" pitchFamily="18" charset="0"/>
                        </a:rPr>
                        <m:t>𝒇</m:t>
                      </m:r>
                      <m:r>
                        <a:rPr lang="en-US" altLang="zh-CN" sz="1600" b="1" i="1" baseline="-25000" dirty="0" err="1">
                          <a:solidFill>
                            <a:srgbClr val="000066"/>
                          </a:solidFill>
                          <a:latin typeface="Cambria Math" panose="02040503050406030204" pitchFamily="18" charset="0"/>
                          <a:ea typeface="微软雅黑" panose="020B0503020204020204" pitchFamily="34" charset="-122"/>
                          <a:cs typeface="Times New Roman" panose="02020603050405020304" pitchFamily="18" charset="0"/>
                        </a:rPr>
                        <m:t>𝒙</m:t>
                      </m:r>
                      <m:r>
                        <a:rPr lang="en-US" altLang="zh-CN" sz="1600" b="1" i="1" baseline="-25000" dirty="0">
                          <a:solidFill>
                            <a:srgbClr val="000066"/>
                          </a:solidFill>
                          <a:latin typeface="Cambria Math" panose="02040503050406030204" pitchFamily="18" charset="0"/>
                          <a:ea typeface="微软雅黑" panose="020B0503020204020204" pitchFamily="34" charset="-122"/>
                          <a:cs typeface="Times New Roman" panose="02020603050405020304" pitchFamily="18" charset="0"/>
                        </a:rPr>
                        <m:t> </m:t>
                      </m:r>
                      <m:r>
                        <a:rPr lang="en-US" altLang="zh-CN" sz="1600" b="1" i="1" dirty="0">
                          <a:solidFill>
                            <a:srgbClr val="000066"/>
                          </a:solidFill>
                          <a:latin typeface="Cambria Math" panose="02040503050406030204" pitchFamily="18" charset="0"/>
                          <a:ea typeface="微软雅黑" panose="020B0503020204020204" pitchFamily="34" charset="-122"/>
                          <a:cs typeface="Times New Roman" panose="02020603050405020304" pitchFamily="18" charset="0"/>
                        </a:rPr>
                        <m:t> = </m:t>
                      </m:r>
                      <m:r>
                        <a:rPr lang="en-US" altLang="zh-CN" sz="1600" b="1" i="1" dirty="0">
                          <a:solidFill>
                            <a:srgbClr val="000066"/>
                          </a:solidFill>
                          <a:latin typeface="Cambria Math" panose="02040503050406030204" pitchFamily="18" charset="0"/>
                          <a:ea typeface="微软雅黑" panose="020B0503020204020204" pitchFamily="34" charset="-122"/>
                          <a:cs typeface="Times New Roman" panose="02020603050405020304" pitchFamily="18" charset="0"/>
                        </a:rPr>
                        <m:t>𝟑𝟎</m:t>
                      </m:r>
                      <m:r>
                        <a:rPr lang="en-US" altLang="zh-CN" sz="1600" b="1" i="1" dirty="0">
                          <a:solidFill>
                            <a:srgbClr val="000066"/>
                          </a:solidFill>
                          <a:latin typeface="Cambria Math" panose="02040503050406030204" pitchFamily="18" charset="0"/>
                          <a:ea typeface="微软雅黑" panose="020B0503020204020204" pitchFamily="34" charset="-122"/>
                          <a:cs typeface="Times New Roman" panose="02020603050405020304" pitchFamily="18" charset="0"/>
                        </a:rPr>
                        <m:t> − </m:t>
                      </m:r>
                      <m:r>
                        <a:rPr lang="en-US" altLang="zh-CN" sz="1600" b="1" i="1" dirty="0">
                          <a:solidFill>
                            <a:srgbClr val="000066"/>
                          </a:solidFill>
                          <a:latin typeface="Cambria Math" panose="02040503050406030204" pitchFamily="18" charset="0"/>
                          <a:ea typeface="微软雅黑" panose="020B0503020204020204" pitchFamily="34" charset="-122"/>
                          <a:cs typeface="Times New Roman" panose="02020603050405020304" pitchFamily="18" charset="0"/>
                        </a:rPr>
                        <m:t>𝟐𝟎</m:t>
                      </m:r>
                      <m:r>
                        <a:rPr lang="en-US" altLang="zh-CN" sz="1600" b="1" i="1" dirty="0">
                          <a:solidFill>
                            <a:srgbClr val="000066"/>
                          </a:solidFill>
                          <a:latin typeface="Cambria Math" panose="02040503050406030204" pitchFamily="18" charset="0"/>
                          <a:ea typeface="微软雅黑" panose="020B0503020204020204" pitchFamily="34" charset="-122"/>
                          <a:cs typeface="Times New Roman" panose="02020603050405020304" pitchFamily="18" charset="0"/>
                        </a:rPr>
                        <m:t> = </m:t>
                      </m:r>
                      <m:r>
                        <a:rPr lang="en-US" altLang="zh-CN" sz="1600" b="1" i="1" dirty="0">
                          <a:solidFill>
                            <a:srgbClr val="000066"/>
                          </a:solidFill>
                          <a:latin typeface="Cambria Math" panose="02040503050406030204" pitchFamily="18" charset="0"/>
                          <a:ea typeface="微软雅黑" panose="020B0503020204020204" pitchFamily="34" charset="-122"/>
                          <a:cs typeface="Times New Roman" panose="02020603050405020304" pitchFamily="18" charset="0"/>
                        </a:rPr>
                        <m:t>𝟏𝟎</m:t>
                      </m:r>
                    </m:oMath>
                  </m:oMathPara>
                </a14:m>
                <a:endParaRPr lang="en-US" altLang="zh-CN" sz="1600" b="1" dirty="0">
                  <a:solidFill>
                    <a:srgbClr val="000066"/>
                  </a:solidFill>
                  <a:latin typeface="Times New Roman" panose="02020603050405020304" pitchFamily="18" charset="0"/>
                  <a:ea typeface="微软雅黑" panose="020B0503020204020204" pitchFamily="34" charset="-122"/>
                  <a:cs typeface="Times New Roman" panose="02020603050405020304" pitchFamily="18" charset="0"/>
                </a:endParaRPr>
              </a:p>
              <a:p>
                <a:pPr marL="342900" lvl="1" indent="0" eaLnBrk="1" hangingPunct="1">
                  <a:lnSpc>
                    <a:spcPct val="150000"/>
                  </a:lnSpc>
                  <a:spcBef>
                    <a:spcPts val="0"/>
                  </a:spcBef>
                  <a:buNone/>
                </a:pPr>
                <a:r>
                  <a:rPr lang="en-US" altLang="zh-CN" sz="1600" b="1" dirty="0">
                    <a:solidFill>
                      <a:srgbClr val="000066"/>
                    </a:solidFill>
                    <a:latin typeface="Times New Roman" panose="02020603050405020304" pitchFamily="18" charset="0"/>
                    <a:ea typeface="微软雅黑" panose="020B0503020204020204" pitchFamily="34" charset="-122"/>
                    <a:cs typeface="Times New Roman" panose="02020603050405020304" pitchFamily="18" charset="0"/>
                  </a:rPr>
                  <a:t>Step2: </a:t>
                </a:r>
                <a:r>
                  <a:rPr lang="zh-CN" altLang="en-US" sz="1600" b="1" dirty="0">
                    <a:solidFill>
                      <a:srgbClr val="000066"/>
                    </a:solidFill>
                    <a:latin typeface="Times New Roman" panose="02020603050405020304" pitchFamily="18" charset="0"/>
                    <a:ea typeface="微软雅黑" panose="020B0503020204020204" pitchFamily="34" charset="-122"/>
                    <a:cs typeface="Times New Roman" panose="02020603050405020304" pitchFamily="18" charset="0"/>
                  </a:rPr>
                  <a:t>计算垂直梯度。</a:t>
                </a:r>
                <a:endParaRPr lang="en-US" altLang="zh-CN" sz="1600" b="1" dirty="0">
                  <a:solidFill>
                    <a:srgbClr val="000066"/>
                  </a:solidFill>
                  <a:latin typeface="Times New Roman" panose="02020603050405020304" pitchFamily="18" charset="0"/>
                  <a:ea typeface="微软雅黑" panose="020B0503020204020204" pitchFamily="34" charset="-122"/>
                  <a:cs typeface="Times New Roman" panose="02020603050405020304" pitchFamily="18" charset="0"/>
                </a:endParaRPr>
              </a:p>
              <a:p>
                <a:pPr marL="685800" lvl="2" indent="0" eaLnBrk="1" hangingPunct="1">
                  <a:lnSpc>
                    <a:spcPct val="150000"/>
                  </a:lnSpc>
                  <a:spcBef>
                    <a:spcPts val="0"/>
                  </a:spcBef>
                  <a:buNone/>
                </a:pPr>
                <a14:m>
                  <m:oMathPara xmlns:m="http://schemas.openxmlformats.org/officeDocument/2006/math">
                    <m:oMathParaPr>
                      <m:jc m:val="left"/>
                    </m:oMathParaPr>
                    <m:oMath xmlns:m="http://schemas.openxmlformats.org/officeDocument/2006/math">
                      <m:r>
                        <a:rPr lang="en-US" altLang="zh-CN" sz="1600" b="1" i="1" dirty="0">
                          <a:solidFill>
                            <a:srgbClr val="000066"/>
                          </a:solidFill>
                          <a:latin typeface="Cambria Math" panose="02040503050406030204" pitchFamily="18" charset="0"/>
                          <a:ea typeface="微软雅黑" panose="020B0503020204020204" pitchFamily="34" charset="-122"/>
                          <a:cs typeface="Times New Roman" panose="02020603050405020304" pitchFamily="18" charset="0"/>
                        </a:rPr>
                        <m:t>𝒇</m:t>
                      </m:r>
                      <m:r>
                        <a:rPr lang="en-US" altLang="zh-CN" sz="1600" b="1" i="1" baseline="-25000" dirty="0" err="1">
                          <a:solidFill>
                            <a:srgbClr val="000066"/>
                          </a:solidFill>
                          <a:latin typeface="Cambria Math" panose="02040503050406030204" pitchFamily="18" charset="0"/>
                          <a:ea typeface="微软雅黑" panose="020B0503020204020204" pitchFamily="34" charset="-122"/>
                          <a:cs typeface="Times New Roman" panose="02020603050405020304" pitchFamily="18" charset="0"/>
                        </a:rPr>
                        <m:t>𝒚</m:t>
                      </m:r>
                      <m:r>
                        <a:rPr lang="en-US" altLang="zh-CN" sz="1600" b="1" i="1" dirty="0">
                          <a:solidFill>
                            <a:srgbClr val="000066"/>
                          </a:solidFill>
                          <a:latin typeface="Cambria Math" panose="02040503050406030204" pitchFamily="18" charset="0"/>
                          <a:ea typeface="微软雅黑" panose="020B0503020204020204" pitchFamily="34" charset="-122"/>
                          <a:cs typeface="Times New Roman" panose="02020603050405020304" pitchFamily="18" charset="0"/>
                        </a:rPr>
                        <m:t>  = </m:t>
                      </m:r>
                      <m:r>
                        <a:rPr lang="en-US" altLang="zh-CN" sz="1600" b="1" i="1" dirty="0">
                          <a:solidFill>
                            <a:srgbClr val="000066"/>
                          </a:solidFill>
                          <a:latin typeface="Cambria Math" panose="02040503050406030204" pitchFamily="18" charset="0"/>
                          <a:ea typeface="微软雅黑" panose="020B0503020204020204" pitchFamily="34" charset="-122"/>
                          <a:cs typeface="Times New Roman" panose="02020603050405020304" pitchFamily="18" charset="0"/>
                        </a:rPr>
                        <m:t>𝟔𝟒</m:t>
                      </m:r>
                      <m:r>
                        <a:rPr lang="en-US" altLang="zh-CN" sz="1600" b="1" i="1" dirty="0">
                          <a:solidFill>
                            <a:srgbClr val="000066"/>
                          </a:solidFill>
                          <a:latin typeface="Cambria Math" panose="02040503050406030204" pitchFamily="18" charset="0"/>
                          <a:ea typeface="微软雅黑" panose="020B0503020204020204" pitchFamily="34" charset="-122"/>
                          <a:cs typeface="Times New Roman" panose="02020603050405020304" pitchFamily="18" charset="0"/>
                        </a:rPr>
                        <m:t> − </m:t>
                      </m:r>
                      <m:r>
                        <a:rPr lang="en-US" altLang="zh-CN" sz="1600" b="1" i="1" dirty="0">
                          <a:solidFill>
                            <a:srgbClr val="000066"/>
                          </a:solidFill>
                          <a:latin typeface="Cambria Math" panose="02040503050406030204" pitchFamily="18" charset="0"/>
                          <a:ea typeface="微软雅黑" panose="020B0503020204020204" pitchFamily="34" charset="-122"/>
                          <a:cs typeface="Times New Roman" panose="02020603050405020304" pitchFamily="18" charset="0"/>
                        </a:rPr>
                        <m:t>𝟑𝟐</m:t>
                      </m:r>
                      <m:r>
                        <a:rPr lang="en-US" altLang="zh-CN" sz="1600" b="1" i="1" dirty="0">
                          <a:solidFill>
                            <a:srgbClr val="000066"/>
                          </a:solidFill>
                          <a:latin typeface="Cambria Math" panose="02040503050406030204" pitchFamily="18" charset="0"/>
                          <a:ea typeface="微软雅黑" panose="020B0503020204020204" pitchFamily="34" charset="-122"/>
                          <a:cs typeface="Times New Roman" panose="02020603050405020304" pitchFamily="18" charset="0"/>
                        </a:rPr>
                        <m:t> = </m:t>
                      </m:r>
                      <m:r>
                        <a:rPr lang="en-US" altLang="zh-CN" sz="1600" b="1" i="1" dirty="0">
                          <a:solidFill>
                            <a:srgbClr val="000066"/>
                          </a:solidFill>
                          <a:latin typeface="Cambria Math" panose="02040503050406030204" pitchFamily="18" charset="0"/>
                          <a:ea typeface="微软雅黑" panose="020B0503020204020204" pitchFamily="34" charset="-122"/>
                          <a:cs typeface="Times New Roman" panose="02020603050405020304" pitchFamily="18" charset="0"/>
                        </a:rPr>
                        <m:t>𝟑𝟐</m:t>
                      </m:r>
                    </m:oMath>
                  </m:oMathPara>
                </a14:m>
                <a:endParaRPr lang="en-US" altLang="zh-CN" sz="1200" b="1" dirty="0">
                  <a:solidFill>
                    <a:srgbClr val="000066"/>
                  </a:solidFill>
                  <a:latin typeface="微软雅黑" panose="020B0503020204020204" pitchFamily="34" charset="-122"/>
                  <a:ea typeface="微软雅黑" panose="020B0503020204020204" pitchFamily="34" charset="-122"/>
                </a:endParaRPr>
              </a:p>
              <a:p>
                <a:pPr marL="685800" lvl="2" indent="0" eaLnBrk="1" hangingPunct="1">
                  <a:lnSpc>
                    <a:spcPct val="150000"/>
                  </a:lnSpc>
                  <a:spcBef>
                    <a:spcPts val="0"/>
                  </a:spcBef>
                  <a:buNone/>
                </a:pPr>
                <a:endParaRPr lang="en-US" altLang="zh-CN" sz="1200" b="1" dirty="0">
                  <a:solidFill>
                    <a:srgbClr val="000066"/>
                  </a:solidFill>
                  <a:latin typeface="微软雅黑" panose="020B0503020204020204" pitchFamily="34" charset="-122"/>
                  <a:ea typeface="微软雅黑" panose="020B0503020204020204" pitchFamily="34" charset="-122"/>
                </a:endParaRPr>
              </a:p>
            </p:txBody>
          </p:sp>
        </mc:Choice>
        <mc:Fallback>
          <p:sp>
            <p:nvSpPr>
              <p:cNvPr id="13" name="文本占位符 13314"/>
              <p:cNvSpPr txBox="1">
                <a:spLocks noRot="1" noChangeAspect="1" noMove="1" noResize="1" noEditPoints="1" noAdjustHandles="1" noChangeArrowheads="1" noChangeShapeType="1" noTextEdit="1"/>
              </p:cNvSpPr>
              <p:nvPr/>
            </p:nvSpPr>
            <p:spPr bwMode="auto">
              <a:xfrm>
                <a:off x="342900" y="946113"/>
                <a:ext cx="6172200" cy="1827910"/>
              </a:xfrm>
              <a:prstGeom prst="rect">
                <a:avLst/>
              </a:prstGeom>
              <a:blipFill rotWithShape="1">
                <a:blip r:embed="rId1"/>
                <a:stretch>
                  <a:fillRect t="-33" b="-17524"/>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graphicFrame>
        <p:nvGraphicFramePr>
          <p:cNvPr id="6" name="表格 5"/>
          <p:cNvGraphicFramePr>
            <a:graphicFrameLocks noGrp="1"/>
          </p:cNvGraphicFramePr>
          <p:nvPr/>
        </p:nvGraphicFramePr>
        <p:xfrm>
          <a:off x="4276590" y="1110381"/>
          <a:ext cx="1554957" cy="1494235"/>
        </p:xfrm>
        <a:graphic>
          <a:graphicData uri="http://schemas.openxmlformats.org/drawingml/2006/table">
            <a:tbl>
              <a:tblPr/>
              <a:tblGrid>
                <a:gridCol w="517922"/>
                <a:gridCol w="519113"/>
                <a:gridCol w="517922"/>
              </a:tblGrid>
              <a:tr h="515541">
                <a:tc>
                  <a:txBody>
                    <a:bodyPr/>
                    <a:lstStyle>
                      <a:lvl1pPr marL="342900" lvl="0" indent="-342900" algn="l" defTabSz="914400" eaLnBrk="1" fontAlgn="base" latinLnBrk="0" hangingPunct="1">
                        <a:lnSpc>
                          <a:spcPct val="100000"/>
                        </a:lnSpc>
                        <a:spcBef>
                          <a:spcPct val="20000"/>
                        </a:spcBef>
                        <a:spcAft>
                          <a:spcPct val="0"/>
                        </a:spcAft>
                        <a:buClr>
                          <a:srgbClr val="006600"/>
                        </a:buClr>
                        <a:buSzPct val="90000"/>
                        <a:buFont typeface="Wingdings" panose="05000000000000000000" pitchFamily="2" charset="2"/>
                        <a:buChar char="p"/>
                        <a:defRPr sz="2400" u="none" kern="1200" baseline="0">
                          <a:solidFill>
                            <a:srgbClr val="0066CC"/>
                          </a:solidFill>
                          <a:latin typeface="Book Antiqua" panose="02040602050305030304" pitchFamily="2" charset="0"/>
                          <a:ea typeface="华文中宋" panose="02010600040101010101" pitchFamily="2" charset="-122"/>
                        </a:defRPr>
                      </a:lvl1pPr>
                      <a:lvl2pPr marL="742950" lvl="1" indent="-285750">
                        <a:defRPr sz="2000" kern="1200">
                          <a:solidFill>
                            <a:srgbClr val="0033CC"/>
                          </a:solidFill>
                        </a:defRPr>
                      </a:lvl2pPr>
                      <a:lvl3pPr marL="1143000" lvl="2" indent="-228600">
                        <a:defRPr sz="1800" kern="1200">
                          <a:solidFill>
                            <a:schemeClr val="tx1"/>
                          </a:solidFill>
                        </a:defRPr>
                      </a:lvl3pPr>
                      <a:lvl4pPr marL="1600200" lvl="3" indent="-228600">
                        <a:defRPr sz="1800" kern="1200">
                          <a:latin typeface="华文中宋" panose="02010600040101010101" pitchFamily="2" charset="-122"/>
                        </a:defRPr>
                      </a:lvl4pPr>
                      <a:lvl5pPr marL="2057400" lvl="4" indent="-228600">
                        <a:defRPr sz="1800" kern="1200"/>
                      </a:lvl5pPr>
                    </a:lstStyle>
                    <a:p>
                      <a:pPr marL="0" lvl="0" indent="0" algn="ctr">
                        <a:buNone/>
                      </a:pPr>
                      <a:endParaRPr lang="en-US" altLang="x-none" sz="1800" dirty="0">
                        <a:solidFill>
                          <a:srgbClr val="000066"/>
                        </a:solidFill>
                      </a:endParaRPr>
                    </a:p>
                  </a:txBody>
                  <a:tcPr marL="68580" marR="68580" marT="34290" marB="34290" anchor="ctr">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eaLnBrk="1" fontAlgn="base" latinLnBrk="0" hangingPunct="1">
                        <a:lnSpc>
                          <a:spcPct val="100000"/>
                        </a:lnSpc>
                        <a:spcBef>
                          <a:spcPct val="20000"/>
                        </a:spcBef>
                        <a:spcAft>
                          <a:spcPct val="0"/>
                        </a:spcAft>
                        <a:buClr>
                          <a:srgbClr val="006600"/>
                        </a:buClr>
                        <a:buSzPct val="90000"/>
                        <a:buFont typeface="Wingdings" panose="05000000000000000000" pitchFamily="2" charset="2"/>
                        <a:buChar char="p"/>
                        <a:defRPr sz="2400" u="none" kern="1200" baseline="0">
                          <a:solidFill>
                            <a:srgbClr val="0066CC"/>
                          </a:solidFill>
                          <a:latin typeface="Book Antiqua" panose="02040602050305030304" pitchFamily="2" charset="0"/>
                          <a:ea typeface="华文中宋" panose="02010600040101010101" pitchFamily="2" charset="-122"/>
                        </a:defRPr>
                      </a:lvl1pPr>
                      <a:lvl2pPr marL="742950" lvl="1" indent="-285750">
                        <a:defRPr sz="2000" kern="1200">
                          <a:solidFill>
                            <a:srgbClr val="0033CC"/>
                          </a:solidFill>
                        </a:defRPr>
                      </a:lvl2pPr>
                      <a:lvl3pPr marL="1143000" lvl="2" indent="-228600">
                        <a:defRPr sz="1800" kern="1200">
                          <a:solidFill>
                            <a:schemeClr val="tx1"/>
                          </a:solidFill>
                        </a:defRPr>
                      </a:lvl3pPr>
                      <a:lvl4pPr marL="1600200" lvl="3" indent="-228600">
                        <a:defRPr sz="1800" kern="1200">
                          <a:latin typeface="华文中宋" panose="02010600040101010101" pitchFamily="2" charset="-122"/>
                        </a:defRPr>
                      </a:lvl4pPr>
                      <a:lvl5pPr marL="2057400" lvl="4" indent="-228600">
                        <a:defRPr sz="1800" kern="1200"/>
                      </a:lvl5pPr>
                    </a:lstStyle>
                    <a:p>
                      <a:pPr marL="0" lvl="0" indent="0" algn="ctr">
                        <a:buNone/>
                      </a:pPr>
                      <a:r>
                        <a:rPr lang="en-US" altLang="x-none" sz="1800" dirty="0">
                          <a:solidFill>
                            <a:srgbClr val="000066"/>
                          </a:solidFill>
                        </a:rPr>
                        <a:t>32</a:t>
                      </a:r>
                      <a:endParaRPr lang="en-US" altLang="x-none" sz="1800" dirty="0">
                        <a:solidFill>
                          <a:srgbClr val="000066"/>
                        </a:solidFill>
                      </a:endParaRPr>
                    </a:p>
                  </a:txBody>
                  <a:tcPr marL="68580" marR="68580" marT="34290" marB="3429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eaLnBrk="1" fontAlgn="base" latinLnBrk="0" hangingPunct="1">
                        <a:lnSpc>
                          <a:spcPct val="100000"/>
                        </a:lnSpc>
                        <a:spcBef>
                          <a:spcPct val="20000"/>
                        </a:spcBef>
                        <a:spcAft>
                          <a:spcPct val="0"/>
                        </a:spcAft>
                        <a:buClr>
                          <a:srgbClr val="006600"/>
                        </a:buClr>
                        <a:buSzPct val="90000"/>
                        <a:buFont typeface="Wingdings" panose="05000000000000000000" pitchFamily="2" charset="2"/>
                        <a:buChar char="p"/>
                        <a:defRPr sz="2400" u="none" kern="1200" baseline="0">
                          <a:solidFill>
                            <a:srgbClr val="0066CC"/>
                          </a:solidFill>
                          <a:latin typeface="Book Antiqua" panose="02040602050305030304" pitchFamily="2" charset="0"/>
                          <a:ea typeface="华文中宋" panose="02010600040101010101" pitchFamily="2" charset="-122"/>
                        </a:defRPr>
                      </a:lvl1pPr>
                      <a:lvl2pPr marL="742950" lvl="1" indent="-285750">
                        <a:defRPr sz="2000" kern="1200">
                          <a:solidFill>
                            <a:srgbClr val="0033CC"/>
                          </a:solidFill>
                        </a:defRPr>
                      </a:lvl2pPr>
                      <a:lvl3pPr marL="1143000" lvl="2" indent="-228600">
                        <a:defRPr sz="1800" kern="1200">
                          <a:solidFill>
                            <a:schemeClr val="tx1"/>
                          </a:solidFill>
                        </a:defRPr>
                      </a:lvl3pPr>
                      <a:lvl4pPr marL="1600200" lvl="3" indent="-228600">
                        <a:defRPr sz="1800" kern="1200">
                          <a:latin typeface="华文中宋" panose="02010600040101010101" pitchFamily="2" charset="-122"/>
                        </a:defRPr>
                      </a:lvl4pPr>
                      <a:lvl5pPr marL="2057400" lvl="4" indent="-228600">
                        <a:defRPr sz="1800" kern="1200"/>
                      </a:lvl5pPr>
                    </a:lstStyle>
                    <a:p>
                      <a:pPr marL="0" lvl="0" indent="0" algn="ctr">
                        <a:buNone/>
                      </a:pPr>
                      <a:endParaRPr lang="en-US" altLang="x-none" sz="1800" dirty="0">
                        <a:solidFill>
                          <a:srgbClr val="000066"/>
                        </a:solidFill>
                      </a:endParaRPr>
                    </a:p>
                  </a:txBody>
                  <a:tcPr marL="68580" marR="68580" marT="34290" marB="34290" anchor="ctr">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r>
              <a:tr h="517922">
                <a:tc>
                  <a:txBody>
                    <a:bodyPr/>
                    <a:lstStyle>
                      <a:lvl1pPr marL="342900" lvl="0" indent="-342900" algn="l" defTabSz="914400" eaLnBrk="1" fontAlgn="base" latinLnBrk="0" hangingPunct="1">
                        <a:lnSpc>
                          <a:spcPct val="100000"/>
                        </a:lnSpc>
                        <a:spcBef>
                          <a:spcPct val="20000"/>
                        </a:spcBef>
                        <a:spcAft>
                          <a:spcPct val="0"/>
                        </a:spcAft>
                        <a:buClr>
                          <a:srgbClr val="006600"/>
                        </a:buClr>
                        <a:buSzPct val="90000"/>
                        <a:buFont typeface="Wingdings" panose="05000000000000000000" pitchFamily="2" charset="2"/>
                        <a:buChar char="p"/>
                        <a:defRPr sz="2400" u="none" kern="1200" baseline="0">
                          <a:solidFill>
                            <a:srgbClr val="0066CC"/>
                          </a:solidFill>
                          <a:latin typeface="Book Antiqua" panose="02040602050305030304" pitchFamily="2" charset="0"/>
                          <a:ea typeface="华文中宋" panose="02010600040101010101" pitchFamily="2" charset="-122"/>
                        </a:defRPr>
                      </a:lvl1pPr>
                      <a:lvl2pPr marL="742950" lvl="1" indent="-285750">
                        <a:defRPr sz="2000" kern="1200">
                          <a:solidFill>
                            <a:srgbClr val="0033CC"/>
                          </a:solidFill>
                        </a:defRPr>
                      </a:lvl2pPr>
                      <a:lvl3pPr marL="1143000" lvl="2" indent="-228600">
                        <a:defRPr sz="1800" kern="1200">
                          <a:solidFill>
                            <a:schemeClr val="tx1"/>
                          </a:solidFill>
                        </a:defRPr>
                      </a:lvl3pPr>
                      <a:lvl4pPr marL="1600200" lvl="3" indent="-228600">
                        <a:defRPr sz="1800" kern="1200">
                          <a:latin typeface="华文中宋" panose="02010600040101010101" pitchFamily="2" charset="-122"/>
                        </a:defRPr>
                      </a:lvl4pPr>
                      <a:lvl5pPr marL="2057400" lvl="4" indent="-228600">
                        <a:defRPr sz="1800" kern="1200"/>
                      </a:lvl5pPr>
                    </a:lstStyle>
                    <a:p>
                      <a:pPr marL="0" lvl="0" indent="0" algn="ctr">
                        <a:buNone/>
                      </a:pPr>
                      <a:r>
                        <a:rPr lang="en-US" altLang="x-none" sz="1800" dirty="0">
                          <a:solidFill>
                            <a:srgbClr val="000066"/>
                          </a:solidFill>
                        </a:rPr>
                        <a:t>20</a:t>
                      </a:r>
                      <a:endParaRPr lang="en-US" altLang="x-none" sz="1800" dirty="0">
                        <a:solidFill>
                          <a:srgbClr val="000066"/>
                        </a:solidFill>
                      </a:endParaRPr>
                    </a:p>
                  </a:txBody>
                  <a:tcPr marL="68580" marR="68580" marT="34290" marB="34290" anchor="ctr">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eaLnBrk="1" fontAlgn="base" latinLnBrk="0" hangingPunct="1">
                        <a:lnSpc>
                          <a:spcPct val="100000"/>
                        </a:lnSpc>
                        <a:spcBef>
                          <a:spcPct val="20000"/>
                        </a:spcBef>
                        <a:spcAft>
                          <a:spcPct val="0"/>
                        </a:spcAft>
                        <a:buClr>
                          <a:srgbClr val="006600"/>
                        </a:buClr>
                        <a:buSzPct val="90000"/>
                        <a:buFont typeface="Wingdings" panose="05000000000000000000" pitchFamily="2" charset="2"/>
                        <a:buChar char="p"/>
                        <a:defRPr sz="2400" u="none" kern="1200" baseline="0">
                          <a:solidFill>
                            <a:srgbClr val="0066CC"/>
                          </a:solidFill>
                          <a:latin typeface="Book Antiqua" panose="02040602050305030304" pitchFamily="2" charset="0"/>
                          <a:ea typeface="华文中宋" panose="02010600040101010101" pitchFamily="2" charset="-122"/>
                        </a:defRPr>
                      </a:lvl1pPr>
                      <a:lvl2pPr marL="742950" lvl="1" indent="-285750">
                        <a:defRPr sz="2000" kern="1200">
                          <a:solidFill>
                            <a:srgbClr val="0033CC"/>
                          </a:solidFill>
                        </a:defRPr>
                      </a:lvl2pPr>
                      <a:lvl3pPr marL="1143000" lvl="2" indent="-228600">
                        <a:defRPr sz="1800" kern="1200">
                          <a:solidFill>
                            <a:schemeClr val="tx1"/>
                          </a:solidFill>
                        </a:defRPr>
                      </a:lvl3pPr>
                      <a:lvl4pPr marL="1600200" lvl="3" indent="-228600">
                        <a:defRPr sz="1800" kern="1200">
                          <a:latin typeface="华文中宋" panose="02010600040101010101" pitchFamily="2" charset="-122"/>
                        </a:defRPr>
                      </a:lvl4pPr>
                      <a:lvl5pPr marL="2057400" lvl="4" indent="-228600">
                        <a:defRPr sz="1800" kern="1200"/>
                      </a:lvl5pPr>
                    </a:lstStyle>
                    <a:p>
                      <a:pPr marL="0" lvl="0" indent="0" algn="ctr">
                        <a:buNone/>
                      </a:pPr>
                      <a:r>
                        <a:rPr lang="en-US" altLang="x-none" sz="1800" dirty="0">
                          <a:solidFill>
                            <a:srgbClr val="000066"/>
                          </a:solidFill>
                        </a:rPr>
                        <a:t>S</a:t>
                      </a:r>
                      <a:endParaRPr lang="en-US" altLang="x-none" sz="1800" dirty="0">
                        <a:solidFill>
                          <a:srgbClr val="000066"/>
                        </a:solidFill>
                      </a:endParaRPr>
                    </a:p>
                  </a:txBody>
                  <a:tcPr marL="68580" marR="68580" marT="34290" marB="3429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eaLnBrk="1" fontAlgn="base" latinLnBrk="0" hangingPunct="1">
                        <a:lnSpc>
                          <a:spcPct val="100000"/>
                        </a:lnSpc>
                        <a:spcBef>
                          <a:spcPct val="20000"/>
                        </a:spcBef>
                        <a:spcAft>
                          <a:spcPct val="0"/>
                        </a:spcAft>
                        <a:buClr>
                          <a:srgbClr val="006600"/>
                        </a:buClr>
                        <a:buSzPct val="90000"/>
                        <a:buFont typeface="Wingdings" panose="05000000000000000000" pitchFamily="2" charset="2"/>
                        <a:buChar char="p"/>
                        <a:defRPr sz="2400" u="none" kern="1200" baseline="0">
                          <a:solidFill>
                            <a:srgbClr val="0066CC"/>
                          </a:solidFill>
                          <a:latin typeface="Book Antiqua" panose="02040602050305030304" pitchFamily="2" charset="0"/>
                          <a:ea typeface="华文中宋" panose="02010600040101010101" pitchFamily="2" charset="-122"/>
                        </a:defRPr>
                      </a:lvl1pPr>
                      <a:lvl2pPr marL="742950" lvl="1" indent="-285750">
                        <a:defRPr sz="2000" kern="1200">
                          <a:solidFill>
                            <a:srgbClr val="0033CC"/>
                          </a:solidFill>
                        </a:defRPr>
                      </a:lvl2pPr>
                      <a:lvl3pPr marL="1143000" lvl="2" indent="-228600">
                        <a:defRPr sz="1800" kern="1200">
                          <a:solidFill>
                            <a:schemeClr val="tx1"/>
                          </a:solidFill>
                        </a:defRPr>
                      </a:lvl3pPr>
                      <a:lvl4pPr marL="1600200" lvl="3" indent="-228600">
                        <a:defRPr sz="1800" kern="1200">
                          <a:latin typeface="华文中宋" panose="02010600040101010101" pitchFamily="2" charset="-122"/>
                        </a:defRPr>
                      </a:lvl4pPr>
                      <a:lvl5pPr marL="2057400" lvl="4" indent="-228600">
                        <a:defRPr sz="1800" kern="1200"/>
                      </a:lvl5pPr>
                    </a:lstStyle>
                    <a:p>
                      <a:pPr marL="0" lvl="0" indent="0" algn="ctr">
                        <a:buNone/>
                      </a:pPr>
                      <a:r>
                        <a:rPr lang="en-US" altLang="x-none" sz="1800" dirty="0">
                          <a:solidFill>
                            <a:srgbClr val="000066"/>
                          </a:solidFill>
                        </a:rPr>
                        <a:t>30</a:t>
                      </a:r>
                      <a:endParaRPr lang="en-US" altLang="x-none" sz="1800" dirty="0">
                        <a:solidFill>
                          <a:srgbClr val="000066"/>
                        </a:solidFill>
                      </a:endParaRPr>
                    </a:p>
                  </a:txBody>
                  <a:tcPr marL="68580" marR="68580" marT="34290" marB="34290" anchor="ctr">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r>
              <a:tr h="460772">
                <a:tc>
                  <a:txBody>
                    <a:bodyPr/>
                    <a:lstStyle>
                      <a:lvl1pPr marL="342900" lvl="0" indent="-342900" algn="l" defTabSz="914400" eaLnBrk="1" fontAlgn="base" latinLnBrk="0" hangingPunct="1">
                        <a:lnSpc>
                          <a:spcPct val="100000"/>
                        </a:lnSpc>
                        <a:spcBef>
                          <a:spcPct val="20000"/>
                        </a:spcBef>
                        <a:spcAft>
                          <a:spcPct val="0"/>
                        </a:spcAft>
                        <a:buClr>
                          <a:srgbClr val="006600"/>
                        </a:buClr>
                        <a:buSzPct val="90000"/>
                        <a:buFont typeface="Wingdings" panose="05000000000000000000" pitchFamily="2" charset="2"/>
                        <a:buChar char="p"/>
                        <a:defRPr sz="2400" u="none" kern="1200" baseline="0">
                          <a:solidFill>
                            <a:srgbClr val="0066CC"/>
                          </a:solidFill>
                          <a:latin typeface="Book Antiqua" panose="02040602050305030304" pitchFamily="2" charset="0"/>
                          <a:ea typeface="华文中宋" panose="02010600040101010101" pitchFamily="2" charset="-122"/>
                        </a:defRPr>
                      </a:lvl1pPr>
                      <a:lvl2pPr marL="742950" lvl="1" indent="-285750">
                        <a:defRPr sz="2000" kern="1200">
                          <a:solidFill>
                            <a:srgbClr val="0033CC"/>
                          </a:solidFill>
                        </a:defRPr>
                      </a:lvl2pPr>
                      <a:lvl3pPr marL="1143000" lvl="2" indent="-228600">
                        <a:defRPr sz="1800" kern="1200">
                          <a:solidFill>
                            <a:schemeClr val="tx1"/>
                          </a:solidFill>
                        </a:defRPr>
                      </a:lvl3pPr>
                      <a:lvl4pPr marL="1600200" lvl="3" indent="-228600">
                        <a:defRPr sz="1800" kern="1200">
                          <a:latin typeface="华文中宋" panose="02010600040101010101" pitchFamily="2" charset="-122"/>
                        </a:defRPr>
                      </a:lvl4pPr>
                      <a:lvl5pPr marL="2057400" lvl="4" indent="-228600">
                        <a:defRPr sz="1800" kern="1200"/>
                      </a:lvl5pPr>
                    </a:lstStyle>
                    <a:p>
                      <a:pPr marL="0" lvl="0" indent="0" algn="ctr">
                        <a:buNone/>
                      </a:pPr>
                      <a:endParaRPr lang="en-US" altLang="x-none" sz="1800" dirty="0">
                        <a:solidFill>
                          <a:srgbClr val="000066"/>
                        </a:solidFill>
                      </a:endParaRPr>
                    </a:p>
                  </a:txBody>
                  <a:tcPr marL="68580" marR="68580" marT="34290" marB="34290" anchor="ctr">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eaLnBrk="1" fontAlgn="base" latinLnBrk="0" hangingPunct="1">
                        <a:lnSpc>
                          <a:spcPct val="100000"/>
                        </a:lnSpc>
                        <a:spcBef>
                          <a:spcPct val="20000"/>
                        </a:spcBef>
                        <a:spcAft>
                          <a:spcPct val="0"/>
                        </a:spcAft>
                        <a:buClr>
                          <a:srgbClr val="006600"/>
                        </a:buClr>
                        <a:buSzPct val="90000"/>
                        <a:buFont typeface="Wingdings" panose="05000000000000000000" pitchFamily="2" charset="2"/>
                        <a:buChar char="p"/>
                        <a:defRPr sz="2400" u="none" kern="1200" baseline="0">
                          <a:solidFill>
                            <a:srgbClr val="0066CC"/>
                          </a:solidFill>
                          <a:latin typeface="Book Antiqua" panose="02040602050305030304" pitchFamily="2" charset="0"/>
                          <a:ea typeface="华文中宋" panose="02010600040101010101" pitchFamily="2" charset="-122"/>
                        </a:defRPr>
                      </a:lvl1pPr>
                      <a:lvl2pPr marL="742950" lvl="1" indent="-285750">
                        <a:defRPr sz="2000" kern="1200">
                          <a:solidFill>
                            <a:srgbClr val="0033CC"/>
                          </a:solidFill>
                        </a:defRPr>
                      </a:lvl2pPr>
                      <a:lvl3pPr marL="1143000" lvl="2" indent="-228600">
                        <a:defRPr sz="1800" kern="1200">
                          <a:solidFill>
                            <a:schemeClr val="tx1"/>
                          </a:solidFill>
                        </a:defRPr>
                      </a:lvl3pPr>
                      <a:lvl4pPr marL="1600200" lvl="3" indent="-228600">
                        <a:defRPr sz="1800" kern="1200">
                          <a:latin typeface="华文中宋" panose="02010600040101010101" pitchFamily="2" charset="-122"/>
                        </a:defRPr>
                      </a:lvl4pPr>
                      <a:lvl5pPr marL="2057400" lvl="4" indent="-228600">
                        <a:defRPr sz="1800" kern="1200"/>
                      </a:lvl5pPr>
                    </a:lstStyle>
                    <a:p>
                      <a:pPr marL="0" lvl="0" indent="0" algn="ctr">
                        <a:buNone/>
                      </a:pPr>
                      <a:r>
                        <a:rPr lang="en-US" altLang="x-none" sz="1800" dirty="0">
                          <a:solidFill>
                            <a:srgbClr val="000066"/>
                          </a:solidFill>
                        </a:rPr>
                        <a:t>64</a:t>
                      </a:r>
                      <a:endParaRPr lang="en-US" altLang="x-none" sz="1800" dirty="0">
                        <a:solidFill>
                          <a:srgbClr val="000066"/>
                        </a:solidFill>
                      </a:endParaRPr>
                    </a:p>
                  </a:txBody>
                  <a:tcPr marL="68580" marR="68580" marT="34290" marB="3429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eaLnBrk="1" fontAlgn="base" latinLnBrk="0" hangingPunct="1">
                        <a:lnSpc>
                          <a:spcPct val="100000"/>
                        </a:lnSpc>
                        <a:spcBef>
                          <a:spcPct val="20000"/>
                        </a:spcBef>
                        <a:spcAft>
                          <a:spcPct val="0"/>
                        </a:spcAft>
                        <a:buClr>
                          <a:srgbClr val="006600"/>
                        </a:buClr>
                        <a:buSzPct val="90000"/>
                        <a:buFont typeface="Wingdings" panose="05000000000000000000" pitchFamily="2" charset="2"/>
                        <a:buChar char="p"/>
                        <a:defRPr sz="2400" u="none" kern="1200" baseline="0">
                          <a:solidFill>
                            <a:srgbClr val="0066CC"/>
                          </a:solidFill>
                          <a:latin typeface="Book Antiqua" panose="02040602050305030304" pitchFamily="2" charset="0"/>
                          <a:ea typeface="华文中宋" panose="02010600040101010101" pitchFamily="2" charset="-122"/>
                        </a:defRPr>
                      </a:lvl1pPr>
                      <a:lvl2pPr marL="742950" lvl="1" indent="-285750">
                        <a:defRPr sz="2000" kern="1200">
                          <a:solidFill>
                            <a:srgbClr val="0033CC"/>
                          </a:solidFill>
                        </a:defRPr>
                      </a:lvl2pPr>
                      <a:lvl3pPr marL="1143000" lvl="2" indent="-228600">
                        <a:defRPr sz="1800" kern="1200">
                          <a:solidFill>
                            <a:schemeClr val="tx1"/>
                          </a:solidFill>
                        </a:defRPr>
                      </a:lvl3pPr>
                      <a:lvl4pPr marL="1600200" lvl="3" indent="-228600">
                        <a:defRPr sz="1800" kern="1200">
                          <a:latin typeface="华文中宋" panose="02010600040101010101" pitchFamily="2" charset="-122"/>
                        </a:defRPr>
                      </a:lvl4pPr>
                      <a:lvl5pPr marL="2057400" lvl="4" indent="-228600">
                        <a:defRPr sz="1800" kern="1200"/>
                      </a:lvl5pPr>
                    </a:lstStyle>
                    <a:p>
                      <a:pPr marL="0" lvl="0" indent="0" algn="ctr">
                        <a:buNone/>
                      </a:pPr>
                      <a:endParaRPr lang="en-US" altLang="x-none" sz="1800" dirty="0">
                        <a:solidFill>
                          <a:srgbClr val="000066"/>
                        </a:solidFill>
                      </a:endParaRPr>
                    </a:p>
                  </a:txBody>
                  <a:tcPr marL="68580" marR="68580" marT="34290" marB="34290" anchor="ctr">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r>
            </a:tbl>
          </a:graphicData>
        </a:graphic>
      </p:graphicFrame>
      <p:graphicFrame>
        <p:nvGraphicFramePr>
          <p:cNvPr id="7" name="表格 6"/>
          <p:cNvGraphicFramePr>
            <a:graphicFrameLocks noGrp="1"/>
          </p:cNvGraphicFramePr>
          <p:nvPr/>
        </p:nvGraphicFramePr>
        <p:xfrm>
          <a:off x="3669923" y="3662590"/>
          <a:ext cx="1554957" cy="510177"/>
        </p:xfrm>
        <a:graphic>
          <a:graphicData uri="http://schemas.openxmlformats.org/drawingml/2006/table">
            <a:tbl>
              <a:tblPr/>
              <a:tblGrid>
                <a:gridCol w="517922"/>
                <a:gridCol w="519113"/>
                <a:gridCol w="517922"/>
              </a:tblGrid>
              <a:tr h="510177">
                <a:tc>
                  <a:txBody>
                    <a:bodyPr/>
                    <a:lstStyle>
                      <a:lvl1pPr marL="342900" lvl="0" indent="-342900" algn="l" defTabSz="914400" eaLnBrk="1" fontAlgn="base" latinLnBrk="0" hangingPunct="1">
                        <a:lnSpc>
                          <a:spcPct val="100000"/>
                        </a:lnSpc>
                        <a:spcBef>
                          <a:spcPct val="20000"/>
                        </a:spcBef>
                        <a:spcAft>
                          <a:spcPct val="0"/>
                        </a:spcAft>
                        <a:buClr>
                          <a:srgbClr val="006600"/>
                        </a:buClr>
                        <a:buSzPct val="90000"/>
                        <a:buFont typeface="Wingdings" panose="05000000000000000000" pitchFamily="2" charset="2"/>
                        <a:buChar char="p"/>
                        <a:defRPr sz="2400" u="none" kern="1200" baseline="0">
                          <a:solidFill>
                            <a:srgbClr val="0066CC"/>
                          </a:solidFill>
                          <a:latin typeface="Book Antiqua" panose="02040602050305030304" pitchFamily="2" charset="0"/>
                          <a:ea typeface="华文中宋" panose="02010600040101010101" pitchFamily="2" charset="-122"/>
                        </a:defRPr>
                      </a:lvl1pPr>
                      <a:lvl2pPr marL="742950" lvl="1" indent="-285750">
                        <a:defRPr sz="2000" kern="1200">
                          <a:solidFill>
                            <a:srgbClr val="0033CC"/>
                          </a:solidFill>
                        </a:defRPr>
                      </a:lvl2pPr>
                      <a:lvl3pPr marL="1143000" lvl="2" indent="-228600">
                        <a:defRPr sz="1800" kern="1200">
                          <a:solidFill>
                            <a:schemeClr val="tx1"/>
                          </a:solidFill>
                        </a:defRPr>
                      </a:lvl3pPr>
                      <a:lvl4pPr marL="1600200" lvl="3" indent="-228600">
                        <a:defRPr sz="1800" kern="1200">
                          <a:latin typeface="华文中宋" panose="02010600040101010101" pitchFamily="2" charset="-122"/>
                        </a:defRPr>
                      </a:lvl4pPr>
                      <a:lvl5pPr marL="2057400" lvl="4" indent="-228600">
                        <a:defRPr sz="1800" kern="1200"/>
                      </a:lvl5pPr>
                    </a:lstStyle>
                    <a:p>
                      <a:pPr marL="0" lvl="0" indent="0" algn="ctr">
                        <a:buNone/>
                      </a:pPr>
                      <a:r>
                        <a:rPr lang="en-US" altLang="x-none" sz="1800" dirty="0">
                          <a:solidFill>
                            <a:srgbClr val="000066"/>
                          </a:solidFill>
                        </a:rPr>
                        <a:t>-1</a:t>
                      </a:r>
                      <a:endParaRPr lang="en-US" altLang="x-none" sz="1800" dirty="0">
                        <a:solidFill>
                          <a:srgbClr val="000066"/>
                        </a:solidFill>
                      </a:endParaRPr>
                    </a:p>
                  </a:txBody>
                  <a:tcPr marL="68580" marR="68580" marT="34290" marB="34290" anchor="ctr">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marL="342900" lvl="0" indent="-342900" algn="l" defTabSz="914400" eaLnBrk="1" fontAlgn="base" latinLnBrk="0" hangingPunct="1">
                        <a:lnSpc>
                          <a:spcPct val="100000"/>
                        </a:lnSpc>
                        <a:spcBef>
                          <a:spcPct val="20000"/>
                        </a:spcBef>
                        <a:spcAft>
                          <a:spcPct val="0"/>
                        </a:spcAft>
                        <a:buClr>
                          <a:srgbClr val="006600"/>
                        </a:buClr>
                        <a:buSzPct val="90000"/>
                        <a:buFont typeface="Wingdings" panose="05000000000000000000" pitchFamily="2" charset="2"/>
                        <a:buChar char="p"/>
                        <a:defRPr sz="2400" u="none" kern="1200" baseline="0">
                          <a:solidFill>
                            <a:srgbClr val="0066CC"/>
                          </a:solidFill>
                          <a:latin typeface="Book Antiqua" panose="02040602050305030304" pitchFamily="2" charset="0"/>
                          <a:ea typeface="华文中宋" panose="02010600040101010101" pitchFamily="2" charset="-122"/>
                        </a:defRPr>
                      </a:lvl1pPr>
                      <a:lvl2pPr marL="742950" lvl="1" indent="-285750">
                        <a:defRPr sz="2000" kern="1200">
                          <a:solidFill>
                            <a:srgbClr val="0033CC"/>
                          </a:solidFill>
                        </a:defRPr>
                      </a:lvl2pPr>
                      <a:lvl3pPr marL="1143000" lvl="2" indent="-228600">
                        <a:defRPr sz="1800" kern="1200">
                          <a:solidFill>
                            <a:schemeClr val="tx1"/>
                          </a:solidFill>
                        </a:defRPr>
                      </a:lvl3pPr>
                      <a:lvl4pPr marL="1600200" lvl="3" indent="-228600">
                        <a:defRPr sz="1800" kern="1200">
                          <a:latin typeface="华文中宋" panose="02010600040101010101" pitchFamily="2" charset="-122"/>
                        </a:defRPr>
                      </a:lvl4pPr>
                      <a:lvl5pPr marL="2057400" lvl="4" indent="-228600">
                        <a:defRPr sz="1800" kern="1200"/>
                      </a:lvl5pPr>
                    </a:lstStyle>
                    <a:p>
                      <a:pPr marL="0" lvl="0" indent="0" algn="ctr">
                        <a:buNone/>
                      </a:pPr>
                      <a:r>
                        <a:rPr lang="en-US" altLang="x-none" sz="1800" dirty="0">
                          <a:solidFill>
                            <a:srgbClr val="000066"/>
                          </a:solidFill>
                        </a:rPr>
                        <a:t>0</a:t>
                      </a:r>
                      <a:endParaRPr lang="en-US" altLang="x-none" sz="1800" dirty="0">
                        <a:solidFill>
                          <a:srgbClr val="000066"/>
                        </a:solidFill>
                      </a:endParaRPr>
                    </a:p>
                  </a:txBody>
                  <a:tcPr marL="68580" marR="68580" marT="34290" marB="3429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marL="342900" lvl="0" indent="-342900" algn="l" defTabSz="914400" eaLnBrk="1" fontAlgn="base" latinLnBrk="0" hangingPunct="1">
                        <a:lnSpc>
                          <a:spcPct val="100000"/>
                        </a:lnSpc>
                        <a:spcBef>
                          <a:spcPct val="20000"/>
                        </a:spcBef>
                        <a:spcAft>
                          <a:spcPct val="0"/>
                        </a:spcAft>
                        <a:buClr>
                          <a:srgbClr val="006600"/>
                        </a:buClr>
                        <a:buSzPct val="90000"/>
                        <a:buFont typeface="Wingdings" panose="05000000000000000000" pitchFamily="2" charset="2"/>
                        <a:buChar char="p"/>
                        <a:defRPr sz="2400" u="none" kern="1200" baseline="0">
                          <a:solidFill>
                            <a:srgbClr val="0066CC"/>
                          </a:solidFill>
                          <a:latin typeface="Book Antiqua" panose="02040602050305030304" pitchFamily="2" charset="0"/>
                          <a:ea typeface="华文中宋" panose="02010600040101010101" pitchFamily="2" charset="-122"/>
                        </a:defRPr>
                      </a:lvl1pPr>
                      <a:lvl2pPr marL="742950" lvl="1" indent="-285750">
                        <a:defRPr sz="2000" kern="1200">
                          <a:solidFill>
                            <a:srgbClr val="0033CC"/>
                          </a:solidFill>
                        </a:defRPr>
                      </a:lvl2pPr>
                      <a:lvl3pPr marL="1143000" lvl="2" indent="-228600">
                        <a:defRPr sz="1800" kern="1200">
                          <a:solidFill>
                            <a:schemeClr val="tx1"/>
                          </a:solidFill>
                        </a:defRPr>
                      </a:lvl3pPr>
                      <a:lvl4pPr marL="1600200" lvl="3" indent="-228600">
                        <a:defRPr sz="1800" kern="1200">
                          <a:latin typeface="华文中宋" panose="02010600040101010101" pitchFamily="2" charset="-122"/>
                        </a:defRPr>
                      </a:lvl4pPr>
                      <a:lvl5pPr marL="2057400" lvl="4" indent="-228600">
                        <a:defRPr sz="1800" kern="1200"/>
                      </a:lvl5pPr>
                    </a:lstStyle>
                    <a:p>
                      <a:pPr marL="0" lvl="0" indent="0" algn="ctr">
                        <a:buNone/>
                      </a:pPr>
                      <a:r>
                        <a:rPr lang="en-US" altLang="x-none" sz="1800" dirty="0">
                          <a:solidFill>
                            <a:srgbClr val="000066"/>
                          </a:solidFill>
                        </a:rPr>
                        <a:t>1</a:t>
                      </a:r>
                      <a:endParaRPr lang="en-US" altLang="x-none" sz="1800" dirty="0">
                        <a:solidFill>
                          <a:srgbClr val="000066"/>
                        </a:solidFill>
                      </a:endParaRPr>
                    </a:p>
                  </a:txBody>
                  <a:tcPr marL="68580" marR="68580" marT="34290" marB="34290" anchor="ctr">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9" name="表格 8"/>
          <p:cNvGraphicFramePr>
            <a:graphicFrameLocks noGrp="1"/>
          </p:cNvGraphicFramePr>
          <p:nvPr/>
        </p:nvGraphicFramePr>
        <p:xfrm>
          <a:off x="5511556" y="3219044"/>
          <a:ext cx="517922" cy="1494235"/>
        </p:xfrm>
        <a:graphic>
          <a:graphicData uri="http://schemas.openxmlformats.org/drawingml/2006/table">
            <a:tbl>
              <a:tblPr/>
              <a:tblGrid>
                <a:gridCol w="517922"/>
              </a:tblGrid>
              <a:tr h="515541">
                <a:tc>
                  <a:txBody>
                    <a:bodyPr/>
                    <a:lstStyle>
                      <a:lvl1pPr marL="342900" lvl="0" indent="-342900" algn="l" defTabSz="914400" eaLnBrk="1" fontAlgn="base" latinLnBrk="0" hangingPunct="1">
                        <a:lnSpc>
                          <a:spcPct val="100000"/>
                        </a:lnSpc>
                        <a:spcBef>
                          <a:spcPct val="20000"/>
                        </a:spcBef>
                        <a:spcAft>
                          <a:spcPct val="0"/>
                        </a:spcAft>
                        <a:buClr>
                          <a:srgbClr val="006600"/>
                        </a:buClr>
                        <a:buSzPct val="90000"/>
                        <a:buFont typeface="Wingdings" panose="05000000000000000000" pitchFamily="2" charset="2"/>
                        <a:buChar char="p"/>
                        <a:defRPr sz="2400" u="none" kern="1200" baseline="0">
                          <a:solidFill>
                            <a:srgbClr val="0066CC"/>
                          </a:solidFill>
                          <a:latin typeface="Book Antiqua" panose="02040602050305030304" pitchFamily="2" charset="0"/>
                          <a:ea typeface="华文中宋" panose="02010600040101010101" pitchFamily="2" charset="-122"/>
                        </a:defRPr>
                      </a:lvl1pPr>
                      <a:lvl2pPr marL="742950" lvl="1" indent="-285750">
                        <a:defRPr sz="2000" kern="1200">
                          <a:solidFill>
                            <a:srgbClr val="0033CC"/>
                          </a:solidFill>
                        </a:defRPr>
                      </a:lvl2pPr>
                      <a:lvl3pPr marL="1143000" lvl="2" indent="-228600">
                        <a:defRPr sz="1800" kern="1200">
                          <a:solidFill>
                            <a:schemeClr val="tx1"/>
                          </a:solidFill>
                        </a:defRPr>
                      </a:lvl3pPr>
                      <a:lvl4pPr marL="1600200" lvl="3" indent="-228600">
                        <a:defRPr sz="1800" kern="1200">
                          <a:latin typeface="华文中宋" panose="02010600040101010101" pitchFamily="2" charset="-122"/>
                        </a:defRPr>
                      </a:lvl4pPr>
                      <a:lvl5pPr marL="2057400" lvl="4" indent="-228600">
                        <a:defRPr sz="1800" kern="1200"/>
                      </a:lvl5pPr>
                    </a:lstStyle>
                    <a:p>
                      <a:pPr marL="0" lvl="0" indent="0" algn="ctr">
                        <a:buNone/>
                      </a:pPr>
                      <a:r>
                        <a:rPr lang="en-US" altLang="x-none" sz="1800" dirty="0">
                          <a:solidFill>
                            <a:srgbClr val="000066"/>
                          </a:solidFill>
                        </a:rPr>
                        <a:t>-1</a:t>
                      </a:r>
                      <a:endParaRPr lang="en-US" altLang="x-none" sz="1800" dirty="0">
                        <a:solidFill>
                          <a:srgbClr val="000066"/>
                        </a:solidFill>
                      </a:endParaRPr>
                    </a:p>
                  </a:txBody>
                  <a:tcPr marL="68580" marR="68580" marT="34290" marB="34290" anchor="ctr">
                    <a:lnL w="28575" cap="flat" cmpd="sng">
                      <a:solidFill>
                        <a:schemeClr val="tx1"/>
                      </a:solidFill>
                      <a:prstDash val="solid"/>
                      <a:headEnd type="none" w="med" len="med"/>
                      <a:tailEnd type="none" w="med" len="med"/>
                    </a:lnL>
                    <a:lnR w="28575" cap="flat" cmpd="sng" algn="ctr">
                      <a:solidFill>
                        <a:schemeClr val="tx1"/>
                      </a:solidFill>
                      <a:prstDash val="solid"/>
                      <a:roun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r>
              <a:tr h="517922">
                <a:tc>
                  <a:txBody>
                    <a:bodyPr/>
                    <a:lstStyle>
                      <a:lvl1pPr marL="342900" lvl="0" indent="-342900" algn="l" defTabSz="914400" eaLnBrk="1" fontAlgn="base" latinLnBrk="0" hangingPunct="1">
                        <a:lnSpc>
                          <a:spcPct val="100000"/>
                        </a:lnSpc>
                        <a:spcBef>
                          <a:spcPct val="20000"/>
                        </a:spcBef>
                        <a:spcAft>
                          <a:spcPct val="0"/>
                        </a:spcAft>
                        <a:buClr>
                          <a:srgbClr val="006600"/>
                        </a:buClr>
                        <a:buSzPct val="90000"/>
                        <a:buFont typeface="Wingdings" panose="05000000000000000000" pitchFamily="2" charset="2"/>
                        <a:buChar char="p"/>
                        <a:defRPr sz="2400" u="none" kern="1200" baseline="0">
                          <a:solidFill>
                            <a:srgbClr val="0066CC"/>
                          </a:solidFill>
                          <a:latin typeface="Book Antiqua" panose="02040602050305030304" pitchFamily="2" charset="0"/>
                          <a:ea typeface="华文中宋" panose="02010600040101010101" pitchFamily="2" charset="-122"/>
                        </a:defRPr>
                      </a:lvl1pPr>
                      <a:lvl2pPr marL="742950" lvl="1" indent="-285750">
                        <a:defRPr sz="2000" kern="1200">
                          <a:solidFill>
                            <a:srgbClr val="0033CC"/>
                          </a:solidFill>
                        </a:defRPr>
                      </a:lvl2pPr>
                      <a:lvl3pPr marL="1143000" lvl="2" indent="-228600">
                        <a:defRPr sz="1800" kern="1200">
                          <a:solidFill>
                            <a:schemeClr val="tx1"/>
                          </a:solidFill>
                        </a:defRPr>
                      </a:lvl3pPr>
                      <a:lvl4pPr marL="1600200" lvl="3" indent="-228600">
                        <a:defRPr sz="1800" kern="1200">
                          <a:latin typeface="华文中宋" panose="02010600040101010101" pitchFamily="2" charset="-122"/>
                        </a:defRPr>
                      </a:lvl4pPr>
                      <a:lvl5pPr marL="2057400" lvl="4" indent="-228600">
                        <a:defRPr sz="1800" kern="1200"/>
                      </a:lvl5pPr>
                    </a:lstStyle>
                    <a:p>
                      <a:pPr marL="0" lvl="0" indent="0" algn="ctr">
                        <a:buNone/>
                      </a:pPr>
                      <a:r>
                        <a:rPr lang="en-US" altLang="x-none" sz="1800" dirty="0">
                          <a:solidFill>
                            <a:srgbClr val="000066"/>
                          </a:solidFill>
                        </a:rPr>
                        <a:t>0</a:t>
                      </a:r>
                      <a:endParaRPr lang="en-US" altLang="x-none" sz="1800" dirty="0">
                        <a:solidFill>
                          <a:srgbClr val="000066"/>
                        </a:solidFill>
                      </a:endParaRPr>
                    </a:p>
                  </a:txBody>
                  <a:tcPr marL="68580" marR="68580" marT="34290" marB="34290" anchor="ctr">
                    <a:lnL w="28575" cap="flat" cmpd="sng">
                      <a:solidFill>
                        <a:schemeClr val="tx1"/>
                      </a:solidFill>
                      <a:prstDash val="solid"/>
                      <a:headEnd type="none" w="med" len="med"/>
                      <a:tailEnd type="none" w="med" len="med"/>
                    </a:lnL>
                    <a:lnR w="28575" cap="flat" cmpd="sng" algn="ctr">
                      <a:solidFill>
                        <a:schemeClr val="tx1"/>
                      </a:solidFill>
                      <a:prstDash val="solid"/>
                      <a:roun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r>
              <a:tr h="460772">
                <a:tc>
                  <a:txBody>
                    <a:bodyPr/>
                    <a:lstStyle>
                      <a:lvl1pPr marL="342900" lvl="0" indent="-342900" algn="l" defTabSz="914400" eaLnBrk="1" fontAlgn="base" latinLnBrk="0" hangingPunct="1">
                        <a:lnSpc>
                          <a:spcPct val="100000"/>
                        </a:lnSpc>
                        <a:spcBef>
                          <a:spcPct val="20000"/>
                        </a:spcBef>
                        <a:spcAft>
                          <a:spcPct val="0"/>
                        </a:spcAft>
                        <a:buClr>
                          <a:srgbClr val="006600"/>
                        </a:buClr>
                        <a:buSzPct val="90000"/>
                        <a:buFont typeface="Wingdings" panose="05000000000000000000" pitchFamily="2" charset="2"/>
                        <a:buChar char="p"/>
                        <a:defRPr sz="2400" u="none" kern="1200" baseline="0">
                          <a:solidFill>
                            <a:srgbClr val="0066CC"/>
                          </a:solidFill>
                          <a:latin typeface="Book Antiqua" panose="02040602050305030304" pitchFamily="2" charset="0"/>
                          <a:ea typeface="华文中宋" panose="02010600040101010101" pitchFamily="2" charset="-122"/>
                        </a:defRPr>
                      </a:lvl1pPr>
                      <a:lvl2pPr marL="742950" lvl="1" indent="-285750">
                        <a:defRPr sz="2000" kern="1200">
                          <a:solidFill>
                            <a:srgbClr val="0033CC"/>
                          </a:solidFill>
                        </a:defRPr>
                      </a:lvl2pPr>
                      <a:lvl3pPr marL="1143000" lvl="2" indent="-228600">
                        <a:defRPr sz="1800" kern="1200">
                          <a:solidFill>
                            <a:schemeClr val="tx1"/>
                          </a:solidFill>
                        </a:defRPr>
                      </a:lvl3pPr>
                      <a:lvl4pPr marL="1600200" lvl="3" indent="-228600">
                        <a:defRPr sz="1800" kern="1200">
                          <a:latin typeface="华文中宋" panose="02010600040101010101" pitchFamily="2" charset="-122"/>
                        </a:defRPr>
                      </a:lvl4pPr>
                      <a:lvl5pPr marL="2057400" lvl="4" indent="-228600">
                        <a:defRPr sz="1800" kern="1200"/>
                      </a:lvl5pPr>
                    </a:lstStyle>
                    <a:p>
                      <a:pPr marL="0" lvl="0" indent="0" algn="ctr">
                        <a:buNone/>
                      </a:pPr>
                      <a:r>
                        <a:rPr lang="en-US" altLang="x-none" sz="1800" dirty="0">
                          <a:solidFill>
                            <a:srgbClr val="000066"/>
                          </a:solidFill>
                        </a:rPr>
                        <a:t>1</a:t>
                      </a:r>
                      <a:endParaRPr lang="en-US" altLang="x-none" sz="1800" dirty="0">
                        <a:solidFill>
                          <a:srgbClr val="000066"/>
                        </a:solidFill>
                      </a:endParaRPr>
                    </a:p>
                  </a:txBody>
                  <a:tcPr marL="68580" marR="68580" marT="34290" marB="34290" anchor="ctr">
                    <a:lnL w="28575" cap="flat" cmpd="sng">
                      <a:solidFill>
                        <a:schemeClr val="tx1"/>
                      </a:solidFill>
                      <a:prstDash val="solid"/>
                      <a:headEnd type="none" w="med" len="med"/>
                      <a:tailEnd type="none" w="med" len="med"/>
                    </a:lnL>
                    <a:lnR w="28575" cap="flat" cmpd="sng" algn="ctr">
                      <a:solidFill>
                        <a:schemeClr val="tx1"/>
                      </a:solidFill>
                      <a:prstDash val="solid"/>
                      <a:roun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r>
            </a:tbl>
          </a:graphicData>
        </a:graphic>
      </p:graphicFrame>
      <p:sp>
        <p:nvSpPr>
          <p:cNvPr id="14" name="文本占位符 13314"/>
          <p:cNvSpPr txBox="1">
            <a:spLocks noChangeArrowheads="1"/>
          </p:cNvSpPr>
          <p:nvPr/>
        </p:nvSpPr>
        <p:spPr bwMode="auto">
          <a:xfrm>
            <a:off x="629842" y="2878330"/>
            <a:ext cx="4635841" cy="462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257175" indent="-257175" algn="l" rtl="0" eaLnBrk="0" fontAlgn="base" hangingPunct="0">
              <a:spcBef>
                <a:spcPct val="20000"/>
              </a:spcBef>
              <a:spcAft>
                <a:spcPct val="0"/>
              </a:spcAft>
              <a:buClr>
                <a:srgbClr val="006600"/>
              </a:buClr>
              <a:buSzPct val="90000"/>
              <a:buFont typeface="Wingdings" panose="05000000000000000000" pitchFamily="2" charset="2"/>
              <a:buChar char="p"/>
              <a:defRPr sz="2100" kern="1200">
                <a:solidFill>
                  <a:srgbClr val="0066CC"/>
                </a:solidFill>
                <a:latin typeface="+mn-lt"/>
                <a:ea typeface="+mn-ea"/>
                <a:cs typeface="+mn-cs"/>
              </a:defRPr>
            </a:lvl1pPr>
            <a:lvl2pPr marL="557530" lvl="1" indent="-214630" algn="l" rtl="0" eaLnBrk="0" fontAlgn="base" hangingPunct="0">
              <a:spcBef>
                <a:spcPct val="20000"/>
              </a:spcBef>
              <a:spcAft>
                <a:spcPct val="0"/>
              </a:spcAft>
              <a:buClr>
                <a:srgbClr val="006600"/>
              </a:buClr>
              <a:buSzPct val="90000"/>
              <a:buFont typeface="Wingdings" panose="05000000000000000000" pitchFamily="2" charset="2"/>
              <a:buChar char="u"/>
              <a:defRPr sz="1800" kern="1200">
                <a:solidFill>
                  <a:srgbClr val="0033CC"/>
                </a:solidFill>
                <a:latin typeface="+mn-lt"/>
                <a:ea typeface="+mn-ea"/>
                <a:cs typeface="+mn-cs"/>
              </a:defRPr>
            </a:lvl2pPr>
            <a:lvl3pPr marL="857250" lvl="2" indent="-171450" algn="l" rtl="0" eaLnBrk="0" fontAlgn="base" hangingPunct="0">
              <a:spcBef>
                <a:spcPct val="20000"/>
              </a:spcBef>
              <a:spcAft>
                <a:spcPct val="0"/>
              </a:spcAft>
              <a:buClr>
                <a:srgbClr val="006600"/>
              </a:buClr>
              <a:buFont typeface="Wingdings" panose="05000000000000000000" pitchFamily="2" charset="2"/>
              <a:buChar char="l"/>
              <a:defRPr sz="1500" kern="1200">
                <a:solidFill>
                  <a:schemeClr val="tx1"/>
                </a:solidFill>
                <a:latin typeface="+mn-lt"/>
                <a:ea typeface="+mn-ea"/>
                <a:cs typeface="+mn-cs"/>
              </a:defRPr>
            </a:lvl3pPr>
            <a:lvl4pPr marL="1200150" lvl="3" indent="-171450" algn="l" rtl="0" eaLnBrk="0" fontAlgn="base" hangingPunct="0">
              <a:spcBef>
                <a:spcPct val="20000"/>
              </a:spcBef>
              <a:spcAft>
                <a:spcPct val="0"/>
              </a:spcAft>
              <a:buFont typeface="Wingdings" panose="05000000000000000000" pitchFamily="2" charset="2"/>
              <a:buChar char="l"/>
              <a:defRPr sz="1500" kern="1200">
                <a:solidFill>
                  <a:schemeClr val="tx1"/>
                </a:solidFill>
                <a:latin typeface="+mn-lt"/>
                <a:ea typeface="+mn-ea"/>
                <a:cs typeface="+mn-cs"/>
              </a:defRPr>
            </a:lvl4pPr>
            <a:lvl5pPr marL="1543050" lvl="4" indent="-171450" algn="l" rtl="0" eaLnBrk="0" fontAlgn="base" hangingPunct="0">
              <a:spcBef>
                <a:spcPct val="20000"/>
              </a:spcBef>
              <a:spcAft>
                <a:spcPct val="0"/>
              </a:spcAft>
              <a:buFont typeface="Wingdings" panose="05000000000000000000" pitchFamily="2" charset="2"/>
              <a:buChar char="ü"/>
              <a:defRPr sz="1500" kern="1200">
                <a:solidFill>
                  <a:schemeClr val="tx1"/>
                </a:solidFill>
                <a:latin typeface="+mn-lt"/>
                <a:ea typeface="+mn-ea"/>
                <a:cs typeface="+mn-cs"/>
              </a:defRPr>
            </a:lvl5pPr>
            <a:lvl6pPr marL="1885950" lvl="5" indent="-171450" algn="l" defTabSz="685800" eaLnBrk="1" fontAlgn="base" latinLnBrk="0" hangingPunct="1">
              <a:lnSpc>
                <a:spcPct val="100000"/>
              </a:lnSpc>
              <a:spcBef>
                <a:spcPct val="20000"/>
              </a:spcBef>
              <a:spcAft>
                <a:spcPct val="0"/>
              </a:spcAft>
              <a:buFont typeface="Wingdings" panose="05000000000000000000" pitchFamily="2" charset="2"/>
              <a:buChar char="ü"/>
              <a:defRPr sz="1500" u="none" kern="1200" baseline="0">
                <a:solidFill>
                  <a:schemeClr val="tx1"/>
                </a:solidFill>
                <a:latin typeface="+mn-lt"/>
                <a:ea typeface="+mn-ea"/>
                <a:cs typeface="+mn-cs"/>
              </a:defRPr>
            </a:lvl6pPr>
            <a:lvl7pPr marL="2228850" lvl="6" indent="-171450" algn="l" defTabSz="685800" eaLnBrk="1" fontAlgn="base" latinLnBrk="0" hangingPunct="1">
              <a:lnSpc>
                <a:spcPct val="100000"/>
              </a:lnSpc>
              <a:spcBef>
                <a:spcPct val="20000"/>
              </a:spcBef>
              <a:spcAft>
                <a:spcPct val="0"/>
              </a:spcAft>
              <a:buFont typeface="Wingdings" panose="05000000000000000000" pitchFamily="2" charset="2"/>
              <a:buChar char="ü"/>
              <a:defRPr sz="1500" u="none" kern="1200" baseline="0">
                <a:solidFill>
                  <a:schemeClr val="tx1"/>
                </a:solidFill>
                <a:latin typeface="+mn-lt"/>
                <a:ea typeface="+mn-ea"/>
                <a:cs typeface="+mn-cs"/>
              </a:defRPr>
            </a:lvl7pPr>
            <a:lvl8pPr marL="2571750" lvl="7" indent="-171450" algn="l" defTabSz="685800" eaLnBrk="1" fontAlgn="base" latinLnBrk="0" hangingPunct="1">
              <a:lnSpc>
                <a:spcPct val="100000"/>
              </a:lnSpc>
              <a:spcBef>
                <a:spcPct val="20000"/>
              </a:spcBef>
              <a:spcAft>
                <a:spcPct val="0"/>
              </a:spcAft>
              <a:buFont typeface="Wingdings" panose="05000000000000000000" pitchFamily="2" charset="2"/>
              <a:buChar char="ü"/>
              <a:defRPr sz="1500" u="none" kern="1200" baseline="0">
                <a:solidFill>
                  <a:schemeClr val="tx1"/>
                </a:solidFill>
                <a:latin typeface="+mn-lt"/>
                <a:ea typeface="+mn-ea"/>
                <a:cs typeface="+mn-cs"/>
              </a:defRPr>
            </a:lvl8pPr>
            <a:lvl9pPr marL="2914650" lvl="8" indent="-171450" algn="l" defTabSz="685800" eaLnBrk="1" fontAlgn="base" latinLnBrk="0" hangingPunct="1">
              <a:lnSpc>
                <a:spcPct val="100000"/>
              </a:lnSpc>
              <a:spcBef>
                <a:spcPct val="20000"/>
              </a:spcBef>
              <a:spcAft>
                <a:spcPct val="0"/>
              </a:spcAft>
              <a:buFont typeface="Wingdings" panose="05000000000000000000" pitchFamily="2" charset="2"/>
              <a:buChar char="ü"/>
              <a:defRPr sz="1500" u="none" kern="1200" baseline="0">
                <a:solidFill>
                  <a:schemeClr val="tx1"/>
                </a:solidFill>
                <a:latin typeface="+mn-lt"/>
                <a:ea typeface="+mn-ea"/>
                <a:cs typeface="+mn-cs"/>
              </a:defRPr>
            </a:lvl9pPr>
          </a:lstStyle>
          <a:p>
            <a:pPr marL="0" indent="0" eaLnBrk="1" hangingPunct="1">
              <a:lnSpc>
                <a:spcPct val="150000"/>
              </a:lnSpc>
              <a:spcBef>
                <a:spcPts val="0"/>
              </a:spcBef>
              <a:buNone/>
            </a:pPr>
            <a:r>
              <a:rPr lang="zh-CN" altLang="en-US" sz="1600" b="1" dirty="0">
                <a:solidFill>
                  <a:srgbClr val="000066"/>
                </a:solidFill>
                <a:latin typeface="微软雅黑" panose="020B0503020204020204" pitchFamily="34" charset="-122"/>
                <a:ea typeface="微软雅黑" panose="020B0503020204020204" pitchFamily="34" charset="-122"/>
              </a:rPr>
              <a:t>水平和垂直梯度其实就是按照如下方式得到：</a:t>
            </a:r>
            <a:endParaRPr lang="en-US" altLang="zh-CN" sz="1600" b="1" dirty="0">
              <a:solidFill>
                <a:srgbClr val="000066"/>
              </a:solidFill>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sp>
            <p:nvSpPr>
              <p:cNvPr id="15" name="文本框 14"/>
              <p:cNvSpPr txBox="1"/>
              <p:nvPr/>
            </p:nvSpPr>
            <p:spPr>
              <a:xfrm>
                <a:off x="681300" y="3405708"/>
                <a:ext cx="2506779" cy="369332"/>
              </a:xfrm>
              <a:prstGeom prst="rect">
                <a:avLst/>
              </a:prstGeom>
              <a:noFill/>
            </p:spPr>
            <p:txBody>
              <a:bodyPr wrap="square">
                <a:spAutoFit/>
              </a:bodyPr>
              <a:lstStyle/>
              <a:p>
                <a14:m>
                  <m:oMathPara xmlns:m="http://schemas.openxmlformats.org/officeDocument/2006/math">
                    <m:oMathParaPr>
                      <m:jc m:val="centerGroup"/>
                    </m:oMathParaPr>
                    <m:oMath xmlns:m="http://schemas.openxmlformats.org/officeDocument/2006/math">
                      <m:r>
                        <a:rPr lang="zh-CN" altLang="en-US" b="1" i="1" dirty="0" smtClean="0">
                          <a:latin typeface="Cambria Math" panose="02040503050406030204" pitchFamily="18" charset="0"/>
                          <a:cs typeface="Times New Roman" panose="02020603050405020304" pitchFamily="18" charset="0"/>
                        </a:rPr>
                        <m:t>𝒇</m:t>
                      </m:r>
                      <m:r>
                        <m:rPr>
                          <m:sty m:val="p"/>
                        </m:rPr>
                        <a:rPr lang="en-US" altLang="zh-CN" b="1" i="1" baseline="-25000" dirty="0" smtClean="0">
                          <a:latin typeface="Cambria Math" panose="02040503050406030204" pitchFamily="18" charset="0"/>
                          <a:cs typeface="Times New Roman" panose="02020603050405020304" pitchFamily="18" charset="0"/>
                        </a:rPr>
                        <m:t>x</m:t>
                      </m:r>
                      <m:r>
                        <a:rPr lang="zh-CN" altLang="en-US" b="1" i="1" dirty="0" smtClean="0">
                          <a:latin typeface="Cambria Math" panose="02040503050406030204" pitchFamily="18" charset="0"/>
                          <a:cs typeface="Times New Roman" panose="02020603050405020304" pitchFamily="18" charset="0"/>
                        </a:rPr>
                        <m:t>  </m:t>
                      </m:r>
                      <m:r>
                        <a:rPr lang="en-US" altLang="zh-CN" b="1" i="1" dirty="0">
                          <a:latin typeface="Cambria Math" panose="02040503050406030204" pitchFamily="18" charset="0"/>
                          <a:cs typeface="Times New Roman" panose="02020603050405020304" pitchFamily="18" charset="0"/>
                        </a:rPr>
                        <m:t>= </m:t>
                      </m:r>
                      <m:r>
                        <a:rPr lang="en-US" altLang="zh-CN" b="1" i="1" dirty="0" smtClean="0">
                          <a:latin typeface="Cambria Math" panose="02040503050406030204" pitchFamily="18" charset="0"/>
                          <a:cs typeface="Times New Roman" panose="02020603050405020304" pitchFamily="18" charset="0"/>
                        </a:rPr>
                        <m:t>[−</m:t>
                      </m:r>
                      <m:r>
                        <a:rPr lang="en-US" altLang="zh-CN" b="1" i="1" dirty="0" smtClean="0">
                          <a:latin typeface="Cambria Math" panose="02040503050406030204" pitchFamily="18" charset="0"/>
                          <a:cs typeface="Times New Roman" panose="02020603050405020304" pitchFamily="18" charset="0"/>
                        </a:rPr>
                        <m:t>𝟏</m:t>
                      </m:r>
                      <m:r>
                        <a:rPr lang="en-US" altLang="zh-CN" b="1" i="1" dirty="0" smtClean="0">
                          <a:latin typeface="Cambria Math" panose="02040503050406030204" pitchFamily="18" charset="0"/>
                          <a:cs typeface="Times New Roman" panose="02020603050405020304" pitchFamily="18" charset="0"/>
                        </a:rPr>
                        <m:t>, </m:t>
                      </m:r>
                      <m:r>
                        <a:rPr lang="en-US" altLang="zh-CN" b="1" i="1" dirty="0" smtClean="0">
                          <a:latin typeface="Cambria Math" panose="02040503050406030204" pitchFamily="18" charset="0"/>
                          <a:cs typeface="Times New Roman" panose="02020603050405020304" pitchFamily="18" charset="0"/>
                        </a:rPr>
                        <m:t>𝟎</m:t>
                      </m:r>
                      <m:r>
                        <a:rPr lang="en-US" altLang="zh-CN" b="1" i="1" dirty="0" smtClean="0">
                          <a:latin typeface="Cambria Math" panose="02040503050406030204" pitchFamily="18" charset="0"/>
                          <a:cs typeface="Times New Roman" panose="02020603050405020304" pitchFamily="18" charset="0"/>
                        </a:rPr>
                        <m:t>, +</m:t>
                      </m:r>
                      <m:r>
                        <a:rPr lang="en-US" altLang="zh-CN" b="1" i="1" dirty="0" smtClean="0">
                          <a:latin typeface="Cambria Math" panose="02040503050406030204" pitchFamily="18" charset="0"/>
                          <a:cs typeface="Times New Roman" panose="02020603050405020304" pitchFamily="18" charset="0"/>
                        </a:rPr>
                        <m:t>𝟏</m:t>
                      </m:r>
                      <m:r>
                        <a:rPr lang="en-US" altLang="zh-CN" b="1" i="1" dirty="0" smtClean="0">
                          <a:latin typeface="Cambria Math" panose="02040503050406030204" pitchFamily="18" charset="0"/>
                          <a:cs typeface="Times New Roman" panose="02020603050405020304" pitchFamily="18" charset="0"/>
                        </a:rPr>
                        <m:t>]</m:t>
                      </m:r>
                    </m:oMath>
                  </m:oMathPara>
                </a14:m>
                <a:endParaRPr lang="zh-CN" altLang="en-US" b="1" dirty="0">
                  <a:latin typeface="Times New Roman" panose="02020603050405020304" pitchFamily="18" charset="0"/>
                  <a:cs typeface="Times New Roman" panose="02020603050405020304" pitchFamily="18" charset="0"/>
                </a:endParaRPr>
              </a:p>
            </p:txBody>
          </p:sp>
        </mc:Choice>
        <mc:Fallback>
          <p:sp>
            <p:nvSpPr>
              <p:cNvPr id="15" name="文本框 14"/>
              <p:cNvSpPr txBox="1">
                <a:spLocks noRot="1" noChangeAspect="1" noMove="1" noResize="1" noEditPoints="1" noAdjustHandles="1" noChangeArrowheads="1" noChangeShapeType="1" noTextEdit="1"/>
              </p:cNvSpPr>
              <p:nvPr/>
            </p:nvSpPr>
            <p:spPr>
              <a:xfrm>
                <a:off x="681300" y="3405708"/>
                <a:ext cx="2506779" cy="369332"/>
              </a:xfrm>
              <a:prstGeom prst="rect">
                <a:avLst/>
              </a:prstGeom>
              <a:blipFill rotWithShape="1">
                <a:blip r:embed="rId2"/>
                <a:stretch>
                  <a:fillRect l="-23" t="-55" r="15" b="162"/>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6" name="文本框 15"/>
              <p:cNvSpPr txBox="1"/>
              <p:nvPr/>
            </p:nvSpPr>
            <p:spPr>
              <a:xfrm>
                <a:off x="681300" y="3917679"/>
                <a:ext cx="2576907" cy="406073"/>
              </a:xfrm>
              <a:prstGeom prst="rect">
                <a:avLst/>
              </a:prstGeom>
              <a:noFill/>
            </p:spPr>
            <p:txBody>
              <a:bodyPr wrap="square">
                <a:spAutoFit/>
              </a:bodyPr>
              <a:lstStyle/>
              <a:p>
                <a14:m>
                  <m:oMathPara xmlns:m="http://schemas.openxmlformats.org/officeDocument/2006/math">
                    <m:oMathParaPr>
                      <m:jc m:val="centerGroup"/>
                    </m:oMathParaPr>
                    <m:oMath xmlns:m="http://schemas.openxmlformats.org/officeDocument/2006/math">
                      <m:sSub>
                        <m:sSubPr>
                          <m:ctrlPr>
                            <a:rPr lang="en-US" altLang="zh-CN" b="1" i="1" dirty="0" smtClean="0">
                              <a:latin typeface="Cambria Math" panose="02040503050406030204" pitchFamily="18" charset="0"/>
                              <a:cs typeface="Times New Roman" panose="02020603050405020304" pitchFamily="18" charset="0"/>
                            </a:rPr>
                          </m:ctrlPr>
                        </m:sSubPr>
                        <m:e>
                          <m:r>
                            <a:rPr lang="en-US" altLang="zh-CN" b="1" i="1" dirty="0" smtClean="0">
                              <a:latin typeface="Cambria Math" panose="02040503050406030204" pitchFamily="18" charset="0"/>
                              <a:cs typeface="Times New Roman" panose="02020603050405020304" pitchFamily="18" charset="0"/>
                            </a:rPr>
                            <m:t>𝒇</m:t>
                          </m:r>
                        </m:e>
                        <m:sub>
                          <m:r>
                            <a:rPr lang="en-US" altLang="zh-CN" b="1" i="1" dirty="0" smtClean="0">
                              <a:latin typeface="Cambria Math" panose="02040503050406030204" pitchFamily="18" charset="0"/>
                              <a:cs typeface="Times New Roman" panose="02020603050405020304" pitchFamily="18" charset="0"/>
                            </a:rPr>
                            <m:t>𝒚</m:t>
                          </m:r>
                        </m:sub>
                      </m:sSub>
                      <m:r>
                        <a:rPr lang="zh-CN" altLang="en-US" b="1" i="1" dirty="0" smtClean="0">
                          <a:latin typeface="Cambria Math" panose="02040503050406030204" pitchFamily="18" charset="0"/>
                          <a:cs typeface="Times New Roman" panose="02020603050405020304" pitchFamily="18" charset="0"/>
                        </a:rPr>
                        <m:t>  </m:t>
                      </m:r>
                      <m:r>
                        <a:rPr lang="en-US" altLang="zh-CN" b="1" i="1" dirty="0">
                          <a:latin typeface="Cambria Math" panose="02040503050406030204" pitchFamily="18" charset="0"/>
                          <a:cs typeface="Times New Roman" panose="02020603050405020304" pitchFamily="18" charset="0"/>
                        </a:rPr>
                        <m:t>= </m:t>
                      </m:r>
                      <m:sSup>
                        <m:sSupPr>
                          <m:ctrlPr>
                            <a:rPr lang="en-US" altLang="zh-CN" b="1" i="1" dirty="0" smtClean="0">
                              <a:latin typeface="Cambria Math" panose="02040503050406030204" pitchFamily="18" charset="0"/>
                              <a:cs typeface="Times New Roman" panose="02020603050405020304" pitchFamily="18" charset="0"/>
                            </a:rPr>
                          </m:ctrlPr>
                        </m:sSupPr>
                        <m:e>
                          <m:r>
                            <a:rPr lang="en-US" altLang="zh-CN" b="1" i="1" dirty="0">
                              <a:latin typeface="Cambria Math" panose="02040503050406030204" pitchFamily="18" charset="0"/>
                              <a:cs typeface="Times New Roman" panose="02020603050405020304" pitchFamily="18" charset="0"/>
                            </a:rPr>
                            <m:t>[−</m:t>
                          </m:r>
                          <m:r>
                            <a:rPr lang="en-US" altLang="zh-CN" b="1" i="1" dirty="0">
                              <a:latin typeface="Cambria Math" panose="02040503050406030204" pitchFamily="18" charset="0"/>
                              <a:cs typeface="Times New Roman" panose="02020603050405020304" pitchFamily="18" charset="0"/>
                            </a:rPr>
                            <m:t>𝟏</m:t>
                          </m:r>
                          <m:r>
                            <a:rPr lang="en-US" altLang="zh-CN" b="1" i="1" dirty="0">
                              <a:latin typeface="Cambria Math" panose="02040503050406030204" pitchFamily="18" charset="0"/>
                              <a:cs typeface="Times New Roman" panose="02020603050405020304" pitchFamily="18" charset="0"/>
                            </a:rPr>
                            <m:t>, </m:t>
                          </m:r>
                          <m:r>
                            <a:rPr lang="en-US" altLang="zh-CN" b="1" i="1" dirty="0">
                              <a:latin typeface="Cambria Math" panose="02040503050406030204" pitchFamily="18" charset="0"/>
                              <a:cs typeface="Times New Roman" panose="02020603050405020304" pitchFamily="18" charset="0"/>
                            </a:rPr>
                            <m:t>𝟎</m:t>
                          </m:r>
                          <m:r>
                            <a:rPr lang="en-US" altLang="zh-CN" b="1" i="1" dirty="0">
                              <a:latin typeface="Cambria Math" panose="02040503050406030204" pitchFamily="18" charset="0"/>
                              <a:cs typeface="Times New Roman" panose="02020603050405020304" pitchFamily="18" charset="0"/>
                            </a:rPr>
                            <m:t>, +</m:t>
                          </m:r>
                          <m:r>
                            <a:rPr lang="en-US" altLang="zh-CN" b="1" i="1" dirty="0">
                              <a:latin typeface="Cambria Math" panose="02040503050406030204" pitchFamily="18" charset="0"/>
                              <a:cs typeface="Times New Roman" panose="02020603050405020304" pitchFamily="18" charset="0"/>
                            </a:rPr>
                            <m:t>𝟏</m:t>
                          </m:r>
                          <m:r>
                            <a:rPr lang="en-US" altLang="zh-CN" b="1" i="1" dirty="0">
                              <a:latin typeface="Cambria Math" panose="02040503050406030204" pitchFamily="18" charset="0"/>
                              <a:cs typeface="Times New Roman" panose="02020603050405020304" pitchFamily="18" charset="0"/>
                            </a:rPr>
                            <m:t>]</m:t>
                          </m:r>
                        </m:e>
                        <m:sup>
                          <m:r>
                            <a:rPr lang="en-US" altLang="zh-CN" b="1" i="1" dirty="0" smtClean="0">
                              <a:latin typeface="Cambria Math" panose="02040503050406030204" pitchFamily="18" charset="0"/>
                              <a:cs typeface="Times New Roman" panose="02020603050405020304" pitchFamily="18" charset="0"/>
                            </a:rPr>
                            <m:t>𝑻</m:t>
                          </m:r>
                        </m:sup>
                      </m:sSup>
                    </m:oMath>
                  </m:oMathPara>
                </a14:m>
                <a:endParaRPr lang="zh-CN" altLang="en-US" b="1" dirty="0">
                  <a:latin typeface="Times New Roman" panose="02020603050405020304" pitchFamily="18" charset="0"/>
                  <a:cs typeface="Times New Roman" panose="02020603050405020304" pitchFamily="18" charset="0"/>
                </a:endParaRPr>
              </a:p>
            </p:txBody>
          </p:sp>
        </mc:Choice>
        <mc:Fallback>
          <p:sp>
            <p:nvSpPr>
              <p:cNvPr id="16" name="文本框 15"/>
              <p:cNvSpPr txBox="1">
                <a:spLocks noRot="1" noChangeAspect="1" noMove="1" noResize="1" noEditPoints="1" noAdjustHandles="1" noChangeArrowheads="1" noChangeShapeType="1" noTextEdit="1"/>
              </p:cNvSpPr>
              <p:nvPr/>
            </p:nvSpPr>
            <p:spPr>
              <a:xfrm>
                <a:off x="681300" y="3917679"/>
                <a:ext cx="2576907" cy="406073"/>
              </a:xfrm>
              <a:prstGeom prst="rect">
                <a:avLst/>
              </a:prstGeom>
              <a:blipFill rotWithShape="1">
                <a:blip r:embed="rId3"/>
                <a:stretch>
                  <a:fillRect l="-23" t="-90" r="1" b="9"/>
                </a:stretch>
              </a:blipFill>
            </p:spPr>
            <p:txBody>
              <a:bodyPr/>
              <a:lstStyle/>
              <a:p>
                <a:r>
                  <a:rPr lang="zh-CN" altLang="en-US">
                    <a:noFill/>
                  </a:rPr>
                  <a:t> </a:t>
                </a:r>
              </a:p>
            </p:txBody>
          </p:sp>
        </mc:Fallback>
      </mc:AlternateContent>
      <p:sp>
        <p:nvSpPr>
          <p:cNvPr id="19" name="灯片编号占位符 19"/>
          <p:cNvSpPr txBox="1"/>
          <p:nvPr/>
        </p:nvSpPr>
        <p:spPr>
          <a:xfrm>
            <a:off x="4843463" y="4767264"/>
            <a:ext cx="1543050" cy="273844"/>
          </a:xfrm>
          <a:prstGeom prst="rect">
            <a:avLst/>
          </a:prstGeom>
        </p:spPr>
        <p:txBody>
          <a:bodyPr vert="horz" lIns="91440" tIns="45720" rIns="91440" bIns="45720" rtlCol="0" anchor="ctr"/>
          <a:lstStyle>
            <a:defPPr>
              <a:defRPr lang="zh-CN"/>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8F63A3B-78C7-47BE-AE5E-E10140E04643}" type="slidenum">
              <a:rPr lang="en-US" sz="1200" smtClean="0">
                <a:solidFill>
                  <a:srgbClr val="000000"/>
                </a:solidFill>
                <a:latin typeface="Calibri" panose="020F0502020204030204"/>
              </a:rPr>
            </a:fld>
            <a:endParaRPr lang="en-US" sz="1200" dirty="0">
              <a:solidFill>
                <a:srgbClr val="000000"/>
              </a:solidFill>
              <a:latin typeface="Calibri" panose="020F0502020204030204"/>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8193"/>
          <p:cNvSpPr txBox="1">
            <a:spLocks noChangeArrowheads="1"/>
          </p:cNvSpPr>
          <p:nvPr/>
        </p:nvSpPr>
        <p:spPr bwMode="auto">
          <a:xfrm>
            <a:off x="629842" y="86202"/>
            <a:ext cx="2448638" cy="422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l" rtl="0" eaLnBrk="0" fontAlgn="base" hangingPunct="0">
              <a:spcBef>
                <a:spcPct val="0"/>
              </a:spcBef>
              <a:spcAft>
                <a:spcPct val="0"/>
              </a:spcAft>
              <a:defRPr sz="2400" b="1" kern="1200">
                <a:solidFill>
                  <a:srgbClr val="0000FF"/>
                </a:solidFill>
                <a:latin typeface="+mj-lt"/>
                <a:ea typeface="+mj-ea"/>
                <a:cs typeface="+mj-cs"/>
              </a:defRPr>
            </a:lvl1pPr>
            <a:lvl2pPr algn="l" rtl="0" eaLnBrk="0" fontAlgn="base" hangingPunct="0">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2pPr>
            <a:lvl3pPr algn="l" rtl="0" eaLnBrk="0" fontAlgn="base" hangingPunct="0">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3pPr>
            <a:lvl4pPr algn="l" rtl="0" eaLnBrk="0" fontAlgn="base" hangingPunct="0">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4pPr>
            <a:lvl5pPr algn="l" rtl="0" eaLnBrk="0" fontAlgn="base" hangingPunct="0">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5pPr>
            <a:lvl6pPr marL="342900" algn="l" rtl="0" fontAlgn="base">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6pPr>
            <a:lvl7pPr marL="685800" algn="l" rtl="0" fontAlgn="base">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7pPr>
            <a:lvl8pPr marL="1028700" algn="l" rtl="0" fontAlgn="base">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8pPr>
            <a:lvl9pPr marL="1371600" algn="l" rtl="0" fontAlgn="base">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9pPr>
          </a:lstStyle>
          <a:p>
            <a:pPr eaLnBrk="1" hangingPunct="1"/>
            <a:r>
              <a:rPr lang="zh-CN" altLang="en-US" sz="1600" dirty="0">
                <a:solidFill>
                  <a:srgbClr val="000000"/>
                </a:solidFill>
                <a:latin typeface="微软雅黑" panose="020B0503020204020204" pitchFamily="34" charset="-122"/>
                <a:ea typeface="微软雅黑" panose="020B0503020204020204" pitchFamily="34" charset="-122"/>
                <a:cs typeface="+mn-cs"/>
              </a:rPr>
              <a:t>二、手工特征技术</a:t>
            </a:r>
            <a:endParaRPr lang="en-US" altLang="zh-CN" sz="1600" dirty="0">
              <a:solidFill>
                <a:srgbClr val="000000"/>
              </a:solidFill>
              <a:latin typeface="微软雅黑" panose="020B0503020204020204" pitchFamily="34" charset="-122"/>
              <a:ea typeface="微软雅黑" panose="020B0503020204020204" pitchFamily="34" charset="-122"/>
              <a:cs typeface="+mn-cs"/>
            </a:endParaRPr>
          </a:p>
        </p:txBody>
      </p:sp>
      <p:sp>
        <p:nvSpPr>
          <p:cNvPr id="3" name="文本框 2"/>
          <p:cNvSpPr txBox="1"/>
          <p:nvPr/>
        </p:nvSpPr>
        <p:spPr>
          <a:xfrm>
            <a:off x="5361708" y="162538"/>
            <a:ext cx="1201017" cy="338554"/>
          </a:xfrm>
          <a:prstGeom prst="rect">
            <a:avLst/>
          </a:prstGeom>
          <a:noFill/>
        </p:spPr>
        <p:txBody>
          <a:bodyPr wrap="square" rtlCol="0">
            <a:spAutoFit/>
          </a:bodyPr>
          <a:lstStyle/>
          <a:p>
            <a:pPr algn="ctr"/>
            <a:r>
              <a:rPr lang="en-US" altLang="zh-CN" sz="1600" b="1" dirty="0">
                <a:solidFill>
                  <a:prstClr val="white"/>
                </a:solidFill>
                <a:latin typeface="微软雅黑" panose="020B0503020204020204" pitchFamily="34" charset="-122"/>
                <a:ea typeface="微软雅黑" panose="020B0503020204020204" pitchFamily="34" charset="-122"/>
              </a:rPr>
              <a:t>HOG</a:t>
            </a:r>
            <a:r>
              <a:rPr lang="zh-CN" altLang="en-US" sz="1600" b="1" dirty="0">
                <a:solidFill>
                  <a:prstClr val="white"/>
                </a:solidFill>
                <a:latin typeface="微软雅黑" panose="020B0503020204020204" pitchFamily="34" charset="-122"/>
                <a:ea typeface="微软雅黑" panose="020B0503020204020204" pitchFamily="34" charset="-122"/>
              </a:rPr>
              <a:t>步骤</a:t>
            </a:r>
            <a:endParaRPr lang="zh-CN" altLang="en-US" sz="1600" b="1" dirty="0">
              <a:solidFill>
                <a:prstClr val="white"/>
              </a:solidFill>
              <a:latin typeface="微软雅黑" panose="020B0503020204020204" pitchFamily="34" charset="-122"/>
              <a:ea typeface="微软雅黑" panose="020B0503020204020204" pitchFamily="34" charset="-122"/>
            </a:endParaRPr>
          </a:p>
        </p:txBody>
      </p:sp>
      <p:sp>
        <p:nvSpPr>
          <p:cNvPr id="4" name="文本占位符 11266"/>
          <p:cNvSpPr txBox="1">
            <a:spLocks noChangeArrowheads="1"/>
          </p:cNvSpPr>
          <p:nvPr/>
        </p:nvSpPr>
        <p:spPr bwMode="auto">
          <a:xfrm>
            <a:off x="390525" y="501092"/>
            <a:ext cx="6172200" cy="528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257175" indent="-257175" algn="l" rtl="0" eaLnBrk="0" fontAlgn="base" hangingPunct="0">
              <a:spcBef>
                <a:spcPct val="20000"/>
              </a:spcBef>
              <a:spcAft>
                <a:spcPct val="0"/>
              </a:spcAft>
              <a:buClr>
                <a:srgbClr val="006600"/>
              </a:buClr>
              <a:buSzPct val="90000"/>
              <a:buFont typeface="Wingdings" panose="05000000000000000000" pitchFamily="2" charset="2"/>
              <a:buChar char="p"/>
              <a:defRPr sz="2100" kern="1200">
                <a:solidFill>
                  <a:srgbClr val="0066CC"/>
                </a:solidFill>
                <a:latin typeface="+mn-lt"/>
                <a:ea typeface="+mn-ea"/>
                <a:cs typeface="+mn-cs"/>
              </a:defRPr>
            </a:lvl1pPr>
            <a:lvl2pPr marL="557530" lvl="1" indent="-214630" algn="l" rtl="0" eaLnBrk="0" fontAlgn="base" hangingPunct="0">
              <a:spcBef>
                <a:spcPct val="20000"/>
              </a:spcBef>
              <a:spcAft>
                <a:spcPct val="0"/>
              </a:spcAft>
              <a:buClr>
                <a:srgbClr val="006600"/>
              </a:buClr>
              <a:buSzPct val="90000"/>
              <a:buFont typeface="Wingdings" panose="05000000000000000000" pitchFamily="2" charset="2"/>
              <a:buChar char="u"/>
              <a:defRPr sz="1800" kern="1200">
                <a:solidFill>
                  <a:srgbClr val="0033CC"/>
                </a:solidFill>
                <a:latin typeface="+mn-lt"/>
                <a:ea typeface="+mn-ea"/>
                <a:cs typeface="+mn-cs"/>
              </a:defRPr>
            </a:lvl2pPr>
            <a:lvl3pPr marL="857250" lvl="2" indent="-171450" algn="l" rtl="0" eaLnBrk="0" fontAlgn="base" hangingPunct="0">
              <a:spcBef>
                <a:spcPct val="20000"/>
              </a:spcBef>
              <a:spcAft>
                <a:spcPct val="0"/>
              </a:spcAft>
              <a:buClr>
                <a:srgbClr val="006600"/>
              </a:buClr>
              <a:buFont typeface="Wingdings" panose="05000000000000000000" pitchFamily="2" charset="2"/>
              <a:buChar char="l"/>
              <a:defRPr sz="1500" kern="1200">
                <a:solidFill>
                  <a:schemeClr val="tx1"/>
                </a:solidFill>
                <a:latin typeface="+mn-lt"/>
                <a:ea typeface="+mn-ea"/>
                <a:cs typeface="+mn-cs"/>
              </a:defRPr>
            </a:lvl3pPr>
            <a:lvl4pPr marL="1200150" lvl="3" indent="-171450" algn="l" rtl="0" eaLnBrk="0" fontAlgn="base" hangingPunct="0">
              <a:spcBef>
                <a:spcPct val="20000"/>
              </a:spcBef>
              <a:spcAft>
                <a:spcPct val="0"/>
              </a:spcAft>
              <a:buFont typeface="Wingdings" panose="05000000000000000000" pitchFamily="2" charset="2"/>
              <a:buChar char="l"/>
              <a:defRPr sz="1500" kern="1200">
                <a:solidFill>
                  <a:schemeClr val="tx1"/>
                </a:solidFill>
                <a:latin typeface="+mn-lt"/>
                <a:ea typeface="+mn-ea"/>
                <a:cs typeface="+mn-cs"/>
              </a:defRPr>
            </a:lvl4pPr>
            <a:lvl5pPr marL="1543050" lvl="4" indent="-171450" algn="l" rtl="0" eaLnBrk="0" fontAlgn="base" hangingPunct="0">
              <a:spcBef>
                <a:spcPct val="20000"/>
              </a:spcBef>
              <a:spcAft>
                <a:spcPct val="0"/>
              </a:spcAft>
              <a:buFont typeface="Wingdings" panose="05000000000000000000" pitchFamily="2" charset="2"/>
              <a:buChar char="ü"/>
              <a:defRPr sz="1500" kern="1200">
                <a:solidFill>
                  <a:schemeClr val="tx1"/>
                </a:solidFill>
                <a:latin typeface="+mn-lt"/>
                <a:ea typeface="+mn-ea"/>
                <a:cs typeface="+mn-cs"/>
              </a:defRPr>
            </a:lvl5pPr>
            <a:lvl6pPr marL="1885950" lvl="5" indent="-171450" algn="l" defTabSz="685800" eaLnBrk="1" fontAlgn="base" latinLnBrk="0" hangingPunct="1">
              <a:lnSpc>
                <a:spcPct val="100000"/>
              </a:lnSpc>
              <a:spcBef>
                <a:spcPct val="20000"/>
              </a:spcBef>
              <a:spcAft>
                <a:spcPct val="0"/>
              </a:spcAft>
              <a:buFont typeface="Wingdings" panose="05000000000000000000" pitchFamily="2" charset="2"/>
              <a:buChar char="ü"/>
              <a:defRPr sz="1500" u="none" kern="1200" baseline="0">
                <a:solidFill>
                  <a:schemeClr val="tx1"/>
                </a:solidFill>
                <a:latin typeface="+mn-lt"/>
                <a:ea typeface="+mn-ea"/>
                <a:cs typeface="+mn-cs"/>
              </a:defRPr>
            </a:lvl6pPr>
            <a:lvl7pPr marL="2228850" lvl="6" indent="-171450" algn="l" defTabSz="685800" eaLnBrk="1" fontAlgn="base" latinLnBrk="0" hangingPunct="1">
              <a:lnSpc>
                <a:spcPct val="100000"/>
              </a:lnSpc>
              <a:spcBef>
                <a:spcPct val="20000"/>
              </a:spcBef>
              <a:spcAft>
                <a:spcPct val="0"/>
              </a:spcAft>
              <a:buFont typeface="Wingdings" panose="05000000000000000000" pitchFamily="2" charset="2"/>
              <a:buChar char="ü"/>
              <a:defRPr sz="1500" u="none" kern="1200" baseline="0">
                <a:solidFill>
                  <a:schemeClr val="tx1"/>
                </a:solidFill>
                <a:latin typeface="+mn-lt"/>
                <a:ea typeface="+mn-ea"/>
                <a:cs typeface="+mn-cs"/>
              </a:defRPr>
            </a:lvl7pPr>
            <a:lvl8pPr marL="2571750" lvl="7" indent="-171450" algn="l" defTabSz="685800" eaLnBrk="1" fontAlgn="base" latinLnBrk="0" hangingPunct="1">
              <a:lnSpc>
                <a:spcPct val="100000"/>
              </a:lnSpc>
              <a:spcBef>
                <a:spcPct val="20000"/>
              </a:spcBef>
              <a:spcAft>
                <a:spcPct val="0"/>
              </a:spcAft>
              <a:buFont typeface="Wingdings" panose="05000000000000000000" pitchFamily="2" charset="2"/>
              <a:buChar char="ü"/>
              <a:defRPr sz="1500" u="none" kern="1200" baseline="0">
                <a:solidFill>
                  <a:schemeClr val="tx1"/>
                </a:solidFill>
                <a:latin typeface="+mn-lt"/>
                <a:ea typeface="+mn-ea"/>
                <a:cs typeface="+mn-cs"/>
              </a:defRPr>
            </a:lvl8pPr>
            <a:lvl9pPr marL="2914650" lvl="8" indent="-171450" algn="l" defTabSz="685800" eaLnBrk="1" fontAlgn="base" latinLnBrk="0" hangingPunct="1">
              <a:lnSpc>
                <a:spcPct val="100000"/>
              </a:lnSpc>
              <a:spcBef>
                <a:spcPct val="20000"/>
              </a:spcBef>
              <a:spcAft>
                <a:spcPct val="0"/>
              </a:spcAft>
              <a:buFont typeface="Wingdings" panose="05000000000000000000" pitchFamily="2" charset="2"/>
              <a:buChar char="ü"/>
              <a:defRPr sz="1500" u="none" kern="1200" baseline="0">
                <a:solidFill>
                  <a:schemeClr val="tx1"/>
                </a:solidFill>
                <a:latin typeface="+mn-lt"/>
                <a:ea typeface="+mn-ea"/>
                <a:cs typeface="+mn-cs"/>
              </a:defRPr>
            </a:lvl9pPr>
          </a:lstStyle>
          <a:p>
            <a:pPr marL="0" indent="0" eaLnBrk="1" hangingPunct="1">
              <a:lnSpc>
                <a:spcPct val="150000"/>
              </a:lnSpc>
              <a:buFont typeface="Wingdings" panose="05000000000000000000" pitchFamily="2" charset="2"/>
              <a:buNone/>
            </a:pPr>
            <a:r>
              <a:rPr lang="en-US" altLang="zh-CN" sz="1800" b="1" dirty="0">
                <a:solidFill>
                  <a:srgbClr val="000066"/>
                </a:solidFill>
                <a:latin typeface="微软雅黑" panose="020B0503020204020204" pitchFamily="34" charset="-122"/>
                <a:ea typeface="微软雅黑" panose="020B0503020204020204" pitchFamily="34" charset="-122"/>
              </a:rPr>
              <a:t>1</a:t>
            </a:r>
            <a:r>
              <a:rPr lang="zh-CN" altLang="en-US" sz="1800" b="1" dirty="0">
                <a:solidFill>
                  <a:srgbClr val="000066"/>
                </a:solidFill>
                <a:latin typeface="微软雅黑" panose="020B0503020204020204" pitchFamily="34" charset="-122"/>
                <a:ea typeface="微软雅黑" panose="020B0503020204020204" pitchFamily="34" charset="-122"/>
              </a:rPr>
              <a:t>、梯度计算</a:t>
            </a:r>
            <a:endParaRPr lang="en-US" altLang="zh-CN" sz="1400" b="1" dirty="0">
              <a:solidFill>
                <a:srgbClr val="000066"/>
              </a:solidFill>
              <a:latin typeface="微软雅黑" panose="020B0503020204020204" pitchFamily="34" charset="-122"/>
              <a:ea typeface="微软雅黑" panose="020B0503020204020204" pitchFamily="34" charset="-122"/>
            </a:endParaRPr>
          </a:p>
        </p:txBody>
      </p:sp>
      <p:sp>
        <p:nvSpPr>
          <p:cNvPr id="17" name="Rectangle 2"/>
          <p:cNvSpPr>
            <a:spLocks noChangeArrowheads="1"/>
          </p:cNvSpPr>
          <p:nvPr/>
        </p:nvSpPr>
        <p:spPr bwMode="auto">
          <a:xfrm>
            <a:off x="0" y="0"/>
            <a:ext cx="685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9" name="Rectangle 4"/>
          <p:cNvSpPr>
            <a:spLocks noChangeArrowheads="1"/>
          </p:cNvSpPr>
          <p:nvPr/>
        </p:nvSpPr>
        <p:spPr bwMode="auto">
          <a:xfrm>
            <a:off x="0" y="0"/>
            <a:ext cx="685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pSp>
        <p:nvGrpSpPr>
          <p:cNvPr id="22" name="组合 21"/>
          <p:cNvGrpSpPr/>
          <p:nvPr/>
        </p:nvGrpSpPr>
        <p:grpSpPr>
          <a:xfrm>
            <a:off x="342900" y="946113"/>
            <a:ext cx="6172200" cy="3009438"/>
            <a:chOff x="342900" y="946113"/>
            <a:chExt cx="6172200" cy="3009438"/>
          </a:xfrm>
        </p:grpSpPr>
        <p:sp>
          <p:nvSpPr>
            <p:cNvPr id="13" name="文本占位符 13314"/>
            <p:cNvSpPr txBox="1">
              <a:spLocks noChangeArrowheads="1"/>
            </p:cNvSpPr>
            <p:nvPr/>
          </p:nvSpPr>
          <p:spPr bwMode="auto">
            <a:xfrm>
              <a:off x="342900" y="946113"/>
              <a:ext cx="6172200" cy="300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257175" indent="-257175" algn="l" rtl="0" eaLnBrk="0" fontAlgn="base" hangingPunct="0">
                <a:spcBef>
                  <a:spcPct val="20000"/>
                </a:spcBef>
                <a:spcAft>
                  <a:spcPct val="0"/>
                </a:spcAft>
                <a:buClr>
                  <a:srgbClr val="006600"/>
                </a:buClr>
                <a:buSzPct val="90000"/>
                <a:buFont typeface="Wingdings" panose="05000000000000000000" pitchFamily="2" charset="2"/>
                <a:buChar char="p"/>
                <a:defRPr sz="2100" kern="1200">
                  <a:solidFill>
                    <a:srgbClr val="0066CC"/>
                  </a:solidFill>
                  <a:latin typeface="+mn-lt"/>
                  <a:ea typeface="+mn-ea"/>
                  <a:cs typeface="+mn-cs"/>
                </a:defRPr>
              </a:lvl1pPr>
              <a:lvl2pPr marL="557530" lvl="1" indent="-214630" algn="l" rtl="0" eaLnBrk="0" fontAlgn="base" hangingPunct="0">
                <a:spcBef>
                  <a:spcPct val="20000"/>
                </a:spcBef>
                <a:spcAft>
                  <a:spcPct val="0"/>
                </a:spcAft>
                <a:buClr>
                  <a:srgbClr val="006600"/>
                </a:buClr>
                <a:buSzPct val="90000"/>
                <a:buFont typeface="Wingdings" panose="05000000000000000000" pitchFamily="2" charset="2"/>
                <a:buChar char="u"/>
                <a:defRPr sz="1800" kern="1200">
                  <a:solidFill>
                    <a:srgbClr val="0033CC"/>
                  </a:solidFill>
                  <a:latin typeface="+mn-lt"/>
                  <a:ea typeface="+mn-ea"/>
                  <a:cs typeface="+mn-cs"/>
                </a:defRPr>
              </a:lvl2pPr>
              <a:lvl3pPr marL="857250" lvl="2" indent="-171450" algn="l" rtl="0" eaLnBrk="0" fontAlgn="base" hangingPunct="0">
                <a:spcBef>
                  <a:spcPct val="20000"/>
                </a:spcBef>
                <a:spcAft>
                  <a:spcPct val="0"/>
                </a:spcAft>
                <a:buClr>
                  <a:srgbClr val="006600"/>
                </a:buClr>
                <a:buFont typeface="Wingdings" panose="05000000000000000000" pitchFamily="2" charset="2"/>
                <a:buChar char="l"/>
                <a:defRPr sz="1500" kern="1200">
                  <a:solidFill>
                    <a:schemeClr val="tx1"/>
                  </a:solidFill>
                  <a:latin typeface="+mn-lt"/>
                  <a:ea typeface="+mn-ea"/>
                  <a:cs typeface="+mn-cs"/>
                </a:defRPr>
              </a:lvl3pPr>
              <a:lvl4pPr marL="1200150" lvl="3" indent="-171450" algn="l" rtl="0" eaLnBrk="0" fontAlgn="base" hangingPunct="0">
                <a:spcBef>
                  <a:spcPct val="20000"/>
                </a:spcBef>
                <a:spcAft>
                  <a:spcPct val="0"/>
                </a:spcAft>
                <a:buFont typeface="Wingdings" panose="05000000000000000000" pitchFamily="2" charset="2"/>
                <a:buChar char="l"/>
                <a:defRPr sz="1500" kern="1200">
                  <a:solidFill>
                    <a:schemeClr val="tx1"/>
                  </a:solidFill>
                  <a:latin typeface="+mn-lt"/>
                  <a:ea typeface="+mn-ea"/>
                  <a:cs typeface="+mn-cs"/>
                </a:defRPr>
              </a:lvl4pPr>
              <a:lvl5pPr marL="1543050" lvl="4" indent="-171450" algn="l" rtl="0" eaLnBrk="0" fontAlgn="base" hangingPunct="0">
                <a:spcBef>
                  <a:spcPct val="20000"/>
                </a:spcBef>
                <a:spcAft>
                  <a:spcPct val="0"/>
                </a:spcAft>
                <a:buFont typeface="Wingdings" panose="05000000000000000000" pitchFamily="2" charset="2"/>
                <a:buChar char="ü"/>
                <a:defRPr sz="1500" kern="1200">
                  <a:solidFill>
                    <a:schemeClr val="tx1"/>
                  </a:solidFill>
                  <a:latin typeface="+mn-lt"/>
                  <a:ea typeface="+mn-ea"/>
                  <a:cs typeface="+mn-cs"/>
                </a:defRPr>
              </a:lvl5pPr>
              <a:lvl6pPr marL="1885950" lvl="5" indent="-171450" algn="l" defTabSz="685800" eaLnBrk="1" fontAlgn="base" latinLnBrk="0" hangingPunct="1">
                <a:lnSpc>
                  <a:spcPct val="100000"/>
                </a:lnSpc>
                <a:spcBef>
                  <a:spcPct val="20000"/>
                </a:spcBef>
                <a:spcAft>
                  <a:spcPct val="0"/>
                </a:spcAft>
                <a:buFont typeface="Wingdings" panose="05000000000000000000" pitchFamily="2" charset="2"/>
                <a:buChar char="ü"/>
                <a:defRPr sz="1500" u="none" kern="1200" baseline="0">
                  <a:solidFill>
                    <a:schemeClr val="tx1"/>
                  </a:solidFill>
                  <a:latin typeface="+mn-lt"/>
                  <a:ea typeface="+mn-ea"/>
                  <a:cs typeface="+mn-cs"/>
                </a:defRPr>
              </a:lvl6pPr>
              <a:lvl7pPr marL="2228850" lvl="6" indent="-171450" algn="l" defTabSz="685800" eaLnBrk="1" fontAlgn="base" latinLnBrk="0" hangingPunct="1">
                <a:lnSpc>
                  <a:spcPct val="100000"/>
                </a:lnSpc>
                <a:spcBef>
                  <a:spcPct val="20000"/>
                </a:spcBef>
                <a:spcAft>
                  <a:spcPct val="0"/>
                </a:spcAft>
                <a:buFont typeface="Wingdings" panose="05000000000000000000" pitchFamily="2" charset="2"/>
                <a:buChar char="ü"/>
                <a:defRPr sz="1500" u="none" kern="1200" baseline="0">
                  <a:solidFill>
                    <a:schemeClr val="tx1"/>
                  </a:solidFill>
                  <a:latin typeface="+mn-lt"/>
                  <a:ea typeface="+mn-ea"/>
                  <a:cs typeface="+mn-cs"/>
                </a:defRPr>
              </a:lvl7pPr>
              <a:lvl8pPr marL="2571750" lvl="7" indent="-171450" algn="l" defTabSz="685800" eaLnBrk="1" fontAlgn="base" latinLnBrk="0" hangingPunct="1">
                <a:lnSpc>
                  <a:spcPct val="100000"/>
                </a:lnSpc>
                <a:spcBef>
                  <a:spcPct val="20000"/>
                </a:spcBef>
                <a:spcAft>
                  <a:spcPct val="0"/>
                </a:spcAft>
                <a:buFont typeface="Wingdings" panose="05000000000000000000" pitchFamily="2" charset="2"/>
                <a:buChar char="ü"/>
                <a:defRPr sz="1500" u="none" kern="1200" baseline="0">
                  <a:solidFill>
                    <a:schemeClr val="tx1"/>
                  </a:solidFill>
                  <a:latin typeface="+mn-lt"/>
                  <a:ea typeface="+mn-ea"/>
                  <a:cs typeface="+mn-cs"/>
                </a:defRPr>
              </a:lvl8pPr>
              <a:lvl9pPr marL="2914650" lvl="8" indent="-171450" algn="l" defTabSz="685800" eaLnBrk="1" fontAlgn="base" latinLnBrk="0" hangingPunct="1">
                <a:lnSpc>
                  <a:spcPct val="100000"/>
                </a:lnSpc>
                <a:spcBef>
                  <a:spcPct val="20000"/>
                </a:spcBef>
                <a:spcAft>
                  <a:spcPct val="0"/>
                </a:spcAft>
                <a:buFont typeface="Wingdings" panose="05000000000000000000" pitchFamily="2" charset="2"/>
                <a:buChar char="ü"/>
                <a:defRPr sz="1500" u="none" kern="1200" baseline="0">
                  <a:solidFill>
                    <a:schemeClr val="tx1"/>
                  </a:solidFill>
                  <a:latin typeface="+mn-lt"/>
                  <a:ea typeface="+mn-ea"/>
                  <a:cs typeface="+mn-cs"/>
                </a:defRPr>
              </a:lvl9pPr>
            </a:lstStyle>
            <a:p>
              <a:pPr eaLnBrk="1" hangingPunct="1">
                <a:lnSpc>
                  <a:spcPct val="200000"/>
                </a:lnSpc>
                <a:spcBef>
                  <a:spcPts val="0"/>
                </a:spcBef>
                <a:buFont typeface="Wingdings" panose="05000000000000000000" pitchFamily="2" charset="2"/>
                <a:buChar char="Ø"/>
              </a:pPr>
              <a:r>
                <a:rPr lang="zh-CN" altLang="en-US" sz="1600" b="1" dirty="0">
                  <a:solidFill>
                    <a:srgbClr val="000066"/>
                  </a:solidFill>
                  <a:latin typeface="微软雅黑" panose="020B0503020204020204" pitchFamily="34" charset="-122"/>
                  <a:ea typeface="微软雅黑" panose="020B0503020204020204" pitchFamily="34" charset="-122"/>
                </a:rPr>
                <a:t>给定一个图像</a:t>
              </a:r>
              <a:r>
                <a:rPr lang="en-US" altLang="zh-CN" sz="1600" b="1" dirty="0">
                  <a:solidFill>
                    <a:srgbClr val="000066"/>
                  </a:solidFill>
                  <a:latin typeface="微软雅黑" panose="020B0503020204020204" pitchFamily="34" charset="-122"/>
                  <a:ea typeface="微软雅黑" panose="020B0503020204020204" pitchFamily="34" charset="-122"/>
                </a:rPr>
                <a:t>I</a:t>
              </a:r>
              <a:r>
                <a:rPr lang="zh-CN" altLang="en-US" sz="1600" b="1" dirty="0">
                  <a:solidFill>
                    <a:srgbClr val="000066"/>
                  </a:solidFill>
                  <a:latin typeface="微软雅黑" panose="020B0503020204020204" pitchFamily="34" charset="-122"/>
                  <a:ea typeface="微软雅黑" panose="020B0503020204020204" pitchFamily="34" charset="-122"/>
                </a:rPr>
                <a:t>：</a:t>
              </a:r>
              <a:endParaRPr lang="en-US" altLang="zh-CN" sz="1600" b="1" dirty="0">
                <a:solidFill>
                  <a:srgbClr val="000066"/>
                </a:solidFill>
                <a:latin typeface="微软雅黑" panose="020B0503020204020204" pitchFamily="34" charset="-122"/>
                <a:ea typeface="微软雅黑" panose="020B0503020204020204" pitchFamily="34" charset="-122"/>
              </a:endParaRPr>
            </a:p>
            <a:p>
              <a:pPr marL="342900" lvl="1" indent="0" eaLnBrk="1" hangingPunct="1">
                <a:lnSpc>
                  <a:spcPct val="200000"/>
                </a:lnSpc>
                <a:spcBef>
                  <a:spcPts val="0"/>
                </a:spcBef>
                <a:buNone/>
              </a:pPr>
              <a:r>
                <a:rPr lang="en-US" altLang="zh-CN" sz="1600" b="1" dirty="0">
                  <a:solidFill>
                    <a:srgbClr val="000066"/>
                  </a:solidFill>
                  <a:latin typeface="Times New Roman" panose="02020603050405020304" pitchFamily="18" charset="0"/>
                  <a:ea typeface="微软雅黑" panose="020B0503020204020204" pitchFamily="34" charset="-122"/>
                  <a:cs typeface="Times New Roman" panose="02020603050405020304" pitchFamily="18" charset="0"/>
                </a:rPr>
                <a:t>Step3: </a:t>
              </a:r>
              <a:r>
                <a:rPr lang="zh-CN" altLang="en-US" sz="1600" b="1" dirty="0">
                  <a:solidFill>
                    <a:srgbClr val="000066"/>
                  </a:solidFill>
                  <a:latin typeface="Times New Roman" panose="02020603050405020304" pitchFamily="18" charset="0"/>
                  <a:ea typeface="微软雅黑" panose="020B0503020204020204" pitchFamily="34" charset="-122"/>
                  <a:cs typeface="Times New Roman" panose="02020603050405020304" pitchFamily="18" charset="0"/>
                </a:rPr>
                <a:t>通过卷积计算水平和垂直两个方向的导数。</a:t>
              </a:r>
              <a:endParaRPr lang="en-US" altLang="zh-CN" sz="1600" b="1" dirty="0">
                <a:solidFill>
                  <a:srgbClr val="000066"/>
                </a:solidFill>
                <a:latin typeface="Times New Roman" panose="02020603050405020304" pitchFamily="18" charset="0"/>
                <a:ea typeface="微软雅黑" panose="020B0503020204020204" pitchFamily="34" charset="-122"/>
                <a:cs typeface="Times New Roman" panose="02020603050405020304" pitchFamily="18" charset="0"/>
              </a:endParaRPr>
            </a:p>
            <a:p>
              <a:pPr marL="685800" lvl="2" indent="0" eaLnBrk="1" hangingPunct="1">
                <a:lnSpc>
                  <a:spcPct val="200000"/>
                </a:lnSpc>
                <a:spcBef>
                  <a:spcPts val="0"/>
                </a:spcBef>
                <a:buNone/>
              </a:pPr>
              <a:endParaRPr lang="en-US" altLang="zh-CN" sz="1600" b="1" dirty="0">
                <a:solidFill>
                  <a:srgbClr val="000066"/>
                </a:solidFill>
                <a:latin typeface="Times New Roman" panose="02020603050405020304" pitchFamily="18" charset="0"/>
                <a:ea typeface="微软雅黑" panose="020B0503020204020204" pitchFamily="34" charset="-122"/>
                <a:cs typeface="Times New Roman" panose="02020603050405020304" pitchFamily="18" charset="0"/>
              </a:endParaRPr>
            </a:p>
            <a:p>
              <a:pPr marL="342900" lvl="1" indent="0" eaLnBrk="1" hangingPunct="1">
                <a:lnSpc>
                  <a:spcPct val="200000"/>
                </a:lnSpc>
                <a:spcBef>
                  <a:spcPts val="0"/>
                </a:spcBef>
                <a:buNone/>
              </a:pPr>
              <a:r>
                <a:rPr lang="en-US" altLang="zh-CN" sz="1600" b="1" dirty="0">
                  <a:solidFill>
                    <a:srgbClr val="000066"/>
                  </a:solidFill>
                  <a:latin typeface="Times New Roman" panose="02020603050405020304" pitchFamily="18" charset="0"/>
                  <a:ea typeface="微软雅黑" panose="020B0503020204020204" pitchFamily="34" charset="-122"/>
                  <a:cs typeface="Times New Roman" panose="02020603050405020304" pitchFamily="18" charset="0"/>
                </a:rPr>
                <a:t>Step4: </a:t>
              </a:r>
              <a:r>
                <a:rPr lang="zh-CN" altLang="en-US" sz="1600" b="1" dirty="0">
                  <a:solidFill>
                    <a:srgbClr val="000066"/>
                  </a:solidFill>
                  <a:latin typeface="Times New Roman" panose="02020603050405020304" pitchFamily="18" charset="0"/>
                  <a:ea typeface="微软雅黑" panose="020B0503020204020204" pitchFamily="34" charset="-122"/>
                  <a:cs typeface="Times New Roman" panose="02020603050405020304" pitchFamily="18" charset="0"/>
                </a:rPr>
                <a:t>计算梯度的方向和幅值。</a:t>
              </a:r>
              <a:endParaRPr lang="en-US" altLang="zh-CN" sz="1600" b="1" dirty="0">
                <a:solidFill>
                  <a:srgbClr val="000066"/>
                </a:solidFill>
                <a:latin typeface="Times New Roman" panose="02020603050405020304" pitchFamily="18" charset="0"/>
                <a:ea typeface="微软雅黑" panose="020B0503020204020204" pitchFamily="34" charset="-122"/>
                <a:cs typeface="Times New Roman" panose="02020603050405020304" pitchFamily="18" charset="0"/>
              </a:endParaRPr>
            </a:p>
            <a:p>
              <a:pPr marL="342900" lvl="1" indent="0" eaLnBrk="1" hangingPunct="1">
                <a:lnSpc>
                  <a:spcPct val="200000"/>
                </a:lnSpc>
                <a:spcBef>
                  <a:spcPts val="0"/>
                </a:spcBef>
                <a:buNone/>
              </a:pPr>
              <a:endParaRPr lang="en-US" altLang="zh-CN" sz="1600" b="1" dirty="0">
                <a:solidFill>
                  <a:srgbClr val="000066"/>
                </a:solidFill>
                <a:latin typeface="Times New Roman" panose="02020603050405020304" pitchFamily="18" charset="0"/>
                <a:ea typeface="微软雅黑" panose="020B0503020204020204" pitchFamily="34" charset="-122"/>
                <a:cs typeface="Times New Roman" panose="02020603050405020304" pitchFamily="18" charset="0"/>
              </a:endParaRPr>
            </a:p>
            <a:p>
              <a:pPr marL="342900" lvl="1" indent="0" eaLnBrk="1" hangingPunct="1">
                <a:lnSpc>
                  <a:spcPct val="150000"/>
                </a:lnSpc>
                <a:spcBef>
                  <a:spcPts val="0"/>
                </a:spcBef>
                <a:buNone/>
              </a:pPr>
              <a:endParaRPr lang="en-US" altLang="zh-CN" sz="1600" b="1" dirty="0">
                <a:solidFill>
                  <a:srgbClr val="000066"/>
                </a:solidFill>
                <a:latin typeface="Times New Roman" panose="02020603050405020304" pitchFamily="18" charset="0"/>
                <a:ea typeface="微软雅黑" panose="020B0503020204020204" pitchFamily="34" charset="-122"/>
                <a:cs typeface="Times New Roman" panose="02020603050405020304" pitchFamily="18" charset="0"/>
              </a:endParaRPr>
            </a:p>
            <a:p>
              <a:pPr marL="685800" lvl="2" indent="0" eaLnBrk="1" hangingPunct="1">
                <a:lnSpc>
                  <a:spcPct val="150000"/>
                </a:lnSpc>
                <a:spcBef>
                  <a:spcPts val="0"/>
                </a:spcBef>
                <a:buNone/>
              </a:pPr>
              <a:endParaRPr lang="en-US" altLang="zh-CN" sz="1200" b="1" dirty="0">
                <a:solidFill>
                  <a:srgbClr val="000066"/>
                </a:solidFill>
                <a:latin typeface="微软雅黑" panose="020B0503020204020204" pitchFamily="34" charset="-122"/>
                <a:ea typeface="微软雅黑" panose="020B0503020204020204" pitchFamily="34" charset="-122"/>
              </a:endParaRPr>
            </a:p>
          </p:txBody>
        </p:sp>
        <p:graphicFrame>
          <p:nvGraphicFramePr>
            <p:cNvPr id="18" name="对象 17"/>
            <p:cNvGraphicFramePr>
              <a:graphicFrameLocks noChangeAspect="1"/>
            </p:cNvGraphicFramePr>
            <p:nvPr/>
          </p:nvGraphicFramePr>
          <p:xfrm>
            <a:off x="2093540" y="2046740"/>
            <a:ext cx="2471040" cy="399360"/>
          </p:xfrm>
          <a:graphic>
            <a:graphicData uri="http://schemas.openxmlformats.org/presentationml/2006/ole">
              <mc:AlternateContent xmlns:mc="http://schemas.openxmlformats.org/markup-compatibility/2006">
                <mc:Choice xmlns:v="urn:schemas-microsoft-com:vml" Requires="v">
                  <p:oleObj spid="_x0000_s33804" name="Equation" r:id="rId1" imgW="1256665" imgH="203200" progId="Equation.DSMT4">
                    <p:embed/>
                  </p:oleObj>
                </mc:Choice>
                <mc:Fallback>
                  <p:oleObj name="Equation" r:id="rId1" imgW="1256665" imgH="203200" progId="Equation.DSMT4">
                    <p:embed/>
                    <p:pic>
                      <p:nvPicPr>
                        <p:cNvPr id="0" name="Object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93540" y="2046740"/>
                          <a:ext cx="2471040" cy="399360"/>
                        </a:xfrm>
                        <a:prstGeom prst="rect">
                          <a:avLst/>
                        </a:prstGeom>
                        <a:noFill/>
                      </p:spPr>
                    </p:pic>
                  </p:oleObj>
                </mc:Fallback>
              </mc:AlternateContent>
            </a:graphicData>
          </a:graphic>
        </p:graphicFrame>
        <p:graphicFrame>
          <p:nvGraphicFramePr>
            <p:cNvPr id="20" name="对象 19"/>
            <p:cNvGraphicFramePr>
              <a:graphicFrameLocks noChangeAspect="1"/>
            </p:cNvGraphicFramePr>
            <p:nvPr/>
          </p:nvGraphicFramePr>
          <p:xfrm>
            <a:off x="1901187" y="3014731"/>
            <a:ext cx="2855747" cy="705404"/>
          </p:xfrm>
          <a:graphic>
            <a:graphicData uri="http://schemas.openxmlformats.org/presentationml/2006/ole">
              <mc:AlternateContent xmlns:mc="http://schemas.openxmlformats.org/markup-compatibility/2006">
                <mc:Choice xmlns:v="urn:schemas-microsoft-com:vml" Requires="v">
                  <p:oleObj spid="_x0000_s33805" name="Equation" r:id="rId3" imgW="1586865" imgH="393700" progId="Equation.DSMT4">
                    <p:embed/>
                  </p:oleObj>
                </mc:Choice>
                <mc:Fallback>
                  <p:oleObj name="Equation" r:id="rId3" imgW="1586865" imgH="393700" progId="Equation.DSMT4">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1187" y="3014731"/>
                          <a:ext cx="2855747" cy="705404"/>
                        </a:xfrm>
                        <a:prstGeom prst="rect">
                          <a:avLst/>
                        </a:prstGeom>
                        <a:noFill/>
                      </p:spPr>
                    </p:pic>
                  </p:oleObj>
                </mc:Fallback>
              </mc:AlternateContent>
            </a:graphicData>
          </a:graphic>
        </p:graphicFrame>
      </p:grpSp>
      <p:sp>
        <p:nvSpPr>
          <p:cNvPr id="24" name="文本框 23"/>
          <p:cNvSpPr txBox="1"/>
          <p:nvPr/>
        </p:nvSpPr>
        <p:spPr>
          <a:xfrm>
            <a:off x="390525" y="3786009"/>
            <a:ext cx="5883240" cy="584775"/>
          </a:xfrm>
          <a:prstGeom prst="rect">
            <a:avLst/>
          </a:prstGeom>
          <a:noFill/>
        </p:spPr>
        <p:txBody>
          <a:bodyPr wrap="square">
            <a:spAutoFit/>
          </a:bodyPr>
          <a:lstStyle/>
          <a:p>
            <a:pPr marL="285750" indent="-285750">
              <a:buFont typeface="Wingdings" panose="05000000000000000000" pitchFamily="2" charset="2"/>
              <a:buChar char="Ø"/>
            </a:pPr>
            <a:r>
              <a:rPr lang="zh-CN" altLang="en-US" sz="1600" b="1" dirty="0">
                <a:solidFill>
                  <a:srgbClr val="000066"/>
                </a:solidFill>
                <a:latin typeface="Times New Roman" panose="02020603050405020304" pitchFamily="18" charset="0"/>
                <a:ea typeface="微软雅黑" panose="020B0503020204020204" pitchFamily="34" charset="-122"/>
                <a:cs typeface="Times New Roman" panose="02020603050405020304" pitchFamily="18" charset="0"/>
              </a:rPr>
              <a:t>通过计算一幅图像中所有像素的梯度方向和梯度值后，最终得到和原始图像同尺寸的梯度图。</a:t>
            </a:r>
            <a:endParaRPr lang="zh-CN" altLang="en-US" sz="1600" b="1" dirty="0">
              <a:solidFill>
                <a:srgbClr val="000066"/>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2" name="灯片编号占位符 19"/>
          <p:cNvSpPr txBox="1"/>
          <p:nvPr/>
        </p:nvSpPr>
        <p:spPr>
          <a:xfrm>
            <a:off x="4843463" y="4767264"/>
            <a:ext cx="1543050" cy="273844"/>
          </a:xfrm>
          <a:prstGeom prst="rect">
            <a:avLst/>
          </a:prstGeom>
        </p:spPr>
        <p:txBody>
          <a:bodyPr vert="horz" lIns="91440" tIns="45720" rIns="91440" bIns="45720" rtlCol="0" anchor="ctr"/>
          <a:lstStyle>
            <a:defPPr>
              <a:defRPr lang="zh-CN"/>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8F63A3B-78C7-47BE-AE5E-E10140E04643}" type="slidenum">
              <a:rPr lang="en-US" sz="1200" smtClean="0">
                <a:solidFill>
                  <a:srgbClr val="000000"/>
                </a:solidFill>
                <a:latin typeface="Calibri" panose="020F0502020204030204"/>
              </a:rPr>
            </a:fld>
            <a:endParaRPr lang="en-US" sz="1200" dirty="0">
              <a:solidFill>
                <a:srgbClr val="000000"/>
              </a:solidFill>
              <a:latin typeface="Calibri" panose="020F0502020204030204"/>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8193"/>
          <p:cNvSpPr txBox="1">
            <a:spLocks noChangeArrowheads="1"/>
          </p:cNvSpPr>
          <p:nvPr/>
        </p:nvSpPr>
        <p:spPr bwMode="auto">
          <a:xfrm>
            <a:off x="629842" y="86202"/>
            <a:ext cx="2448638" cy="422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l" rtl="0" eaLnBrk="0" fontAlgn="base" hangingPunct="0">
              <a:spcBef>
                <a:spcPct val="0"/>
              </a:spcBef>
              <a:spcAft>
                <a:spcPct val="0"/>
              </a:spcAft>
              <a:defRPr sz="2400" b="1" kern="1200">
                <a:solidFill>
                  <a:srgbClr val="0000FF"/>
                </a:solidFill>
                <a:latin typeface="+mj-lt"/>
                <a:ea typeface="+mj-ea"/>
                <a:cs typeface="+mj-cs"/>
              </a:defRPr>
            </a:lvl1pPr>
            <a:lvl2pPr algn="l" rtl="0" eaLnBrk="0" fontAlgn="base" hangingPunct="0">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2pPr>
            <a:lvl3pPr algn="l" rtl="0" eaLnBrk="0" fontAlgn="base" hangingPunct="0">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3pPr>
            <a:lvl4pPr algn="l" rtl="0" eaLnBrk="0" fontAlgn="base" hangingPunct="0">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4pPr>
            <a:lvl5pPr algn="l" rtl="0" eaLnBrk="0" fontAlgn="base" hangingPunct="0">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5pPr>
            <a:lvl6pPr marL="342900" algn="l" rtl="0" fontAlgn="base">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6pPr>
            <a:lvl7pPr marL="685800" algn="l" rtl="0" fontAlgn="base">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7pPr>
            <a:lvl8pPr marL="1028700" algn="l" rtl="0" fontAlgn="base">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8pPr>
            <a:lvl9pPr marL="1371600" algn="l" rtl="0" fontAlgn="base">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9pPr>
          </a:lstStyle>
          <a:p>
            <a:pPr eaLnBrk="1" hangingPunct="1"/>
            <a:r>
              <a:rPr lang="zh-CN" altLang="en-US" sz="1600" dirty="0">
                <a:solidFill>
                  <a:srgbClr val="000000"/>
                </a:solidFill>
                <a:latin typeface="微软雅黑" panose="020B0503020204020204" pitchFamily="34" charset="-122"/>
                <a:ea typeface="微软雅黑" panose="020B0503020204020204" pitchFamily="34" charset="-122"/>
                <a:cs typeface="+mn-cs"/>
              </a:rPr>
              <a:t>二、手工特征技术</a:t>
            </a:r>
            <a:endParaRPr lang="en-US" altLang="zh-CN" sz="1600" dirty="0">
              <a:solidFill>
                <a:srgbClr val="000000"/>
              </a:solidFill>
              <a:latin typeface="微软雅黑" panose="020B0503020204020204" pitchFamily="34" charset="-122"/>
              <a:ea typeface="微软雅黑" panose="020B0503020204020204" pitchFamily="34" charset="-122"/>
              <a:cs typeface="+mn-cs"/>
            </a:endParaRPr>
          </a:p>
        </p:txBody>
      </p:sp>
      <p:sp>
        <p:nvSpPr>
          <p:cNvPr id="3" name="文本框 2"/>
          <p:cNvSpPr txBox="1"/>
          <p:nvPr/>
        </p:nvSpPr>
        <p:spPr>
          <a:xfrm>
            <a:off x="5361708" y="162538"/>
            <a:ext cx="1201017" cy="338554"/>
          </a:xfrm>
          <a:prstGeom prst="rect">
            <a:avLst/>
          </a:prstGeom>
          <a:noFill/>
        </p:spPr>
        <p:txBody>
          <a:bodyPr wrap="square" rtlCol="0">
            <a:spAutoFit/>
          </a:bodyPr>
          <a:lstStyle/>
          <a:p>
            <a:pPr algn="ctr"/>
            <a:r>
              <a:rPr lang="en-US" altLang="zh-CN" sz="1600" b="1" dirty="0">
                <a:solidFill>
                  <a:prstClr val="white"/>
                </a:solidFill>
                <a:latin typeface="微软雅黑" panose="020B0503020204020204" pitchFamily="34" charset="-122"/>
                <a:ea typeface="微软雅黑" panose="020B0503020204020204" pitchFamily="34" charset="-122"/>
              </a:rPr>
              <a:t>HOG</a:t>
            </a:r>
            <a:r>
              <a:rPr lang="zh-CN" altLang="en-US" sz="1600" b="1" dirty="0">
                <a:solidFill>
                  <a:prstClr val="white"/>
                </a:solidFill>
                <a:latin typeface="微软雅黑" panose="020B0503020204020204" pitchFamily="34" charset="-122"/>
                <a:ea typeface="微软雅黑" panose="020B0503020204020204" pitchFamily="34" charset="-122"/>
              </a:rPr>
              <a:t>步骤</a:t>
            </a:r>
            <a:endParaRPr lang="zh-CN" altLang="en-US" sz="1600" b="1" dirty="0">
              <a:solidFill>
                <a:prstClr val="white"/>
              </a:solidFill>
              <a:latin typeface="微软雅黑" panose="020B0503020204020204" pitchFamily="34" charset="-122"/>
              <a:ea typeface="微软雅黑" panose="020B0503020204020204" pitchFamily="34" charset="-122"/>
            </a:endParaRPr>
          </a:p>
        </p:txBody>
      </p:sp>
      <p:sp>
        <p:nvSpPr>
          <p:cNvPr id="4" name="文本占位符 11266"/>
          <p:cNvSpPr txBox="1">
            <a:spLocks noChangeArrowheads="1"/>
          </p:cNvSpPr>
          <p:nvPr/>
        </p:nvSpPr>
        <p:spPr bwMode="auto">
          <a:xfrm>
            <a:off x="390525" y="501092"/>
            <a:ext cx="6172200" cy="528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257175" indent="-257175" algn="l" rtl="0" eaLnBrk="0" fontAlgn="base" hangingPunct="0">
              <a:spcBef>
                <a:spcPct val="20000"/>
              </a:spcBef>
              <a:spcAft>
                <a:spcPct val="0"/>
              </a:spcAft>
              <a:buClr>
                <a:srgbClr val="006600"/>
              </a:buClr>
              <a:buSzPct val="90000"/>
              <a:buFont typeface="Wingdings" panose="05000000000000000000" pitchFamily="2" charset="2"/>
              <a:buChar char="p"/>
              <a:defRPr sz="2100" kern="1200">
                <a:solidFill>
                  <a:srgbClr val="0066CC"/>
                </a:solidFill>
                <a:latin typeface="+mn-lt"/>
                <a:ea typeface="+mn-ea"/>
                <a:cs typeface="+mn-cs"/>
              </a:defRPr>
            </a:lvl1pPr>
            <a:lvl2pPr marL="557530" lvl="1" indent="-214630" algn="l" rtl="0" eaLnBrk="0" fontAlgn="base" hangingPunct="0">
              <a:spcBef>
                <a:spcPct val="20000"/>
              </a:spcBef>
              <a:spcAft>
                <a:spcPct val="0"/>
              </a:spcAft>
              <a:buClr>
                <a:srgbClr val="006600"/>
              </a:buClr>
              <a:buSzPct val="90000"/>
              <a:buFont typeface="Wingdings" panose="05000000000000000000" pitchFamily="2" charset="2"/>
              <a:buChar char="u"/>
              <a:defRPr sz="1800" kern="1200">
                <a:solidFill>
                  <a:srgbClr val="0033CC"/>
                </a:solidFill>
                <a:latin typeface="+mn-lt"/>
                <a:ea typeface="+mn-ea"/>
                <a:cs typeface="+mn-cs"/>
              </a:defRPr>
            </a:lvl2pPr>
            <a:lvl3pPr marL="857250" lvl="2" indent="-171450" algn="l" rtl="0" eaLnBrk="0" fontAlgn="base" hangingPunct="0">
              <a:spcBef>
                <a:spcPct val="20000"/>
              </a:spcBef>
              <a:spcAft>
                <a:spcPct val="0"/>
              </a:spcAft>
              <a:buClr>
                <a:srgbClr val="006600"/>
              </a:buClr>
              <a:buFont typeface="Wingdings" panose="05000000000000000000" pitchFamily="2" charset="2"/>
              <a:buChar char="l"/>
              <a:defRPr sz="1500" kern="1200">
                <a:solidFill>
                  <a:schemeClr val="tx1"/>
                </a:solidFill>
                <a:latin typeface="+mn-lt"/>
                <a:ea typeface="+mn-ea"/>
                <a:cs typeface="+mn-cs"/>
              </a:defRPr>
            </a:lvl3pPr>
            <a:lvl4pPr marL="1200150" lvl="3" indent="-171450" algn="l" rtl="0" eaLnBrk="0" fontAlgn="base" hangingPunct="0">
              <a:spcBef>
                <a:spcPct val="20000"/>
              </a:spcBef>
              <a:spcAft>
                <a:spcPct val="0"/>
              </a:spcAft>
              <a:buFont typeface="Wingdings" panose="05000000000000000000" pitchFamily="2" charset="2"/>
              <a:buChar char="l"/>
              <a:defRPr sz="1500" kern="1200">
                <a:solidFill>
                  <a:schemeClr val="tx1"/>
                </a:solidFill>
                <a:latin typeface="+mn-lt"/>
                <a:ea typeface="+mn-ea"/>
                <a:cs typeface="+mn-cs"/>
              </a:defRPr>
            </a:lvl4pPr>
            <a:lvl5pPr marL="1543050" lvl="4" indent="-171450" algn="l" rtl="0" eaLnBrk="0" fontAlgn="base" hangingPunct="0">
              <a:spcBef>
                <a:spcPct val="20000"/>
              </a:spcBef>
              <a:spcAft>
                <a:spcPct val="0"/>
              </a:spcAft>
              <a:buFont typeface="Wingdings" panose="05000000000000000000" pitchFamily="2" charset="2"/>
              <a:buChar char="ü"/>
              <a:defRPr sz="1500" kern="1200">
                <a:solidFill>
                  <a:schemeClr val="tx1"/>
                </a:solidFill>
                <a:latin typeface="+mn-lt"/>
                <a:ea typeface="+mn-ea"/>
                <a:cs typeface="+mn-cs"/>
              </a:defRPr>
            </a:lvl5pPr>
            <a:lvl6pPr marL="1885950" lvl="5" indent="-171450" algn="l" defTabSz="685800" eaLnBrk="1" fontAlgn="base" latinLnBrk="0" hangingPunct="1">
              <a:lnSpc>
                <a:spcPct val="100000"/>
              </a:lnSpc>
              <a:spcBef>
                <a:spcPct val="20000"/>
              </a:spcBef>
              <a:spcAft>
                <a:spcPct val="0"/>
              </a:spcAft>
              <a:buFont typeface="Wingdings" panose="05000000000000000000" pitchFamily="2" charset="2"/>
              <a:buChar char="ü"/>
              <a:defRPr sz="1500" u="none" kern="1200" baseline="0">
                <a:solidFill>
                  <a:schemeClr val="tx1"/>
                </a:solidFill>
                <a:latin typeface="+mn-lt"/>
                <a:ea typeface="+mn-ea"/>
                <a:cs typeface="+mn-cs"/>
              </a:defRPr>
            </a:lvl6pPr>
            <a:lvl7pPr marL="2228850" lvl="6" indent="-171450" algn="l" defTabSz="685800" eaLnBrk="1" fontAlgn="base" latinLnBrk="0" hangingPunct="1">
              <a:lnSpc>
                <a:spcPct val="100000"/>
              </a:lnSpc>
              <a:spcBef>
                <a:spcPct val="20000"/>
              </a:spcBef>
              <a:spcAft>
                <a:spcPct val="0"/>
              </a:spcAft>
              <a:buFont typeface="Wingdings" panose="05000000000000000000" pitchFamily="2" charset="2"/>
              <a:buChar char="ü"/>
              <a:defRPr sz="1500" u="none" kern="1200" baseline="0">
                <a:solidFill>
                  <a:schemeClr val="tx1"/>
                </a:solidFill>
                <a:latin typeface="+mn-lt"/>
                <a:ea typeface="+mn-ea"/>
                <a:cs typeface="+mn-cs"/>
              </a:defRPr>
            </a:lvl7pPr>
            <a:lvl8pPr marL="2571750" lvl="7" indent="-171450" algn="l" defTabSz="685800" eaLnBrk="1" fontAlgn="base" latinLnBrk="0" hangingPunct="1">
              <a:lnSpc>
                <a:spcPct val="100000"/>
              </a:lnSpc>
              <a:spcBef>
                <a:spcPct val="20000"/>
              </a:spcBef>
              <a:spcAft>
                <a:spcPct val="0"/>
              </a:spcAft>
              <a:buFont typeface="Wingdings" panose="05000000000000000000" pitchFamily="2" charset="2"/>
              <a:buChar char="ü"/>
              <a:defRPr sz="1500" u="none" kern="1200" baseline="0">
                <a:solidFill>
                  <a:schemeClr val="tx1"/>
                </a:solidFill>
                <a:latin typeface="+mn-lt"/>
                <a:ea typeface="+mn-ea"/>
                <a:cs typeface="+mn-cs"/>
              </a:defRPr>
            </a:lvl8pPr>
            <a:lvl9pPr marL="2914650" lvl="8" indent="-171450" algn="l" defTabSz="685800" eaLnBrk="1" fontAlgn="base" latinLnBrk="0" hangingPunct="1">
              <a:lnSpc>
                <a:spcPct val="100000"/>
              </a:lnSpc>
              <a:spcBef>
                <a:spcPct val="20000"/>
              </a:spcBef>
              <a:spcAft>
                <a:spcPct val="0"/>
              </a:spcAft>
              <a:buFont typeface="Wingdings" panose="05000000000000000000" pitchFamily="2" charset="2"/>
              <a:buChar char="ü"/>
              <a:defRPr sz="1500" u="none" kern="1200" baseline="0">
                <a:solidFill>
                  <a:schemeClr val="tx1"/>
                </a:solidFill>
                <a:latin typeface="+mn-lt"/>
                <a:ea typeface="+mn-ea"/>
                <a:cs typeface="+mn-cs"/>
              </a:defRPr>
            </a:lvl9pPr>
          </a:lstStyle>
          <a:p>
            <a:pPr marL="0" indent="0" eaLnBrk="1" hangingPunct="1">
              <a:lnSpc>
                <a:spcPct val="150000"/>
              </a:lnSpc>
              <a:buFont typeface="Wingdings" panose="05000000000000000000" pitchFamily="2" charset="2"/>
              <a:buNone/>
            </a:pPr>
            <a:r>
              <a:rPr lang="en-US" altLang="zh-CN" sz="1800" b="1" dirty="0">
                <a:solidFill>
                  <a:srgbClr val="000066"/>
                </a:solidFill>
                <a:latin typeface="微软雅黑" panose="020B0503020204020204" pitchFamily="34" charset="-122"/>
                <a:ea typeface="微软雅黑" panose="020B0503020204020204" pitchFamily="34" charset="-122"/>
              </a:rPr>
              <a:t>2</a:t>
            </a:r>
            <a:r>
              <a:rPr lang="zh-CN" altLang="en-US" sz="1800" b="1" dirty="0">
                <a:solidFill>
                  <a:srgbClr val="000066"/>
                </a:solidFill>
                <a:latin typeface="微软雅黑" panose="020B0503020204020204" pitchFamily="34" charset="-122"/>
                <a:ea typeface="微软雅黑" panose="020B0503020204020204" pitchFamily="34" charset="-122"/>
              </a:rPr>
              <a:t>、单元方向直方图</a:t>
            </a:r>
            <a:endParaRPr lang="en-US" altLang="zh-CN" sz="1400" b="1" dirty="0">
              <a:solidFill>
                <a:srgbClr val="000066"/>
              </a:solidFill>
              <a:latin typeface="微软雅黑" panose="020B0503020204020204" pitchFamily="34" charset="-122"/>
              <a:ea typeface="微软雅黑" panose="020B0503020204020204" pitchFamily="34" charset="-122"/>
            </a:endParaRPr>
          </a:p>
        </p:txBody>
      </p:sp>
      <p:sp>
        <p:nvSpPr>
          <p:cNvPr id="17" name="Rectangle 2"/>
          <p:cNvSpPr>
            <a:spLocks noChangeArrowheads="1"/>
          </p:cNvSpPr>
          <p:nvPr/>
        </p:nvSpPr>
        <p:spPr bwMode="auto">
          <a:xfrm>
            <a:off x="0" y="0"/>
            <a:ext cx="685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9" name="Rectangle 4"/>
          <p:cNvSpPr>
            <a:spLocks noChangeArrowheads="1"/>
          </p:cNvSpPr>
          <p:nvPr/>
        </p:nvSpPr>
        <p:spPr bwMode="auto">
          <a:xfrm>
            <a:off x="0" y="0"/>
            <a:ext cx="685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 name="文本占位符 13314"/>
          <p:cNvSpPr txBox="1">
            <a:spLocks noChangeArrowheads="1"/>
          </p:cNvSpPr>
          <p:nvPr/>
        </p:nvSpPr>
        <p:spPr bwMode="auto">
          <a:xfrm>
            <a:off x="342900" y="946113"/>
            <a:ext cx="6172200" cy="16635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257175" indent="-257175" algn="l" rtl="0" eaLnBrk="0" fontAlgn="base" hangingPunct="0">
              <a:spcBef>
                <a:spcPct val="20000"/>
              </a:spcBef>
              <a:spcAft>
                <a:spcPct val="0"/>
              </a:spcAft>
              <a:buClr>
                <a:srgbClr val="006600"/>
              </a:buClr>
              <a:buSzPct val="90000"/>
              <a:buFont typeface="Wingdings" panose="05000000000000000000" pitchFamily="2" charset="2"/>
              <a:buChar char="p"/>
              <a:defRPr sz="2100" kern="1200">
                <a:solidFill>
                  <a:srgbClr val="0066CC"/>
                </a:solidFill>
                <a:latin typeface="+mn-lt"/>
                <a:ea typeface="+mn-ea"/>
                <a:cs typeface="+mn-cs"/>
              </a:defRPr>
            </a:lvl1pPr>
            <a:lvl2pPr marL="557530" lvl="1" indent="-214630" algn="l" rtl="0" eaLnBrk="0" fontAlgn="base" hangingPunct="0">
              <a:spcBef>
                <a:spcPct val="20000"/>
              </a:spcBef>
              <a:spcAft>
                <a:spcPct val="0"/>
              </a:spcAft>
              <a:buClr>
                <a:srgbClr val="006600"/>
              </a:buClr>
              <a:buSzPct val="90000"/>
              <a:buFont typeface="Wingdings" panose="05000000000000000000" pitchFamily="2" charset="2"/>
              <a:buChar char="u"/>
              <a:defRPr sz="1800" kern="1200">
                <a:solidFill>
                  <a:srgbClr val="0033CC"/>
                </a:solidFill>
                <a:latin typeface="+mn-lt"/>
                <a:ea typeface="+mn-ea"/>
                <a:cs typeface="+mn-cs"/>
              </a:defRPr>
            </a:lvl2pPr>
            <a:lvl3pPr marL="857250" lvl="2" indent="-171450" algn="l" rtl="0" eaLnBrk="0" fontAlgn="base" hangingPunct="0">
              <a:spcBef>
                <a:spcPct val="20000"/>
              </a:spcBef>
              <a:spcAft>
                <a:spcPct val="0"/>
              </a:spcAft>
              <a:buClr>
                <a:srgbClr val="006600"/>
              </a:buClr>
              <a:buFont typeface="Wingdings" panose="05000000000000000000" pitchFamily="2" charset="2"/>
              <a:buChar char="l"/>
              <a:defRPr sz="1500" kern="1200">
                <a:solidFill>
                  <a:schemeClr val="tx1"/>
                </a:solidFill>
                <a:latin typeface="+mn-lt"/>
                <a:ea typeface="+mn-ea"/>
                <a:cs typeface="+mn-cs"/>
              </a:defRPr>
            </a:lvl3pPr>
            <a:lvl4pPr marL="1200150" lvl="3" indent="-171450" algn="l" rtl="0" eaLnBrk="0" fontAlgn="base" hangingPunct="0">
              <a:spcBef>
                <a:spcPct val="20000"/>
              </a:spcBef>
              <a:spcAft>
                <a:spcPct val="0"/>
              </a:spcAft>
              <a:buFont typeface="Wingdings" panose="05000000000000000000" pitchFamily="2" charset="2"/>
              <a:buChar char="l"/>
              <a:defRPr sz="1500" kern="1200">
                <a:solidFill>
                  <a:schemeClr val="tx1"/>
                </a:solidFill>
                <a:latin typeface="+mn-lt"/>
                <a:ea typeface="+mn-ea"/>
                <a:cs typeface="+mn-cs"/>
              </a:defRPr>
            </a:lvl4pPr>
            <a:lvl5pPr marL="1543050" lvl="4" indent="-171450" algn="l" rtl="0" eaLnBrk="0" fontAlgn="base" hangingPunct="0">
              <a:spcBef>
                <a:spcPct val="20000"/>
              </a:spcBef>
              <a:spcAft>
                <a:spcPct val="0"/>
              </a:spcAft>
              <a:buFont typeface="Wingdings" panose="05000000000000000000" pitchFamily="2" charset="2"/>
              <a:buChar char="ü"/>
              <a:defRPr sz="1500" kern="1200">
                <a:solidFill>
                  <a:schemeClr val="tx1"/>
                </a:solidFill>
                <a:latin typeface="+mn-lt"/>
                <a:ea typeface="+mn-ea"/>
                <a:cs typeface="+mn-cs"/>
              </a:defRPr>
            </a:lvl5pPr>
            <a:lvl6pPr marL="1885950" lvl="5" indent="-171450" algn="l" defTabSz="685800" eaLnBrk="1" fontAlgn="base" latinLnBrk="0" hangingPunct="1">
              <a:lnSpc>
                <a:spcPct val="100000"/>
              </a:lnSpc>
              <a:spcBef>
                <a:spcPct val="20000"/>
              </a:spcBef>
              <a:spcAft>
                <a:spcPct val="0"/>
              </a:spcAft>
              <a:buFont typeface="Wingdings" panose="05000000000000000000" pitchFamily="2" charset="2"/>
              <a:buChar char="ü"/>
              <a:defRPr sz="1500" u="none" kern="1200" baseline="0">
                <a:solidFill>
                  <a:schemeClr val="tx1"/>
                </a:solidFill>
                <a:latin typeface="+mn-lt"/>
                <a:ea typeface="+mn-ea"/>
                <a:cs typeface="+mn-cs"/>
              </a:defRPr>
            </a:lvl6pPr>
            <a:lvl7pPr marL="2228850" lvl="6" indent="-171450" algn="l" defTabSz="685800" eaLnBrk="1" fontAlgn="base" latinLnBrk="0" hangingPunct="1">
              <a:lnSpc>
                <a:spcPct val="100000"/>
              </a:lnSpc>
              <a:spcBef>
                <a:spcPct val="20000"/>
              </a:spcBef>
              <a:spcAft>
                <a:spcPct val="0"/>
              </a:spcAft>
              <a:buFont typeface="Wingdings" panose="05000000000000000000" pitchFamily="2" charset="2"/>
              <a:buChar char="ü"/>
              <a:defRPr sz="1500" u="none" kern="1200" baseline="0">
                <a:solidFill>
                  <a:schemeClr val="tx1"/>
                </a:solidFill>
                <a:latin typeface="+mn-lt"/>
                <a:ea typeface="+mn-ea"/>
                <a:cs typeface="+mn-cs"/>
              </a:defRPr>
            </a:lvl7pPr>
            <a:lvl8pPr marL="2571750" lvl="7" indent="-171450" algn="l" defTabSz="685800" eaLnBrk="1" fontAlgn="base" latinLnBrk="0" hangingPunct="1">
              <a:lnSpc>
                <a:spcPct val="100000"/>
              </a:lnSpc>
              <a:spcBef>
                <a:spcPct val="20000"/>
              </a:spcBef>
              <a:spcAft>
                <a:spcPct val="0"/>
              </a:spcAft>
              <a:buFont typeface="Wingdings" panose="05000000000000000000" pitchFamily="2" charset="2"/>
              <a:buChar char="ü"/>
              <a:defRPr sz="1500" u="none" kern="1200" baseline="0">
                <a:solidFill>
                  <a:schemeClr val="tx1"/>
                </a:solidFill>
                <a:latin typeface="+mn-lt"/>
                <a:ea typeface="+mn-ea"/>
                <a:cs typeface="+mn-cs"/>
              </a:defRPr>
            </a:lvl8pPr>
            <a:lvl9pPr marL="2914650" lvl="8" indent="-171450" algn="l" defTabSz="685800" eaLnBrk="1" fontAlgn="base" latinLnBrk="0" hangingPunct="1">
              <a:lnSpc>
                <a:spcPct val="100000"/>
              </a:lnSpc>
              <a:spcBef>
                <a:spcPct val="20000"/>
              </a:spcBef>
              <a:spcAft>
                <a:spcPct val="0"/>
              </a:spcAft>
              <a:buFont typeface="Wingdings" panose="05000000000000000000" pitchFamily="2" charset="2"/>
              <a:buChar char="ü"/>
              <a:defRPr sz="1500" u="none" kern="1200" baseline="0">
                <a:solidFill>
                  <a:schemeClr val="tx1"/>
                </a:solidFill>
                <a:latin typeface="+mn-lt"/>
                <a:ea typeface="+mn-ea"/>
                <a:cs typeface="+mn-cs"/>
              </a:defRPr>
            </a:lvl9pPr>
          </a:lstStyle>
          <a:p>
            <a:pPr eaLnBrk="1" hangingPunct="1">
              <a:lnSpc>
                <a:spcPct val="200000"/>
              </a:lnSpc>
              <a:spcBef>
                <a:spcPts val="0"/>
              </a:spcBef>
              <a:buFont typeface="Wingdings" panose="05000000000000000000" pitchFamily="2" charset="2"/>
              <a:buChar char="Ø"/>
            </a:pPr>
            <a:r>
              <a:rPr lang="zh-CN" altLang="en-US" sz="1600" b="1" dirty="0">
                <a:solidFill>
                  <a:srgbClr val="000066"/>
                </a:solidFill>
                <a:latin typeface="微软雅黑" panose="020B0503020204020204" pitchFamily="34" charset="-122"/>
                <a:ea typeface="微软雅黑" panose="020B0503020204020204" pitchFamily="34" charset="-122"/>
              </a:rPr>
              <a:t>将图像按照</a:t>
            </a:r>
            <a:r>
              <a:rPr lang="en-US" altLang="zh-CN" sz="1600" b="1" dirty="0">
                <a:solidFill>
                  <a:srgbClr val="000066"/>
                </a:solidFill>
                <a:latin typeface="微软雅黑" panose="020B0503020204020204" pitchFamily="34" charset="-122"/>
                <a:ea typeface="微软雅黑" panose="020B0503020204020204" pitchFamily="34" charset="-122"/>
              </a:rPr>
              <a:t>8 × 8</a:t>
            </a:r>
            <a:r>
              <a:rPr lang="zh-CN" altLang="en-US" sz="1600" b="1" dirty="0">
                <a:solidFill>
                  <a:srgbClr val="000066"/>
                </a:solidFill>
                <a:latin typeface="微软雅黑" panose="020B0503020204020204" pitchFamily="34" charset="-122"/>
                <a:ea typeface="微软雅黑" panose="020B0503020204020204" pitchFamily="34" charset="-122"/>
              </a:rPr>
              <a:t>大小的单元进行切割。</a:t>
            </a:r>
            <a:endParaRPr lang="en-US" altLang="zh-CN" sz="1600" b="1" dirty="0">
              <a:solidFill>
                <a:srgbClr val="000066"/>
              </a:solidFill>
              <a:latin typeface="微软雅黑" panose="020B0503020204020204" pitchFamily="34" charset="-122"/>
              <a:ea typeface="微软雅黑" panose="020B0503020204020204" pitchFamily="34" charset="-122"/>
            </a:endParaRPr>
          </a:p>
          <a:p>
            <a:pPr lvl="1" eaLnBrk="1" hangingPunct="1">
              <a:lnSpc>
                <a:spcPct val="200000"/>
              </a:lnSpc>
              <a:spcBef>
                <a:spcPts val="0"/>
              </a:spcBef>
              <a:buFont typeface="Arial" panose="020B0604020202020204" pitchFamily="34" charset="0"/>
              <a:buChar char="•"/>
            </a:pPr>
            <a:r>
              <a:rPr lang="zh-CN" altLang="en-US" sz="1600" b="1" dirty="0">
                <a:solidFill>
                  <a:srgbClr val="000066"/>
                </a:solidFill>
                <a:latin typeface="Times New Roman" panose="02020603050405020304" pitchFamily="18" charset="0"/>
                <a:ea typeface="微软雅黑" panose="020B0503020204020204" pitchFamily="34" charset="-122"/>
                <a:cs typeface="Times New Roman" panose="02020603050405020304" pitchFamily="18" charset="0"/>
              </a:rPr>
              <a:t>每个单元都有固定数量的梯度方向区间</a:t>
            </a:r>
            <a:endParaRPr lang="en-US" altLang="zh-CN" sz="1600" b="1" dirty="0">
              <a:solidFill>
                <a:srgbClr val="000066"/>
              </a:solidFill>
              <a:latin typeface="Times New Roman" panose="02020603050405020304" pitchFamily="18" charset="0"/>
              <a:ea typeface="微软雅黑" panose="020B0503020204020204" pitchFamily="34" charset="-122"/>
              <a:cs typeface="Times New Roman" panose="02020603050405020304" pitchFamily="18" charset="0"/>
            </a:endParaRPr>
          </a:p>
          <a:p>
            <a:pPr lvl="1" eaLnBrk="1" hangingPunct="1">
              <a:lnSpc>
                <a:spcPct val="200000"/>
              </a:lnSpc>
              <a:spcBef>
                <a:spcPts val="0"/>
              </a:spcBef>
              <a:buFont typeface="Arial" panose="020B0604020202020204" pitchFamily="34" charset="0"/>
              <a:buChar char="•"/>
            </a:pPr>
            <a:r>
              <a:rPr lang="zh-CN" altLang="en-US" sz="1600" b="1" dirty="0">
                <a:solidFill>
                  <a:srgbClr val="000066"/>
                </a:solidFill>
                <a:latin typeface="Times New Roman" panose="02020603050405020304" pitchFamily="18" charset="0"/>
                <a:ea typeface="微软雅黑" panose="020B0503020204020204" pitchFamily="34" charset="-122"/>
                <a:cs typeface="Times New Roman" panose="02020603050405020304" pitchFamily="18" charset="0"/>
              </a:rPr>
              <a:t>均匀分布在</a:t>
            </a:r>
            <a:r>
              <a:rPr lang="en-US" altLang="zh-CN" sz="1600" b="1" dirty="0">
                <a:solidFill>
                  <a:srgbClr val="000066"/>
                </a:solidFill>
                <a:latin typeface="Times New Roman" panose="02020603050405020304" pitchFamily="18" charset="0"/>
                <a:ea typeface="微软雅黑" panose="020B0503020204020204" pitchFamily="34" charset="-122"/>
                <a:cs typeface="Times New Roman" panose="02020603050405020304" pitchFamily="18" charset="0"/>
              </a:rPr>
              <a:t>0 ~ 180°</a:t>
            </a:r>
            <a:r>
              <a:rPr lang="zh-CN" altLang="en-US" sz="1600" b="1" dirty="0">
                <a:solidFill>
                  <a:srgbClr val="000066"/>
                </a:solidFill>
                <a:latin typeface="Times New Roman" panose="02020603050405020304" pitchFamily="18" charset="0"/>
                <a:ea typeface="微软雅黑" panose="020B0503020204020204" pitchFamily="34" charset="-122"/>
                <a:cs typeface="Times New Roman" panose="02020603050405020304" pitchFamily="18" charset="0"/>
              </a:rPr>
              <a:t>之间或</a:t>
            </a:r>
            <a:r>
              <a:rPr lang="en-US" altLang="zh-CN" sz="1600" b="1" dirty="0">
                <a:solidFill>
                  <a:srgbClr val="000066"/>
                </a:solidFill>
                <a:latin typeface="Times New Roman" panose="02020603050405020304" pitchFamily="18" charset="0"/>
                <a:ea typeface="微软雅黑" panose="020B0503020204020204" pitchFamily="34" charset="-122"/>
                <a:cs typeface="Times New Roman" panose="02020603050405020304" pitchFamily="18" charset="0"/>
              </a:rPr>
              <a:t>0 ~ 360°</a:t>
            </a:r>
            <a:r>
              <a:rPr lang="zh-CN" altLang="en-US" sz="1600" b="1" dirty="0">
                <a:solidFill>
                  <a:srgbClr val="000066"/>
                </a:solidFill>
                <a:latin typeface="Times New Roman" panose="02020603050405020304" pitchFamily="18" charset="0"/>
                <a:ea typeface="微软雅黑" panose="020B0503020204020204" pitchFamily="34" charset="-122"/>
                <a:cs typeface="Times New Roman" panose="02020603050405020304" pitchFamily="18" charset="0"/>
              </a:rPr>
              <a:t>之间</a:t>
            </a:r>
            <a:endParaRPr lang="zh-CN" altLang="en-US" sz="1600" b="1" dirty="0">
              <a:solidFill>
                <a:srgbClr val="000066"/>
              </a:solidFill>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7" name="图片 6"/>
          <p:cNvPicPr>
            <a:picLocks noChangeAspect="1"/>
          </p:cNvPicPr>
          <p:nvPr/>
        </p:nvPicPr>
        <p:blipFill>
          <a:blip r:embed="rId1">
            <a:clrChange>
              <a:clrFrom>
                <a:srgbClr val="FFFFFF"/>
              </a:clrFrom>
              <a:clrTo>
                <a:srgbClr val="FFFFFF">
                  <a:alpha val="0"/>
                </a:srgbClr>
              </a:clrTo>
            </a:clrChange>
          </a:blip>
          <a:stretch>
            <a:fillRect/>
          </a:stretch>
        </p:blipFill>
        <p:spPr>
          <a:xfrm>
            <a:off x="3211583" y="2517753"/>
            <a:ext cx="2970342" cy="2434891"/>
          </a:xfrm>
          <a:prstGeom prst="rect">
            <a:avLst/>
          </a:prstGeom>
        </p:spPr>
      </p:pic>
      <p:sp>
        <p:nvSpPr>
          <p:cNvPr id="9" name="文本框 8"/>
          <p:cNvSpPr txBox="1"/>
          <p:nvPr/>
        </p:nvSpPr>
        <p:spPr>
          <a:xfrm>
            <a:off x="629842" y="2977319"/>
            <a:ext cx="2153893" cy="1156855"/>
          </a:xfrm>
          <a:prstGeom prst="rect">
            <a:avLst/>
          </a:prstGeom>
          <a:noFill/>
        </p:spPr>
        <p:txBody>
          <a:bodyPr wrap="square">
            <a:spAutoFit/>
          </a:bodyPr>
          <a:lstStyle/>
          <a:p>
            <a:pPr>
              <a:lnSpc>
                <a:spcPct val="150000"/>
              </a:lnSpc>
            </a:pPr>
            <a:r>
              <a:rPr lang="zh-CN" altLang="en-US" sz="1600" b="1" dirty="0">
                <a:solidFill>
                  <a:srgbClr val="000066"/>
                </a:solidFill>
                <a:latin typeface="微软雅黑" panose="020B0503020204020204" pitchFamily="34" charset="-122"/>
                <a:ea typeface="微软雅黑" panose="020B0503020204020204" pitchFamily="34" charset="-122"/>
              </a:rPr>
              <a:t>例如，对于原尺寸为</a:t>
            </a:r>
            <a:r>
              <a:rPr lang="en-US" altLang="zh-CN" sz="1600" b="1" dirty="0">
                <a:solidFill>
                  <a:srgbClr val="000066"/>
                </a:solidFill>
                <a:latin typeface="微软雅黑" panose="020B0503020204020204" pitchFamily="34" charset="-122"/>
                <a:ea typeface="微软雅黑" panose="020B0503020204020204" pitchFamily="34" charset="-122"/>
              </a:rPr>
              <a:t>64 × 128</a:t>
            </a:r>
            <a:r>
              <a:rPr lang="zh-CN" altLang="en-US" sz="1600" b="1" dirty="0">
                <a:solidFill>
                  <a:srgbClr val="000066"/>
                </a:solidFill>
                <a:latin typeface="微软雅黑" panose="020B0503020204020204" pitchFamily="34" charset="-122"/>
                <a:ea typeface="微软雅黑" panose="020B0503020204020204" pitchFamily="34" charset="-122"/>
              </a:rPr>
              <a:t>的图像，会被切成</a:t>
            </a:r>
            <a:r>
              <a:rPr lang="en-US" altLang="zh-CN" sz="1600" b="1" dirty="0">
                <a:solidFill>
                  <a:srgbClr val="000066"/>
                </a:solidFill>
                <a:latin typeface="微软雅黑" panose="020B0503020204020204" pitchFamily="34" charset="-122"/>
                <a:ea typeface="微软雅黑" panose="020B0503020204020204" pitchFamily="34" charset="-122"/>
              </a:rPr>
              <a:t>8 × 16</a:t>
            </a:r>
            <a:r>
              <a:rPr lang="zh-CN" altLang="en-US" sz="1600" b="1" dirty="0">
                <a:solidFill>
                  <a:srgbClr val="000066"/>
                </a:solidFill>
                <a:latin typeface="微软雅黑" panose="020B0503020204020204" pitchFamily="34" charset="-122"/>
                <a:ea typeface="微软雅黑" panose="020B0503020204020204" pitchFamily="34" charset="-122"/>
              </a:rPr>
              <a:t>个单元。</a:t>
            </a:r>
            <a:endParaRPr lang="zh-CN" altLang="en-US" sz="1600" b="1" dirty="0">
              <a:solidFill>
                <a:srgbClr val="000066"/>
              </a:solidFill>
              <a:latin typeface="微软雅黑" panose="020B0503020204020204" pitchFamily="34" charset="-122"/>
              <a:ea typeface="微软雅黑" panose="020B0503020204020204" pitchFamily="34" charset="-122"/>
            </a:endParaRPr>
          </a:p>
        </p:txBody>
      </p:sp>
      <p:sp>
        <p:nvSpPr>
          <p:cNvPr id="15" name="灯片编号占位符 19"/>
          <p:cNvSpPr txBox="1"/>
          <p:nvPr/>
        </p:nvSpPr>
        <p:spPr>
          <a:xfrm>
            <a:off x="4843463" y="4767264"/>
            <a:ext cx="1543050" cy="273844"/>
          </a:xfrm>
          <a:prstGeom prst="rect">
            <a:avLst/>
          </a:prstGeom>
        </p:spPr>
        <p:txBody>
          <a:bodyPr vert="horz" lIns="91440" tIns="45720" rIns="91440" bIns="45720" rtlCol="0" anchor="ctr"/>
          <a:lstStyle>
            <a:defPPr>
              <a:defRPr lang="zh-CN"/>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8F63A3B-78C7-47BE-AE5E-E10140E04643}" type="slidenum">
              <a:rPr lang="en-US" sz="1200" smtClean="0">
                <a:solidFill>
                  <a:srgbClr val="000000"/>
                </a:solidFill>
                <a:latin typeface="Calibri" panose="020F0502020204030204"/>
              </a:rPr>
            </a:fld>
            <a:endParaRPr lang="en-US" sz="1200" dirty="0">
              <a:solidFill>
                <a:srgbClr val="000000"/>
              </a:solidFill>
              <a:latin typeface="Calibri" panose="020F0502020204030204"/>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8193"/>
          <p:cNvSpPr txBox="1">
            <a:spLocks noChangeArrowheads="1"/>
          </p:cNvSpPr>
          <p:nvPr/>
        </p:nvSpPr>
        <p:spPr bwMode="auto">
          <a:xfrm>
            <a:off x="629842" y="86202"/>
            <a:ext cx="2448638" cy="422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l" rtl="0" eaLnBrk="0" fontAlgn="base" hangingPunct="0">
              <a:spcBef>
                <a:spcPct val="0"/>
              </a:spcBef>
              <a:spcAft>
                <a:spcPct val="0"/>
              </a:spcAft>
              <a:defRPr sz="2400" b="1" kern="1200">
                <a:solidFill>
                  <a:srgbClr val="0000FF"/>
                </a:solidFill>
                <a:latin typeface="+mj-lt"/>
                <a:ea typeface="+mj-ea"/>
                <a:cs typeface="+mj-cs"/>
              </a:defRPr>
            </a:lvl1pPr>
            <a:lvl2pPr algn="l" rtl="0" eaLnBrk="0" fontAlgn="base" hangingPunct="0">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2pPr>
            <a:lvl3pPr algn="l" rtl="0" eaLnBrk="0" fontAlgn="base" hangingPunct="0">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3pPr>
            <a:lvl4pPr algn="l" rtl="0" eaLnBrk="0" fontAlgn="base" hangingPunct="0">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4pPr>
            <a:lvl5pPr algn="l" rtl="0" eaLnBrk="0" fontAlgn="base" hangingPunct="0">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5pPr>
            <a:lvl6pPr marL="342900" algn="l" rtl="0" fontAlgn="base">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6pPr>
            <a:lvl7pPr marL="685800" algn="l" rtl="0" fontAlgn="base">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7pPr>
            <a:lvl8pPr marL="1028700" algn="l" rtl="0" fontAlgn="base">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8pPr>
            <a:lvl9pPr marL="1371600" algn="l" rtl="0" fontAlgn="base">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9pPr>
          </a:lstStyle>
          <a:p>
            <a:pPr eaLnBrk="1" hangingPunct="1"/>
            <a:r>
              <a:rPr lang="zh-CN" altLang="en-US" sz="1600" dirty="0">
                <a:solidFill>
                  <a:srgbClr val="000000"/>
                </a:solidFill>
                <a:latin typeface="微软雅黑" panose="020B0503020204020204" pitchFamily="34" charset="-122"/>
                <a:ea typeface="微软雅黑" panose="020B0503020204020204" pitchFamily="34" charset="-122"/>
                <a:cs typeface="+mn-cs"/>
              </a:rPr>
              <a:t>二、手工特征技术</a:t>
            </a:r>
            <a:endParaRPr lang="en-US" altLang="zh-CN" sz="1600" dirty="0">
              <a:solidFill>
                <a:srgbClr val="000000"/>
              </a:solidFill>
              <a:latin typeface="微软雅黑" panose="020B0503020204020204" pitchFamily="34" charset="-122"/>
              <a:ea typeface="微软雅黑" panose="020B0503020204020204" pitchFamily="34" charset="-122"/>
              <a:cs typeface="+mn-cs"/>
            </a:endParaRPr>
          </a:p>
        </p:txBody>
      </p:sp>
      <p:sp>
        <p:nvSpPr>
          <p:cNvPr id="3" name="文本框 2"/>
          <p:cNvSpPr txBox="1"/>
          <p:nvPr/>
        </p:nvSpPr>
        <p:spPr>
          <a:xfrm>
            <a:off x="5361708" y="162538"/>
            <a:ext cx="1201017" cy="338554"/>
          </a:xfrm>
          <a:prstGeom prst="rect">
            <a:avLst/>
          </a:prstGeom>
          <a:noFill/>
        </p:spPr>
        <p:txBody>
          <a:bodyPr wrap="square" rtlCol="0">
            <a:spAutoFit/>
          </a:bodyPr>
          <a:lstStyle/>
          <a:p>
            <a:pPr algn="ctr"/>
            <a:r>
              <a:rPr lang="en-US" altLang="zh-CN" sz="1600" b="1" dirty="0">
                <a:solidFill>
                  <a:prstClr val="white"/>
                </a:solidFill>
                <a:latin typeface="微软雅黑" panose="020B0503020204020204" pitchFamily="34" charset="-122"/>
                <a:ea typeface="微软雅黑" panose="020B0503020204020204" pitchFamily="34" charset="-122"/>
              </a:rPr>
              <a:t>HOG</a:t>
            </a:r>
            <a:r>
              <a:rPr lang="zh-CN" altLang="en-US" sz="1600" b="1" dirty="0">
                <a:solidFill>
                  <a:prstClr val="white"/>
                </a:solidFill>
                <a:latin typeface="微软雅黑" panose="020B0503020204020204" pitchFamily="34" charset="-122"/>
                <a:ea typeface="微软雅黑" panose="020B0503020204020204" pitchFamily="34" charset="-122"/>
              </a:rPr>
              <a:t>步骤</a:t>
            </a:r>
            <a:endParaRPr lang="zh-CN" altLang="en-US" sz="1600" b="1" dirty="0">
              <a:solidFill>
                <a:prstClr val="white"/>
              </a:solidFill>
              <a:latin typeface="微软雅黑" panose="020B0503020204020204" pitchFamily="34" charset="-122"/>
              <a:ea typeface="微软雅黑" panose="020B0503020204020204" pitchFamily="34" charset="-122"/>
            </a:endParaRPr>
          </a:p>
        </p:txBody>
      </p:sp>
      <p:sp>
        <p:nvSpPr>
          <p:cNvPr id="4" name="文本占位符 11266"/>
          <p:cNvSpPr txBox="1">
            <a:spLocks noChangeArrowheads="1"/>
          </p:cNvSpPr>
          <p:nvPr/>
        </p:nvSpPr>
        <p:spPr bwMode="auto">
          <a:xfrm>
            <a:off x="390525" y="501092"/>
            <a:ext cx="6172200" cy="528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257175" indent="-257175" algn="l" rtl="0" eaLnBrk="0" fontAlgn="base" hangingPunct="0">
              <a:spcBef>
                <a:spcPct val="20000"/>
              </a:spcBef>
              <a:spcAft>
                <a:spcPct val="0"/>
              </a:spcAft>
              <a:buClr>
                <a:srgbClr val="006600"/>
              </a:buClr>
              <a:buSzPct val="90000"/>
              <a:buFont typeface="Wingdings" panose="05000000000000000000" pitchFamily="2" charset="2"/>
              <a:buChar char="p"/>
              <a:defRPr sz="2100" kern="1200">
                <a:solidFill>
                  <a:srgbClr val="0066CC"/>
                </a:solidFill>
                <a:latin typeface="+mn-lt"/>
                <a:ea typeface="+mn-ea"/>
                <a:cs typeface="+mn-cs"/>
              </a:defRPr>
            </a:lvl1pPr>
            <a:lvl2pPr marL="557530" lvl="1" indent="-214630" algn="l" rtl="0" eaLnBrk="0" fontAlgn="base" hangingPunct="0">
              <a:spcBef>
                <a:spcPct val="20000"/>
              </a:spcBef>
              <a:spcAft>
                <a:spcPct val="0"/>
              </a:spcAft>
              <a:buClr>
                <a:srgbClr val="006600"/>
              </a:buClr>
              <a:buSzPct val="90000"/>
              <a:buFont typeface="Wingdings" panose="05000000000000000000" pitchFamily="2" charset="2"/>
              <a:buChar char="u"/>
              <a:defRPr sz="1800" kern="1200">
                <a:solidFill>
                  <a:srgbClr val="0033CC"/>
                </a:solidFill>
                <a:latin typeface="+mn-lt"/>
                <a:ea typeface="+mn-ea"/>
                <a:cs typeface="+mn-cs"/>
              </a:defRPr>
            </a:lvl2pPr>
            <a:lvl3pPr marL="857250" lvl="2" indent="-171450" algn="l" rtl="0" eaLnBrk="0" fontAlgn="base" hangingPunct="0">
              <a:spcBef>
                <a:spcPct val="20000"/>
              </a:spcBef>
              <a:spcAft>
                <a:spcPct val="0"/>
              </a:spcAft>
              <a:buClr>
                <a:srgbClr val="006600"/>
              </a:buClr>
              <a:buFont typeface="Wingdings" panose="05000000000000000000" pitchFamily="2" charset="2"/>
              <a:buChar char="l"/>
              <a:defRPr sz="1500" kern="1200">
                <a:solidFill>
                  <a:schemeClr val="tx1"/>
                </a:solidFill>
                <a:latin typeface="+mn-lt"/>
                <a:ea typeface="+mn-ea"/>
                <a:cs typeface="+mn-cs"/>
              </a:defRPr>
            </a:lvl3pPr>
            <a:lvl4pPr marL="1200150" lvl="3" indent="-171450" algn="l" rtl="0" eaLnBrk="0" fontAlgn="base" hangingPunct="0">
              <a:spcBef>
                <a:spcPct val="20000"/>
              </a:spcBef>
              <a:spcAft>
                <a:spcPct val="0"/>
              </a:spcAft>
              <a:buFont typeface="Wingdings" panose="05000000000000000000" pitchFamily="2" charset="2"/>
              <a:buChar char="l"/>
              <a:defRPr sz="1500" kern="1200">
                <a:solidFill>
                  <a:schemeClr val="tx1"/>
                </a:solidFill>
                <a:latin typeface="+mn-lt"/>
                <a:ea typeface="+mn-ea"/>
                <a:cs typeface="+mn-cs"/>
              </a:defRPr>
            </a:lvl4pPr>
            <a:lvl5pPr marL="1543050" lvl="4" indent="-171450" algn="l" rtl="0" eaLnBrk="0" fontAlgn="base" hangingPunct="0">
              <a:spcBef>
                <a:spcPct val="20000"/>
              </a:spcBef>
              <a:spcAft>
                <a:spcPct val="0"/>
              </a:spcAft>
              <a:buFont typeface="Wingdings" panose="05000000000000000000" pitchFamily="2" charset="2"/>
              <a:buChar char="ü"/>
              <a:defRPr sz="1500" kern="1200">
                <a:solidFill>
                  <a:schemeClr val="tx1"/>
                </a:solidFill>
                <a:latin typeface="+mn-lt"/>
                <a:ea typeface="+mn-ea"/>
                <a:cs typeface="+mn-cs"/>
              </a:defRPr>
            </a:lvl5pPr>
            <a:lvl6pPr marL="1885950" lvl="5" indent="-171450" algn="l" defTabSz="685800" eaLnBrk="1" fontAlgn="base" latinLnBrk="0" hangingPunct="1">
              <a:lnSpc>
                <a:spcPct val="100000"/>
              </a:lnSpc>
              <a:spcBef>
                <a:spcPct val="20000"/>
              </a:spcBef>
              <a:spcAft>
                <a:spcPct val="0"/>
              </a:spcAft>
              <a:buFont typeface="Wingdings" panose="05000000000000000000" pitchFamily="2" charset="2"/>
              <a:buChar char="ü"/>
              <a:defRPr sz="1500" u="none" kern="1200" baseline="0">
                <a:solidFill>
                  <a:schemeClr val="tx1"/>
                </a:solidFill>
                <a:latin typeface="+mn-lt"/>
                <a:ea typeface="+mn-ea"/>
                <a:cs typeface="+mn-cs"/>
              </a:defRPr>
            </a:lvl6pPr>
            <a:lvl7pPr marL="2228850" lvl="6" indent="-171450" algn="l" defTabSz="685800" eaLnBrk="1" fontAlgn="base" latinLnBrk="0" hangingPunct="1">
              <a:lnSpc>
                <a:spcPct val="100000"/>
              </a:lnSpc>
              <a:spcBef>
                <a:spcPct val="20000"/>
              </a:spcBef>
              <a:spcAft>
                <a:spcPct val="0"/>
              </a:spcAft>
              <a:buFont typeface="Wingdings" panose="05000000000000000000" pitchFamily="2" charset="2"/>
              <a:buChar char="ü"/>
              <a:defRPr sz="1500" u="none" kern="1200" baseline="0">
                <a:solidFill>
                  <a:schemeClr val="tx1"/>
                </a:solidFill>
                <a:latin typeface="+mn-lt"/>
                <a:ea typeface="+mn-ea"/>
                <a:cs typeface="+mn-cs"/>
              </a:defRPr>
            </a:lvl7pPr>
            <a:lvl8pPr marL="2571750" lvl="7" indent="-171450" algn="l" defTabSz="685800" eaLnBrk="1" fontAlgn="base" latinLnBrk="0" hangingPunct="1">
              <a:lnSpc>
                <a:spcPct val="100000"/>
              </a:lnSpc>
              <a:spcBef>
                <a:spcPct val="20000"/>
              </a:spcBef>
              <a:spcAft>
                <a:spcPct val="0"/>
              </a:spcAft>
              <a:buFont typeface="Wingdings" panose="05000000000000000000" pitchFamily="2" charset="2"/>
              <a:buChar char="ü"/>
              <a:defRPr sz="1500" u="none" kern="1200" baseline="0">
                <a:solidFill>
                  <a:schemeClr val="tx1"/>
                </a:solidFill>
                <a:latin typeface="+mn-lt"/>
                <a:ea typeface="+mn-ea"/>
                <a:cs typeface="+mn-cs"/>
              </a:defRPr>
            </a:lvl8pPr>
            <a:lvl9pPr marL="2914650" lvl="8" indent="-171450" algn="l" defTabSz="685800" eaLnBrk="1" fontAlgn="base" latinLnBrk="0" hangingPunct="1">
              <a:lnSpc>
                <a:spcPct val="100000"/>
              </a:lnSpc>
              <a:spcBef>
                <a:spcPct val="20000"/>
              </a:spcBef>
              <a:spcAft>
                <a:spcPct val="0"/>
              </a:spcAft>
              <a:buFont typeface="Wingdings" panose="05000000000000000000" pitchFamily="2" charset="2"/>
              <a:buChar char="ü"/>
              <a:defRPr sz="1500" u="none" kern="1200" baseline="0">
                <a:solidFill>
                  <a:schemeClr val="tx1"/>
                </a:solidFill>
                <a:latin typeface="+mn-lt"/>
                <a:ea typeface="+mn-ea"/>
                <a:cs typeface="+mn-cs"/>
              </a:defRPr>
            </a:lvl9pPr>
          </a:lstStyle>
          <a:p>
            <a:pPr marL="0" indent="0" eaLnBrk="1" hangingPunct="1">
              <a:lnSpc>
                <a:spcPct val="150000"/>
              </a:lnSpc>
              <a:buFont typeface="Wingdings" panose="05000000000000000000" pitchFamily="2" charset="2"/>
              <a:buNone/>
            </a:pPr>
            <a:r>
              <a:rPr lang="en-US" altLang="zh-CN" sz="1800" b="1" dirty="0">
                <a:solidFill>
                  <a:srgbClr val="000066"/>
                </a:solidFill>
                <a:latin typeface="微软雅黑" panose="020B0503020204020204" pitchFamily="34" charset="-122"/>
                <a:ea typeface="微软雅黑" panose="020B0503020204020204" pitchFamily="34" charset="-122"/>
              </a:rPr>
              <a:t>2</a:t>
            </a:r>
            <a:r>
              <a:rPr lang="zh-CN" altLang="en-US" sz="1800" b="1" dirty="0">
                <a:solidFill>
                  <a:srgbClr val="000066"/>
                </a:solidFill>
                <a:latin typeface="微软雅黑" panose="020B0503020204020204" pitchFamily="34" charset="-122"/>
                <a:ea typeface="微软雅黑" panose="020B0503020204020204" pitchFamily="34" charset="-122"/>
              </a:rPr>
              <a:t>、单元方向直方图</a:t>
            </a:r>
            <a:endParaRPr lang="en-US" altLang="zh-CN" sz="1400" b="1" dirty="0">
              <a:solidFill>
                <a:srgbClr val="000066"/>
              </a:solidFill>
              <a:latin typeface="微软雅黑" panose="020B0503020204020204" pitchFamily="34" charset="-122"/>
              <a:ea typeface="微软雅黑" panose="020B0503020204020204" pitchFamily="34" charset="-122"/>
            </a:endParaRPr>
          </a:p>
        </p:txBody>
      </p:sp>
      <p:sp>
        <p:nvSpPr>
          <p:cNvPr id="17" name="Rectangle 2"/>
          <p:cNvSpPr>
            <a:spLocks noChangeArrowheads="1"/>
          </p:cNvSpPr>
          <p:nvPr/>
        </p:nvSpPr>
        <p:spPr bwMode="auto">
          <a:xfrm>
            <a:off x="0" y="0"/>
            <a:ext cx="685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9" name="Rectangle 4"/>
          <p:cNvSpPr>
            <a:spLocks noChangeArrowheads="1"/>
          </p:cNvSpPr>
          <p:nvPr/>
        </p:nvSpPr>
        <p:spPr bwMode="auto">
          <a:xfrm>
            <a:off x="0" y="0"/>
            <a:ext cx="685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 name="文本占位符 13314"/>
          <p:cNvSpPr txBox="1">
            <a:spLocks noChangeArrowheads="1"/>
          </p:cNvSpPr>
          <p:nvPr/>
        </p:nvSpPr>
        <p:spPr bwMode="auto">
          <a:xfrm>
            <a:off x="342899" y="946113"/>
            <a:ext cx="6219825" cy="9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257175" indent="-257175" algn="l" rtl="0" eaLnBrk="0" fontAlgn="base" hangingPunct="0">
              <a:spcBef>
                <a:spcPct val="20000"/>
              </a:spcBef>
              <a:spcAft>
                <a:spcPct val="0"/>
              </a:spcAft>
              <a:buClr>
                <a:srgbClr val="006600"/>
              </a:buClr>
              <a:buSzPct val="90000"/>
              <a:buFont typeface="Wingdings" panose="05000000000000000000" pitchFamily="2" charset="2"/>
              <a:buChar char="p"/>
              <a:defRPr sz="2100" kern="1200">
                <a:solidFill>
                  <a:srgbClr val="0066CC"/>
                </a:solidFill>
                <a:latin typeface="+mn-lt"/>
                <a:ea typeface="+mn-ea"/>
                <a:cs typeface="+mn-cs"/>
              </a:defRPr>
            </a:lvl1pPr>
            <a:lvl2pPr marL="557530" lvl="1" indent="-214630" algn="l" rtl="0" eaLnBrk="0" fontAlgn="base" hangingPunct="0">
              <a:spcBef>
                <a:spcPct val="20000"/>
              </a:spcBef>
              <a:spcAft>
                <a:spcPct val="0"/>
              </a:spcAft>
              <a:buClr>
                <a:srgbClr val="006600"/>
              </a:buClr>
              <a:buSzPct val="90000"/>
              <a:buFont typeface="Wingdings" panose="05000000000000000000" pitchFamily="2" charset="2"/>
              <a:buChar char="u"/>
              <a:defRPr sz="1800" kern="1200">
                <a:solidFill>
                  <a:srgbClr val="0033CC"/>
                </a:solidFill>
                <a:latin typeface="+mn-lt"/>
                <a:ea typeface="+mn-ea"/>
                <a:cs typeface="+mn-cs"/>
              </a:defRPr>
            </a:lvl2pPr>
            <a:lvl3pPr marL="857250" lvl="2" indent="-171450" algn="l" rtl="0" eaLnBrk="0" fontAlgn="base" hangingPunct="0">
              <a:spcBef>
                <a:spcPct val="20000"/>
              </a:spcBef>
              <a:spcAft>
                <a:spcPct val="0"/>
              </a:spcAft>
              <a:buClr>
                <a:srgbClr val="006600"/>
              </a:buClr>
              <a:buFont typeface="Wingdings" panose="05000000000000000000" pitchFamily="2" charset="2"/>
              <a:buChar char="l"/>
              <a:defRPr sz="1500" kern="1200">
                <a:solidFill>
                  <a:schemeClr val="tx1"/>
                </a:solidFill>
                <a:latin typeface="+mn-lt"/>
                <a:ea typeface="+mn-ea"/>
                <a:cs typeface="+mn-cs"/>
              </a:defRPr>
            </a:lvl3pPr>
            <a:lvl4pPr marL="1200150" lvl="3" indent="-171450" algn="l" rtl="0" eaLnBrk="0" fontAlgn="base" hangingPunct="0">
              <a:spcBef>
                <a:spcPct val="20000"/>
              </a:spcBef>
              <a:spcAft>
                <a:spcPct val="0"/>
              </a:spcAft>
              <a:buFont typeface="Wingdings" panose="05000000000000000000" pitchFamily="2" charset="2"/>
              <a:buChar char="l"/>
              <a:defRPr sz="1500" kern="1200">
                <a:solidFill>
                  <a:schemeClr val="tx1"/>
                </a:solidFill>
                <a:latin typeface="+mn-lt"/>
                <a:ea typeface="+mn-ea"/>
                <a:cs typeface="+mn-cs"/>
              </a:defRPr>
            </a:lvl4pPr>
            <a:lvl5pPr marL="1543050" lvl="4" indent="-171450" algn="l" rtl="0" eaLnBrk="0" fontAlgn="base" hangingPunct="0">
              <a:spcBef>
                <a:spcPct val="20000"/>
              </a:spcBef>
              <a:spcAft>
                <a:spcPct val="0"/>
              </a:spcAft>
              <a:buFont typeface="Wingdings" panose="05000000000000000000" pitchFamily="2" charset="2"/>
              <a:buChar char="ü"/>
              <a:defRPr sz="1500" kern="1200">
                <a:solidFill>
                  <a:schemeClr val="tx1"/>
                </a:solidFill>
                <a:latin typeface="+mn-lt"/>
                <a:ea typeface="+mn-ea"/>
                <a:cs typeface="+mn-cs"/>
              </a:defRPr>
            </a:lvl5pPr>
            <a:lvl6pPr marL="1885950" lvl="5" indent="-171450" algn="l" defTabSz="685800" eaLnBrk="1" fontAlgn="base" latinLnBrk="0" hangingPunct="1">
              <a:lnSpc>
                <a:spcPct val="100000"/>
              </a:lnSpc>
              <a:spcBef>
                <a:spcPct val="20000"/>
              </a:spcBef>
              <a:spcAft>
                <a:spcPct val="0"/>
              </a:spcAft>
              <a:buFont typeface="Wingdings" panose="05000000000000000000" pitchFamily="2" charset="2"/>
              <a:buChar char="ü"/>
              <a:defRPr sz="1500" u="none" kern="1200" baseline="0">
                <a:solidFill>
                  <a:schemeClr val="tx1"/>
                </a:solidFill>
                <a:latin typeface="+mn-lt"/>
                <a:ea typeface="+mn-ea"/>
                <a:cs typeface="+mn-cs"/>
              </a:defRPr>
            </a:lvl6pPr>
            <a:lvl7pPr marL="2228850" lvl="6" indent="-171450" algn="l" defTabSz="685800" eaLnBrk="1" fontAlgn="base" latinLnBrk="0" hangingPunct="1">
              <a:lnSpc>
                <a:spcPct val="100000"/>
              </a:lnSpc>
              <a:spcBef>
                <a:spcPct val="20000"/>
              </a:spcBef>
              <a:spcAft>
                <a:spcPct val="0"/>
              </a:spcAft>
              <a:buFont typeface="Wingdings" panose="05000000000000000000" pitchFamily="2" charset="2"/>
              <a:buChar char="ü"/>
              <a:defRPr sz="1500" u="none" kern="1200" baseline="0">
                <a:solidFill>
                  <a:schemeClr val="tx1"/>
                </a:solidFill>
                <a:latin typeface="+mn-lt"/>
                <a:ea typeface="+mn-ea"/>
                <a:cs typeface="+mn-cs"/>
              </a:defRPr>
            </a:lvl7pPr>
            <a:lvl8pPr marL="2571750" lvl="7" indent="-171450" algn="l" defTabSz="685800" eaLnBrk="1" fontAlgn="base" latinLnBrk="0" hangingPunct="1">
              <a:lnSpc>
                <a:spcPct val="100000"/>
              </a:lnSpc>
              <a:spcBef>
                <a:spcPct val="20000"/>
              </a:spcBef>
              <a:spcAft>
                <a:spcPct val="0"/>
              </a:spcAft>
              <a:buFont typeface="Wingdings" panose="05000000000000000000" pitchFamily="2" charset="2"/>
              <a:buChar char="ü"/>
              <a:defRPr sz="1500" u="none" kern="1200" baseline="0">
                <a:solidFill>
                  <a:schemeClr val="tx1"/>
                </a:solidFill>
                <a:latin typeface="+mn-lt"/>
                <a:ea typeface="+mn-ea"/>
                <a:cs typeface="+mn-cs"/>
              </a:defRPr>
            </a:lvl8pPr>
            <a:lvl9pPr marL="2914650" lvl="8" indent="-171450" algn="l" defTabSz="685800" eaLnBrk="1" fontAlgn="base" latinLnBrk="0" hangingPunct="1">
              <a:lnSpc>
                <a:spcPct val="100000"/>
              </a:lnSpc>
              <a:spcBef>
                <a:spcPct val="20000"/>
              </a:spcBef>
              <a:spcAft>
                <a:spcPct val="0"/>
              </a:spcAft>
              <a:buFont typeface="Wingdings" panose="05000000000000000000" pitchFamily="2" charset="2"/>
              <a:buChar char="ü"/>
              <a:defRPr sz="1500" u="none" kern="1200" baseline="0">
                <a:solidFill>
                  <a:schemeClr val="tx1"/>
                </a:solidFill>
                <a:latin typeface="+mn-lt"/>
                <a:ea typeface="+mn-ea"/>
                <a:cs typeface="+mn-cs"/>
              </a:defRPr>
            </a:lvl9pPr>
          </a:lstStyle>
          <a:p>
            <a:pPr eaLnBrk="1" hangingPunct="1">
              <a:lnSpc>
                <a:spcPct val="150000"/>
              </a:lnSpc>
              <a:spcBef>
                <a:spcPts val="0"/>
              </a:spcBef>
              <a:buFont typeface="Wingdings" panose="05000000000000000000" pitchFamily="2" charset="2"/>
              <a:buChar char="Ø"/>
            </a:pPr>
            <a:r>
              <a:rPr lang="zh-CN" altLang="en-US" sz="1600" b="1" dirty="0">
                <a:solidFill>
                  <a:srgbClr val="000066"/>
                </a:solidFill>
                <a:latin typeface="微软雅黑" panose="020B0503020204020204" pitchFamily="34" charset="-122"/>
                <a:ea typeface="微软雅黑" panose="020B0503020204020204" pitchFamily="34" charset="-122"/>
              </a:rPr>
              <a:t>梯度直方图是以格子为单位进行的。由于</a:t>
            </a:r>
            <a:r>
              <a:rPr lang="en-US" altLang="zh-CN" sz="1600" b="1" dirty="0">
                <a:solidFill>
                  <a:srgbClr val="000066"/>
                </a:solidFill>
                <a:latin typeface="微软雅黑" panose="020B0503020204020204" pitchFamily="34" charset="-122"/>
                <a:ea typeface="微软雅黑" panose="020B0503020204020204" pitchFamily="34" charset="-122"/>
              </a:rPr>
              <a:t>10°</a:t>
            </a:r>
            <a:r>
              <a:rPr lang="zh-CN" altLang="en-US" sz="1600" b="1" dirty="0">
                <a:solidFill>
                  <a:srgbClr val="000066"/>
                </a:solidFill>
                <a:latin typeface="微软雅黑" panose="020B0503020204020204" pitchFamily="34" charset="-122"/>
                <a:ea typeface="微软雅黑" panose="020B0503020204020204" pitchFamily="34" charset="-122"/>
              </a:rPr>
              <a:t>和</a:t>
            </a:r>
            <a:r>
              <a:rPr lang="en-US" altLang="zh-CN" sz="1600" b="1" dirty="0">
                <a:solidFill>
                  <a:srgbClr val="000066"/>
                </a:solidFill>
                <a:latin typeface="微软雅黑" panose="020B0503020204020204" pitchFamily="34" charset="-122"/>
                <a:ea typeface="微软雅黑" panose="020B0503020204020204" pitchFamily="34" charset="-122"/>
              </a:rPr>
              <a:t>0°</a:t>
            </a:r>
            <a:r>
              <a:rPr lang="zh-CN" altLang="en-US" sz="1600" b="1" dirty="0">
                <a:solidFill>
                  <a:srgbClr val="000066"/>
                </a:solidFill>
                <a:latin typeface="微软雅黑" panose="020B0503020204020204" pitchFamily="34" charset="-122"/>
                <a:ea typeface="微软雅黑" panose="020B0503020204020204" pitchFamily="34" charset="-122"/>
              </a:rPr>
              <a:t>以及</a:t>
            </a:r>
            <a:r>
              <a:rPr lang="en-US" altLang="zh-CN" sz="1600" b="1" dirty="0">
                <a:solidFill>
                  <a:srgbClr val="000066"/>
                </a:solidFill>
                <a:latin typeface="微软雅黑" panose="020B0503020204020204" pitchFamily="34" charset="-122"/>
                <a:ea typeface="微软雅黑" panose="020B0503020204020204" pitchFamily="34" charset="-122"/>
              </a:rPr>
              <a:t>20°</a:t>
            </a:r>
            <a:r>
              <a:rPr lang="zh-CN" altLang="en-US" sz="1600" b="1" dirty="0">
                <a:solidFill>
                  <a:srgbClr val="000066"/>
                </a:solidFill>
                <a:latin typeface="微软雅黑" panose="020B0503020204020204" pitchFamily="34" charset="-122"/>
                <a:ea typeface="微软雅黑" panose="020B0503020204020204" pitchFamily="34" charset="-122"/>
              </a:rPr>
              <a:t>都接近，所以它们各自增加数值</a:t>
            </a:r>
            <a:r>
              <a:rPr lang="en-US" altLang="zh-CN" sz="1600" b="1" dirty="0">
                <a:solidFill>
                  <a:srgbClr val="000066"/>
                </a:solidFill>
                <a:latin typeface="微软雅黑" panose="020B0503020204020204" pitchFamily="34" charset="-122"/>
                <a:ea typeface="微软雅黑" panose="020B0503020204020204" pitchFamily="34" charset="-122"/>
              </a:rPr>
              <a:t>2</a:t>
            </a:r>
            <a:r>
              <a:rPr lang="zh-CN" altLang="en-US" sz="1600" b="1" dirty="0">
                <a:solidFill>
                  <a:srgbClr val="000066"/>
                </a:solidFill>
                <a:latin typeface="微软雅黑" panose="020B0503020204020204" pitchFamily="34" charset="-122"/>
                <a:ea typeface="微软雅黑" panose="020B0503020204020204" pitchFamily="34" charset="-122"/>
              </a:rPr>
              <a:t>。</a:t>
            </a:r>
            <a:endParaRPr lang="zh-CN" altLang="en-US" sz="1600" b="1" dirty="0">
              <a:solidFill>
                <a:srgbClr val="000066"/>
              </a:solidFill>
              <a:latin typeface="微软雅黑" panose="020B0503020204020204" pitchFamily="34" charset="-122"/>
              <a:ea typeface="微软雅黑" panose="020B0503020204020204" pitchFamily="34" charset="-122"/>
            </a:endParaRPr>
          </a:p>
          <a:p>
            <a:pPr marL="0" indent="0" eaLnBrk="1" hangingPunct="1">
              <a:lnSpc>
                <a:spcPct val="150000"/>
              </a:lnSpc>
              <a:spcBef>
                <a:spcPts val="0"/>
              </a:spcBef>
              <a:buNone/>
            </a:pPr>
            <a:endParaRPr lang="zh-CN" altLang="en-US" sz="1600" b="1" dirty="0">
              <a:solidFill>
                <a:srgbClr val="000066"/>
              </a:solidFill>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8" name="图片 7"/>
          <p:cNvPicPr>
            <a:picLocks noChangeAspect="1"/>
          </p:cNvPicPr>
          <p:nvPr/>
        </p:nvPicPr>
        <p:blipFill>
          <a:blip r:embed="rId1">
            <a:clrChange>
              <a:clrFrom>
                <a:srgbClr val="FFFFFF"/>
              </a:clrFrom>
              <a:clrTo>
                <a:srgbClr val="FFFFFF">
                  <a:alpha val="0"/>
                </a:srgbClr>
              </a:clrTo>
            </a:clrChange>
            <a:extLst>
              <a:ext uri="{BEBA8EAE-BF5A-486C-A8C5-ECC9F3942E4B}">
                <a14:imgProps xmlns:a14="http://schemas.microsoft.com/office/drawing/2010/main">
                  <a14:imgLayer r:embed="rId2">
                    <a14:imgEffect>
                      <a14:brightnessContrast contrast="68000"/>
                    </a14:imgEffect>
                    <a14:imgEffect>
                      <a14:sharpenSoften amount="35000"/>
                    </a14:imgEffect>
                  </a14:imgLayer>
                </a14:imgProps>
              </a:ext>
              <a:ext uri="{28A0092B-C50C-407E-A947-70E740481C1C}">
                <a14:useLocalDpi xmlns:a14="http://schemas.microsoft.com/office/drawing/2010/main" val="0"/>
              </a:ext>
            </a:extLst>
          </a:blip>
          <a:stretch>
            <a:fillRect/>
          </a:stretch>
        </p:blipFill>
        <p:spPr>
          <a:xfrm>
            <a:off x="1598138" y="1795521"/>
            <a:ext cx="4386559" cy="3104772"/>
          </a:xfrm>
          <a:prstGeom prst="rect">
            <a:avLst/>
          </a:prstGeom>
        </p:spPr>
      </p:pic>
      <p:sp>
        <p:nvSpPr>
          <p:cNvPr id="14" name="灯片编号占位符 19"/>
          <p:cNvSpPr txBox="1"/>
          <p:nvPr/>
        </p:nvSpPr>
        <p:spPr>
          <a:xfrm>
            <a:off x="4843463" y="4767264"/>
            <a:ext cx="1543050" cy="273844"/>
          </a:xfrm>
          <a:prstGeom prst="rect">
            <a:avLst/>
          </a:prstGeom>
        </p:spPr>
        <p:txBody>
          <a:bodyPr vert="horz" lIns="91440" tIns="45720" rIns="91440" bIns="45720" rtlCol="0" anchor="ctr"/>
          <a:lstStyle>
            <a:defPPr>
              <a:defRPr lang="zh-CN"/>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8F63A3B-78C7-47BE-AE5E-E10140E04643}" type="slidenum">
              <a:rPr lang="en-US" sz="1200" smtClean="0">
                <a:solidFill>
                  <a:srgbClr val="000000"/>
                </a:solidFill>
                <a:latin typeface="Calibri" panose="020F0502020204030204"/>
              </a:rPr>
            </a:fld>
            <a:endParaRPr lang="en-US" sz="1200" dirty="0">
              <a:solidFill>
                <a:srgbClr val="000000"/>
              </a:solidFill>
              <a:latin typeface="Calibri" panose="020F0502020204030204"/>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8193"/>
          <p:cNvSpPr txBox="1">
            <a:spLocks noChangeArrowheads="1"/>
          </p:cNvSpPr>
          <p:nvPr/>
        </p:nvSpPr>
        <p:spPr bwMode="auto">
          <a:xfrm>
            <a:off x="629842" y="86202"/>
            <a:ext cx="2448638" cy="422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l" rtl="0" eaLnBrk="0" fontAlgn="base" hangingPunct="0">
              <a:spcBef>
                <a:spcPct val="0"/>
              </a:spcBef>
              <a:spcAft>
                <a:spcPct val="0"/>
              </a:spcAft>
              <a:defRPr sz="2400" b="1" kern="1200">
                <a:solidFill>
                  <a:srgbClr val="0000FF"/>
                </a:solidFill>
                <a:latin typeface="+mj-lt"/>
                <a:ea typeface="+mj-ea"/>
                <a:cs typeface="+mj-cs"/>
              </a:defRPr>
            </a:lvl1pPr>
            <a:lvl2pPr algn="l" rtl="0" eaLnBrk="0" fontAlgn="base" hangingPunct="0">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2pPr>
            <a:lvl3pPr algn="l" rtl="0" eaLnBrk="0" fontAlgn="base" hangingPunct="0">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3pPr>
            <a:lvl4pPr algn="l" rtl="0" eaLnBrk="0" fontAlgn="base" hangingPunct="0">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4pPr>
            <a:lvl5pPr algn="l" rtl="0" eaLnBrk="0" fontAlgn="base" hangingPunct="0">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5pPr>
            <a:lvl6pPr marL="342900" algn="l" rtl="0" fontAlgn="base">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6pPr>
            <a:lvl7pPr marL="685800" algn="l" rtl="0" fontAlgn="base">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7pPr>
            <a:lvl8pPr marL="1028700" algn="l" rtl="0" fontAlgn="base">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8pPr>
            <a:lvl9pPr marL="1371600" algn="l" rtl="0" fontAlgn="base">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9pPr>
          </a:lstStyle>
          <a:p>
            <a:pPr eaLnBrk="1" hangingPunct="1"/>
            <a:r>
              <a:rPr lang="zh-CN" altLang="en-US" sz="1600" dirty="0">
                <a:solidFill>
                  <a:srgbClr val="000000"/>
                </a:solidFill>
                <a:latin typeface="微软雅黑" panose="020B0503020204020204" pitchFamily="34" charset="-122"/>
                <a:ea typeface="微软雅黑" panose="020B0503020204020204" pitchFamily="34" charset="-122"/>
                <a:cs typeface="+mn-cs"/>
              </a:rPr>
              <a:t>二、手工特征技术</a:t>
            </a:r>
            <a:endParaRPr lang="en-US" altLang="zh-CN" sz="1600" dirty="0">
              <a:solidFill>
                <a:srgbClr val="000000"/>
              </a:solidFill>
              <a:latin typeface="微软雅黑" panose="020B0503020204020204" pitchFamily="34" charset="-122"/>
              <a:ea typeface="微软雅黑" panose="020B0503020204020204" pitchFamily="34" charset="-122"/>
              <a:cs typeface="+mn-cs"/>
            </a:endParaRPr>
          </a:p>
        </p:txBody>
      </p:sp>
      <p:sp>
        <p:nvSpPr>
          <p:cNvPr id="3" name="文本框 2"/>
          <p:cNvSpPr txBox="1"/>
          <p:nvPr/>
        </p:nvSpPr>
        <p:spPr>
          <a:xfrm>
            <a:off x="5361708" y="162538"/>
            <a:ext cx="1201017" cy="338554"/>
          </a:xfrm>
          <a:prstGeom prst="rect">
            <a:avLst/>
          </a:prstGeom>
          <a:noFill/>
        </p:spPr>
        <p:txBody>
          <a:bodyPr wrap="square" rtlCol="0">
            <a:spAutoFit/>
          </a:bodyPr>
          <a:lstStyle/>
          <a:p>
            <a:pPr algn="ctr"/>
            <a:r>
              <a:rPr lang="en-US" altLang="zh-CN" sz="1600" b="1" dirty="0">
                <a:solidFill>
                  <a:prstClr val="white"/>
                </a:solidFill>
                <a:latin typeface="微软雅黑" panose="020B0503020204020204" pitchFamily="34" charset="-122"/>
                <a:ea typeface="微软雅黑" panose="020B0503020204020204" pitchFamily="34" charset="-122"/>
              </a:rPr>
              <a:t>HOG</a:t>
            </a:r>
            <a:r>
              <a:rPr lang="zh-CN" altLang="en-US" sz="1600" b="1" dirty="0">
                <a:solidFill>
                  <a:prstClr val="white"/>
                </a:solidFill>
                <a:latin typeface="微软雅黑" panose="020B0503020204020204" pitchFamily="34" charset="-122"/>
                <a:ea typeface="微软雅黑" panose="020B0503020204020204" pitchFamily="34" charset="-122"/>
              </a:rPr>
              <a:t>步骤</a:t>
            </a:r>
            <a:endParaRPr lang="zh-CN" altLang="en-US" sz="1600" b="1" dirty="0">
              <a:solidFill>
                <a:prstClr val="white"/>
              </a:solidFill>
              <a:latin typeface="微软雅黑" panose="020B0503020204020204" pitchFamily="34" charset="-122"/>
              <a:ea typeface="微软雅黑" panose="020B0503020204020204" pitchFamily="34" charset="-122"/>
            </a:endParaRPr>
          </a:p>
        </p:txBody>
      </p:sp>
      <p:sp>
        <p:nvSpPr>
          <p:cNvPr id="4" name="文本占位符 11266"/>
          <p:cNvSpPr txBox="1">
            <a:spLocks noChangeArrowheads="1"/>
          </p:cNvSpPr>
          <p:nvPr/>
        </p:nvSpPr>
        <p:spPr bwMode="auto">
          <a:xfrm>
            <a:off x="390525" y="501092"/>
            <a:ext cx="6172200" cy="528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257175" indent="-257175" algn="l" rtl="0" eaLnBrk="0" fontAlgn="base" hangingPunct="0">
              <a:spcBef>
                <a:spcPct val="20000"/>
              </a:spcBef>
              <a:spcAft>
                <a:spcPct val="0"/>
              </a:spcAft>
              <a:buClr>
                <a:srgbClr val="006600"/>
              </a:buClr>
              <a:buSzPct val="90000"/>
              <a:buFont typeface="Wingdings" panose="05000000000000000000" pitchFamily="2" charset="2"/>
              <a:buChar char="p"/>
              <a:defRPr sz="2100" kern="1200">
                <a:solidFill>
                  <a:srgbClr val="0066CC"/>
                </a:solidFill>
                <a:latin typeface="+mn-lt"/>
                <a:ea typeface="+mn-ea"/>
                <a:cs typeface="+mn-cs"/>
              </a:defRPr>
            </a:lvl1pPr>
            <a:lvl2pPr marL="557530" lvl="1" indent="-214630" algn="l" rtl="0" eaLnBrk="0" fontAlgn="base" hangingPunct="0">
              <a:spcBef>
                <a:spcPct val="20000"/>
              </a:spcBef>
              <a:spcAft>
                <a:spcPct val="0"/>
              </a:spcAft>
              <a:buClr>
                <a:srgbClr val="006600"/>
              </a:buClr>
              <a:buSzPct val="90000"/>
              <a:buFont typeface="Wingdings" panose="05000000000000000000" pitchFamily="2" charset="2"/>
              <a:buChar char="u"/>
              <a:defRPr sz="1800" kern="1200">
                <a:solidFill>
                  <a:srgbClr val="0033CC"/>
                </a:solidFill>
                <a:latin typeface="+mn-lt"/>
                <a:ea typeface="+mn-ea"/>
                <a:cs typeface="+mn-cs"/>
              </a:defRPr>
            </a:lvl2pPr>
            <a:lvl3pPr marL="857250" lvl="2" indent="-171450" algn="l" rtl="0" eaLnBrk="0" fontAlgn="base" hangingPunct="0">
              <a:spcBef>
                <a:spcPct val="20000"/>
              </a:spcBef>
              <a:spcAft>
                <a:spcPct val="0"/>
              </a:spcAft>
              <a:buClr>
                <a:srgbClr val="006600"/>
              </a:buClr>
              <a:buFont typeface="Wingdings" panose="05000000000000000000" pitchFamily="2" charset="2"/>
              <a:buChar char="l"/>
              <a:defRPr sz="1500" kern="1200">
                <a:solidFill>
                  <a:schemeClr val="tx1"/>
                </a:solidFill>
                <a:latin typeface="+mn-lt"/>
                <a:ea typeface="+mn-ea"/>
                <a:cs typeface="+mn-cs"/>
              </a:defRPr>
            </a:lvl3pPr>
            <a:lvl4pPr marL="1200150" lvl="3" indent="-171450" algn="l" rtl="0" eaLnBrk="0" fontAlgn="base" hangingPunct="0">
              <a:spcBef>
                <a:spcPct val="20000"/>
              </a:spcBef>
              <a:spcAft>
                <a:spcPct val="0"/>
              </a:spcAft>
              <a:buFont typeface="Wingdings" panose="05000000000000000000" pitchFamily="2" charset="2"/>
              <a:buChar char="l"/>
              <a:defRPr sz="1500" kern="1200">
                <a:solidFill>
                  <a:schemeClr val="tx1"/>
                </a:solidFill>
                <a:latin typeface="+mn-lt"/>
                <a:ea typeface="+mn-ea"/>
                <a:cs typeface="+mn-cs"/>
              </a:defRPr>
            </a:lvl4pPr>
            <a:lvl5pPr marL="1543050" lvl="4" indent="-171450" algn="l" rtl="0" eaLnBrk="0" fontAlgn="base" hangingPunct="0">
              <a:spcBef>
                <a:spcPct val="20000"/>
              </a:spcBef>
              <a:spcAft>
                <a:spcPct val="0"/>
              </a:spcAft>
              <a:buFont typeface="Wingdings" panose="05000000000000000000" pitchFamily="2" charset="2"/>
              <a:buChar char="ü"/>
              <a:defRPr sz="1500" kern="1200">
                <a:solidFill>
                  <a:schemeClr val="tx1"/>
                </a:solidFill>
                <a:latin typeface="+mn-lt"/>
                <a:ea typeface="+mn-ea"/>
                <a:cs typeface="+mn-cs"/>
              </a:defRPr>
            </a:lvl5pPr>
            <a:lvl6pPr marL="1885950" lvl="5" indent="-171450" algn="l" defTabSz="685800" eaLnBrk="1" fontAlgn="base" latinLnBrk="0" hangingPunct="1">
              <a:lnSpc>
                <a:spcPct val="100000"/>
              </a:lnSpc>
              <a:spcBef>
                <a:spcPct val="20000"/>
              </a:spcBef>
              <a:spcAft>
                <a:spcPct val="0"/>
              </a:spcAft>
              <a:buFont typeface="Wingdings" panose="05000000000000000000" pitchFamily="2" charset="2"/>
              <a:buChar char="ü"/>
              <a:defRPr sz="1500" u="none" kern="1200" baseline="0">
                <a:solidFill>
                  <a:schemeClr val="tx1"/>
                </a:solidFill>
                <a:latin typeface="+mn-lt"/>
                <a:ea typeface="+mn-ea"/>
                <a:cs typeface="+mn-cs"/>
              </a:defRPr>
            </a:lvl6pPr>
            <a:lvl7pPr marL="2228850" lvl="6" indent="-171450" algn="l" defTabSz="685800" eaLnBrk="1" fontAlgn="base" latinLnBrk="0" hangingPunct="1">
              <a:lnSpc>
                <a:spcPct val="100000"/>
              </a:lnSpc>
              <a:spcBef>
                <a:spcPct val="20000"/>
              </a:spcBef>
              <a:spcAft>
                <a:spcPct val="0"/>
              </a:spcAft>
              <a:buFont typeface="Wingdings" panose="05000000000000000000" pitchFamily="2" charset="2"/>
              <a:buChar char="ü"/>
              <a:defRPr sz="1500" u="none" kern="1200" baseline="0">
                <a:solidFill>
                  <a:schemeClr val="tx1"/>
                </a:solidFill>
                <a:latin typeface="+mn-lt"/>
                <a:ea typeface="+mn-ea"/>
                <a:cs typeface="+mn-cs"/>
              </a:defRPr>
            </a:lvl7pPr>
            <a:lvl8pPr marL="2571750" lvl="7" indent="-171450" algn="l" defTabSz="685800" eaLnBrk="1" fontAlgn="base" latinLnBrk="0" hangingPunct="1">
              <a:lnSpc>
                <a:spcPct val="100000"/>
              </a:lnSpc>
              <a:spcBef>
                <a:spcPct val="20000"/>
              </a:spcBef>
              <a:spcAft>
                <a:spcPct val="0"/>
              </a:spcAft>
              <a:buFont typeface="Wingdings" panose="05000000000000000000" pitchFamily="2" charset="2"/>
              <a:buChar char="ü"/>
              <a:defRPr sz="1500" u="none" kern="1200" baseline="0">
                <a:solidFill>
                  <a:schemeClr val="tx1"/>
                </a:solidFill>
                <a:latin typeface="+mn-lt"/>
                <a:ea typeface="+mn-ea"/>
                <a:cs typeface="+mn-cs"/>
              </a:defRPr>
            </a:lvl8pPr>
            <a:lvl9pPr marL="2914650" lvl="8" indent="-171450" algn="l" defTabSz="685800" eaLnBrk="1" fontAlgn="base" latinLnBrk="0" hangingPunct="1">
              <a:lnSpc>
                <a:spcPct val="100000"/>
              </a:lnSpc>
              <a:spcBef>
                <a:spcPct val="20000"/>
              </a:spcBef>
              <a:spcAft>
                <a:spcPct val="0"/>
              </a:spcAft>
              <a:buFont typeface="Wingdings" panose="05000000000000000000" pitchFamily="2" charset="2"/>
              <a:buChar char="ü"/>
              <a:defRPr sz="1500" u="none" kern="1200" baseline="0">
                <a:solidFill>
                  <a:schemeClr val="tx1"/>
                </a:solidFill>
                <a:latin typeface="+mn-lt"/>
                <a:ea typeface="+mn-ea"/>
                <a:cs typeface="+mn-cs"/>
              </a:defRPr>
            </a:lvl9pPr>
          </a:lstStyle>
          <a:p>
            <a:pPr marL="0" indent="0" eaLnBrk="1" hangingPunct="1">
              <a:lnSpc>
                <a:spcPct val="150000"/>
              </a:lnSpc>
              <a:buFont typeface="Wingdings" panose="05000000000000000000" pitchFamily="2" charset="2"/>
              <a:buNone/>
            </a:pPr>
            <a:r>
              <a:rPr lang="en-US" altLang="zh-CN" sz="1800" b="1" dirty="0">
                <a:solidFill>
                  <a:srgbClr val="000066"/>
                </a:solidFill>
                <a:latin typeface="微软雅黑" panose="020B0503020204020204" pitchFamily="34" charset="-122"/>
                <a:ea typeface="微软雅黑" panose="020B0503020204020204" pitchFamily="34" charset="-122"/>
              </a:rPr>
              <a:t>2</a:t>
            </a:r>
            <a:r>
              <a:rPr lang="zh-CN" altLang="en-US" sz="1800" b="1" dirty="0">
                <a:solidFill>
                  <a:srgbClr val="000066"/>
                </a:solidFill>
                <a:latin typeface="微软雅黑" panose="020B0503020204020204" pitchFamily="34" charset="-122"/>
                <a:ea typeface="微软雅黑" panose="020B0503020204020204" pitchFamily="34" charset="-122"/>
              </a:rPr>
              <a:t>、单元方向直方图</a:t>
            </a:r>
            <a:endParaRPr lang="en-US" altLang="zh-CN" sz="1400" b="1" dirty="0">
              <a:solidFill>
                <a:srgbClr val="000066"/>
              </a:solidFill>
              <a:latin typeface="微软雅黑" panose="020B0503020204020204" pitchFamily="34" charset="-122"/>
              <a:ea typeface="微软雅黑" panose="020B0503020204020204" pitchFamily="34" charset="-122"/>
            </a:endParaRPr>
          </a:p>
        </p:txBody>
      </p:sp>
      <p:sp>
        <p:nvSpPr>
          <p:cNvPr id="17" name="Rectangle 2"/>
          <p:cNvSpPr>
            <a:spLocks noChangeArrowheads="1"/>
          </p:cNvSpPr>
          <p:nvPr/>
        </p:nvSpPr>
        <p:spPr bwMode="auto">
          <a:xfrm>
            <a:off x="0" y="0"/>
            <a:ext cx="685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9" name="Rectangle 4"/>
          <p:cNvSpPr>
            <a:spLocks noChangeArrowheads="1"/>
          </p:cNvSpPr>
          <p:nvPr/>
        </p:nvSpPr>
        <p:spPr bwMode="auto">
          <a:xfrm>
            <a:off x="0" y="0"/>
            <a:ext cx="685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pSp>
        <p:nvGrpSpPr>
          <p:cNvPr id="7" name="组合 6"/>
          <p:cNvGrpSpPr/>
          <p:nvPr/>
        </p:nvGrpSpPr>
        <p:grpSpPr>
          <a:xfrm>
            <a:off x="1546767" y="1852712"/>
            <a:ext cx="4422208" cy="3112982"/>
            <a:chOff x="2763246" y="2322788"/>
            <a:chExt cx="3351904" cy="2260713"/>
          </a:xfrm>
        </p:grpSpPr>
        <p:pic>
          <p:nvPicPr>
            <p:cNvPr id="8" name="图片 7"/>
            <p:cNvPicPr>
              <a:picLocks noChangeAspect="1"/>
            </p:cNvPicPr>
            <p:nvPr/>
          </p:nvPicPr>
          <p:blipFill>
            <a:blip r:embed="rId1">
              <a:clrChange>
                <a:clrFrom>
                  <a:srgbClr val="FFFFFF"/>
                </a:clrFrom>
                <a:clrTo>
                  <a:srgbClr val="FFFFFF">
                    <a:alpha val="0"/>
                  </a:srgbClr>
                </a:clrTo>
              </a:clrChange>
              <a:extLst>
                <a:ext uri="{BEBA8EAE-BF5A-486C-A8C5-ECC9F3942E4B}">
                  <a14:imgProps xmlns:a14="http://schemas.microsoft.com/office/drawing/2010/main">
                    <a14:imgLayer r:embed="rId2">
                      <a14:imgEffect>
                        <a14:brightnessContrast contrast="68000"/>
                      </a14:imgEffect>
                      <a14:imgEffect>
                        <a14:sharpenSoften amount="35000"/>
                      </a14:imgEffect>
                    </a14:imgLayer>
                  </a14:imgProps>
                </a:ext>
                <a:ext uri="{28A0092B-C50C-407E-A947-70E740481C1C}">
                  <a14:useLocalDpi xmlns:a14="http://schemas.microsoft.com/office/drawing/2010/main" val="0"/>
                </a:ext>
              </a:extLst>
            </a:blip>
            <a:srcRect t="91472"/>
            <a:stretch>
              <a:fillRect/>
            </a:stretch>
          </p:blipFill>
          <p:spPr>
            <a:xfrm>
              <a:off x="2763246" y="4381175"/>
              <a:ext cx="3351904" cy="202326"/>
            </a:xfrm>
            <a:prstGeom prst="rect">
              <a:avLst/>
            </a:prstGeom>
          </p:spPr>
        </p:pic>
        <p:pic>
          <p:nvPicPr>
            <p:cNvPr id="14" name="图片 13"/>
            <p:cNvPicPr>
              <a:picLocks noChangeAspect="1"/>
            </p:cNvPicPr>
            <p:nvPr/>
          </p:nvPicPr>
          <p:blipFill>
            <a:blip r:embed="rId3">
              <a:clrChange>
                <a:clrFrom>
                  <a:srgbClr val="FFFFFF"/>
                </a:clrFrom>
                <a:clrTo>
                  <a:srgbClr val="FFFFFF">
                    <a:alpha val="0"/>
                  </a:srgbClr>
                </a:clrTo>
              </a:clrChange>
              <a:extLst>
                <a:ext uri="{BEBA8EAE-BF5A-486C-A8C5-ECC9F3942E4B}">
                  <a14:imgProps xmlns:a14="http://schemas.microsoft.com/office/drawing/2010/main">
                    <a14:imgLayer r:embed="rId4">
                      <a14:imgEffect>
                        <a14:sharpenSoften amount="61000"/>
                      </a14:imgEffect>
                    </a14:imgLayer>
                  </a14:imgProps>
                </a:ext>
              </a:extLst>
            </a:blip>
            <a:srcRect b="10481"/>
            <a:stretch>
              <a:fillRect/>
            </a:stretch>
          </p:blipFill>
          <p:spPr>
            <a:xfrm>
              <a:off x="2876096" y="2322788"/>
              <a:ext cx="3239054" cy="2079286"/>
            </a:xfrm>
            <a:prstGeom prst="rect">
              <a:avLst/>
            </a:prstGeom>
          </p:spPr>
        </p:pic>
      </p:grpSp>
      <p:sp>
        <p:nvSpPr>
          <p:cNvPr id="9" name="文本占位符 13314"/>
          <p:cNvSpPr txBox="1">
            <a:spLocks noChangeArrowheads="1"/>
          </p:cNvSpPr>
          <p:nvPr/>
        </p:nvSpPr>
        <p:spPr bwMode="auto">
          <a:xfrm>
            <a:off x="342899" y="946113"/>
            <a:ext cx="6219825" cy="9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257175" indent="-257175" algn="l" rtl="0" eaLnBrk="0" fontAlgn="base" hangingPunct="0">
              <a:spcBef>
                <a:spcPct val="20000"/>
              </a:spcBef>
              <a:spcAft>
                <a:spcPct val="0"/>
              </a:spcAft>
              <a:buClr>
                <a:srgbClr val="006600"/>
              </a:buClr>
              <a:buSzPct val="90000"/>
              <a:buFont typeface="Wingdings" panose="05000000000000000000" pitchFamily="2" charset="2"/>
              <a:buChar char="p"/>
              <a:defRPr sz="2100" kern="1200">
                <a:solidFill>
                  <a:srgbClr val="0066CC"/>
                </a:solidFill>
                <a:latin typeface="+mn-lt"/>
                <a:ea typeface="+mn-ea"/>
                <a:cs typeface="+mn-cs"/>
              </a:defRPr>
            </a:lvl1pPr>
            <a:lvl2pPr marL="557530" lvl="1" indent="-214630" algn="l" rtl="0" eaLnBrk="0" fontAlgn="base" hangingPunct="0">
              <a:spcBef>
                <a:spcPct val="20000"/>
              </a:spcBef>
              <a:spcAft>
                <a:spcPct val="0"/>
              </a:spcAft>
              <a:buClr>
                <a:srgbClr val="006600"/>
              </a:buClr>
              <a:buSzPct val="90000"/>
              <a:buFont typeface="Wingdings" panose="05000000000000000000" pitchFamily="2" charset="2"/>
              <a:buChar char="u"/>
              <a:defRPr sz="1800" kern="1200">
                <a:solidFill>
                  <a:srgbClr val="0033CC"/>
                </a:solidFill>
                <a:latin typeface="+mn-lt"/>
                <a:ea typeface="+mn-ea"/>
                <a:cs typeface="+mn-cs"/>
              </a:defRPr>
            </a:lvl2pPr>
            <a:lvl3pPr marL="857250" lvl="2" indent="-171450" algn="l" rtl="0" eaLnBrk="0" fontAlgn="base" hangingPunct="0">
              <a:spcBef>
                <a:spcPct val="20000"/>
              </a:spcBef>
              <a:spcAft>
                <a:spcPct val="0"/>
              </a:spcAft>
              <a:buClr>
                <a:srgbClr val="006600"/>
              </a:buClr>
              <a:buFont typeface="Wingdings" panose="05000000000000000000" pitchFamily="2" charset="2"/>
              <a:buChar char="l"/>
              <a:defRPr sz="1500" kern="1200">
                <a:solidFill>
                  <a:schemeClr val="tx1"/>
                </a:solidFill>
                <a:latin typeface="+mn-lt"/>
                <a:ea typeface="+mn-ea"/>
                <a:cs typeface="+mn-cs"/>
              </a:defRPr>
            </a:lvl3pPr>
            <a:lvl4pPr marL="1200150" lvl="3" indent="-171450" algn="l" rtl="0" eaLnBrk="0" fontAlgn="base" hangingPunct="0">
              <a:spcBef>
                <a:spcPct val="20000"/>
              </a:spcBef>
              <a:spcAft>
                <a:spcPct val="0"/>
              </a:spcAft>
              <a:buFont typeface="Wingdings" panose="05000000000000000000" pitchFamily="2" charset="2"/>
              <a:buChar char="l"/>
              <a:defRPr sz="1500" kern="1200">
                <a:solidFill>
                  <a:schemeClr val="tx1"/>
                </a:solidFill>
                <a:latin typeface="+mn-lt"/>
                <a:ea typeface="+mn-ea"/>
                <a:cs typeface="+mn-cs"/>
              </a:defRPr>
            </a:lvl4pPr>
            <a:lvl5pPr marL="1543050" lvl="4" indent="-171450" algn="l" rtl="0" eaLnBrk="0" fontAlgn="base" hangingPunct="0">
              <a:spcBef>
                <a:spcPct val="20000"/>
              </a:spcBef>
              <a:spcAft>
                <a:spcPct val="0"/>
              </a:spcAft>
              <a:buFont typeface="Wingdings" panose="05000000000000000000" pitchFamily="2" charset="2"/>
              <a:buChar char="ü"/>
              <a:defRPr sz="1500" kern="1200">
                <a:solidFill>
                  <a:schemeClr val="tx1"/>
                </a:solidFill>
                <a:latin typeface="+mn-lt"/>
                <a:ea typeface="+mn-ea"/>
                <a:cs typeface="+mn-cs"/>
              </a:defRPr>
            </a:lvl5pPr>
            <a:lvl6pPr marL="1885950" lvl="5" indent="-171450" algn="l" defTabSz="685800" eaLnBrk="1" fontAlgn="base" latinLnBrk="0" hangingPunct="1">
              <a:lnSpc>
                <a:spcPct val="100000"/>
              </a:lnSpc>
              <a:spcBef>
                <a:spcPct val="20000"/>
              </a:spcBef>
              <a:spcAft>
                <a:spcPct val="0"/>
              </a:spcAft>
              <a:buFont typeface="Wingdings" panose="05000000000000000000" pitchFamily="2" charset="2"/>
              <a:buChar char="ü"/>
              <a:defRPr sz="1500" u="none" kern="1200" baseline="0">
                <a:solidFill>
                  <a:schemeClr val="tx1"/>
                </a:solidFill>
                <a:latin typeface="+mn-lt"/>
                <a:ea typeface="+mn-ea"/>
                <a:cs typeface="+mn-cs"/>
              </a:defRPr>
            </a:lvl6pPr>
            <a:lvl7pPr marL="2228850" lvl="6" indent="-171450" algn="l" defTabSz="685800" eaLnBrk="1" fontAlgn="base" latinLnBrk="0" hangingPunct="1">
              <a:lnSpc>
                <a:spcPct val="100000"/>
              </a:lnSpc>
              <a:spcBef>
                <a:spcPct val="20000"/>
              </a:spcBef>
              <a:spcAft>
                <a:spcPct val="0"/>
              </a:spcAft>
              <a:buFont typeface="Wingdings" panose="05000000000000000000" pitchFamily="2" charset="2"/>
              <a:buChar char="ü"/>
              <a:defRPr sz="1500" u="none" kern="1200" baseline="0">
                <a:solidFill>
                  <a:schemeClr val="tx1"/>
                </a:solidFill>
                <a:latin typeface="+mn-lt"/>
                <a:ea typeface="+mn-ea"/>
                <a:cs typeface="+mn-cs"/>
              </a:defRPr>
            </a:lvl7pPr>
            <a:lvl8pPr marL="2571750" lvl="7" indent="-171450" algn="l" defTabSz="685800" eaLnBrk="1" fontAlgn="base" latinLnBrk="0" hangingPunct="1">
              <a:lnSpc>
                <a:spcPct val="100000"/>
              </a:lnSpc>
              <a:spcBef>
                <a:spcPct val="20000"/>
              </a:spcBef>
              <a:spcAft>
                <a:spcPct val="0"/>
              </a:spcAft>
              <a:buFont typeface="Wingdings" panose="05000000000000000000" pitchFamily="2" charset="2"/>
              <a:buChar char="ü"/>
              <a:defRPr sz="1500" u="none" kern="1200" baseline="0">
                <a:solidFill>
                  <a:schemeClr val="tx1"/>
                </a:solidFill>
                <a:latin typeface="+mn-lt"/>
                <a:ea typeface="+mn-ea"/>
                <a:cs typeface="+mn-cs"/>
              </a:defRPr>
            </a:lvl8pPr>
            <a:lvl9pPr marL="2914650" lvl="8" indent="-171450" algn="l" defTabSz="685800" eaLnBrk="1" fontAlgn="base" latinLnBrk="0" hangingPunct="1">
              <a:lnSpc>
                <a:spcPct val="100000"/>
              </a:lnSpc>
              <a:spcBef>
                <a:spcPct val="20000"/>
              </a:spcBef>
              <a:spcAft>
                <a:spcPct val="0"/>
              </a:spcAft>
              <a:buFont typeface="Wingdings" panose="05000000000000000000" pitchFamily="2" charset="2"/>
              <a:buChar char="ü"/>
              <a:defRPr sz="1500" u="none" kern="1200" baseline="0">
                <a:solidFill>
                  <a:schemeClr val="tx1"/>
                </a:solidFill>
                <a:latin typeface="+mn-lt"/>
                <a:ea typeface="+mn-ea"/>
                <a:cs typeface="+mn-cs"/>
              </a:defRPr>
            </a:lvl9pPr>
          </a:lstStyle>
          <a:p>
            <a:pPr eaLnBrk="1" hangingPunct="1">
              <a:lnSpc>
                <a:spcPct val="150000"/>
              </a:lnSpc>
              <a:spcBef>
                <a:spcPts val="0"/>
              </a:spcBef>
              <a:buFont typeface="Wingdings" panose="05000000000000000000" pitchFamily="2" charset="2"/>
              <a:buChar char="Ø"/>
            </a:pPr>
            <a:r>
              <a:rPr lang="zh-CN" altLang="en-US" sz="1600" b="1" dirty="0">
                <a:solidFill>
                  <a:srgbClr val="000066"/>
                </a:solidFill>
                <a:latin typeface="微软雅黑" panose="020B0503020204020204" pitchFamily="34" charset="-122"/>
                <a:ea typeface="微软雅黑" panose="020B0503020204020204" pitchFamily="34" charset="-122"/>
              </a:rPr>
              <a:t>计算规则是循环的，当度数位于</a:t>
            </a:r>
            <a:r>
              <a:rPr lang="en-US" altLang="zh-CN" sz="1600" b="1" dirty="0">
                <a:solidFill>
                  <a:srgbClr val="000066"/>
                </a:solidFill>
                <a:latin typeface="微软雅黑" panose="020B0503020204020204" pitchFamily="34" charset="-122"/>
                <a:ea typeface="微软雅黑" panose="020B0503020204020204" pitchFamily="34" charset="-122"/>
              </a:rPr>
              <a:t>160°~180°</a:t>
            </a:r>
            <a:r>
              <a:rPr lang="zh-CN" altLang="en-US" sz="1600" b="1" dirty="0">
                <a:solidFill>
                  <a:srgbClr val="000066"/>
                </a:solidFill>
                <a:latin typeface="微软雅黑" panose="020B0503020204020204" pitchFamily="34" charset="-122"/>
                <a:ea typeface="微软雅黑" panose="020B0503020204020204" pitchFamily="34" charset="-122"/>
              </a:rPr>
              <a:t>时，那么按照比例分摊到</a:t>
            </a:r>
            <a:r>
              <a:rPr lang="en-US" altLang="zh-CN" sz="1600" b="1" dirty="0">
                <a:solidFill>
                  <a:srgbClr val="000066"/>
                </a:solidFill>
                <a:latin typeface="微软雅黑" panose="020B0503020204020204" pitchFamily="34" charset="-122"/>
                <a:ea typeface="微软雅黑" panose="020B0503020204020204" pitchFamily="34" charset="-122"/>
              </a:rPr>
              <a:t>0°</a:t>
            </a:r>
            <a:r>
              <a:rPr lang="zh-CN" altLang="en-US" sz="1600" b="1" dirty="0">
                <a:solidFill>
                  <a:srgbClr val="000066"/>
                </a:solidFill>
                <a:latin typeface="微软雅黑" panose="020B0503020204020204" pitchFamily="34" charset="-122"/>
                <a:ea typeface="微软雅黑" panose="020B0503020204020204" pitchFamily="34" charset="-122"/>
              </a:rPr>
              <a:t>和</a:t>
            </a:r>
            <a:r>
              <a:rPr lang="en-US" altLang="zh-CN" sz="1600" b="1" dirty="0">
                <a:solidFill>
                  <a:srgbClr val="000066"/>
                </a:solidFill>
                <a:latin typeface="微软雅黑" panose="020B0503020204020204" pitchFamily="34" charset="-122"/>
                <a:ea typeface="微软雅黑" panose="020B0503020204020204" pitchFamily="34" charset="-122"/>
              </a:rPr>
              <a:t>160°</a:t>
            </a:r>
            <a:endParaRPr lang="zh-CN" altLang="en-US" sz="1600" b="1" dirty="0">
              <a:solidFill>
                <a:srgbClr val="000066"/>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6" name="灯片编号占位符 19"/>
          <p:cNvSpPr txBox="1"/>
          <p:nvPr/>
        </p:nvSpPr>
        <p:spPr>
          <a:xfrm>
            <a:off x="4843463" y="4767264"/>
            <a:ext cx="1543050" cy="273844"/>
          </a:xfrm>
          <a:prstGeom prst="rect">
            <a:avLst/>
          </a:prstGeom>
        </p:spPr>
        <p:txBody>
          <a:bodyPr vert="horz" lIns="91440" tIns="45720" rIns="91440" bIns="45720" rtlCol="0" anchor="ctr"/>
          <a:lstStyle>
            <a:defPPr>
              <a:defRPr lang="zh-CN"/>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8F63A3B-78C7-47BE-AE5E-E10140E04643}" type="slidenum">
              <a:rPr lang="en-US" sz="1200" smtClean="0">
                <a:solidFill>
                  <a:srgbClr val="000000"/>
                </a:solidFill>
                <a:latin typeface="Calibri" panose="020F0502020204030204"/>
              </a:rPr>
            </a:fld>
            <a:endParaRPr lang="en-US" sz="1200" dirty="0">
              <a:solidFill>
                <a:srgbClr val="000000"/>
              </a:solidFill>
              <a:latin typeface="Calibri" panose="020F0502020204030204"/>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8193"/>
          <p:cNvSpPr txBox="1">
            <a:spLocks noChangeArrowheads="1"/>
          </p:cNvSpPr>
          <p:nvPr/>
        </p:nvSpPr>
        <p:spPr bwMode="auto">
          <a:xfrm>
            <a:off x="629842" y="86202"/>
            <a:ext cx="2448638" cy="422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l" rtl="0" eaLnBrk="0" fontAlgn="base" hangingPunct="0">
              <a:spcBef>
                <a:spcPct val="0"/>
              </a:spcBef>
              <a:spcAft>
                <a:spcPct val="0"/>
              </a:spcAft>
              <a:defRPr sz="2400" b="1" kern="1200">
                <a:solidFill>
                  <a:srgbClr val="0000FF"/>
                </a:solidFill>
                <a:latin typeface="+mj-lt"/>
                <a:ea typeface="+mj-ea"/>
                <a:cs typeface="+mj-cs"/>
              </a:defRPr>
            </a:lvl1pPr>
            <a:lvl2pPr algn="l" rtl="0" eaLnBrk="0" fontAlgn="base" hangingPunct="0">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2pPr>
            <a:lvl3pPr algn="l" rtl="0" eaLnBrk="0" fontAlgn="base" hangingPunct="0">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3pPr>
            <a:lvl4pPr algn="l" rtl="0" eaLnBrk="0" fontAlgn="base" hangingPunct="0">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4pPr>
            <a:lvl5pPr algn="l" rtl="0" eaLnBrk="0" fontAlgn="base" hangingPunct="0">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5pPr>
            <a:lvl6pPr marL="342900" algn="l" rtl="0" fontAlgn="base">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6pPr>
            <a:lvl7pPr marL="685800" algn="l" rtl="0" fontAlgn="base">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7pPr>
            <a:lvl8pPr marL="1028700" algn="l" rtl="0" fontAlgn="base">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8pPr>
            <a:lvl9pPr marL="1371600" algn="l" rtl="0" fontAlgn="base">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9pPr>
          </a:lstStyle>
          <a:p>
            <a:pPr eaLnBrk="1" hangingPunct="1"/>
            <a:r>
              <a:rPr lang="zh-CN" altLang="en-US" sz="1600" dirty="0">
                <a:solidFill>
                  <a:srgbClr val="000000"/>
                </a:solidFill>
                <a:latin typeface="微软雅黑" panose="020B0503020204020204" pitchFamily="34" charset="-122"/>
                <a:ea typeface="微软雅黑" panose="020B0503020204020204" pitchFamily="34" charset="-122"/>
                <a:cs typeface="+mn-cs"/>
              </a:rPr>
              <a:t>二、手工特征技术</a:t>
            </a:r>
            <a:endParaRPr lang="en-US" altLang="zh-CN" sz="1600" dirty="0">
              <a:solidFill>
                <a:srgbClr val="000000"/>
              </a:solidFill>
              <a:latin typeface="微软雅黑" panose="020B0503020204020204" pitchFamily="34" charset="-122"/>
              <a:ea typeface="微软雅黑" panose="020B0503020204020204" pitchFamily="34" charset="-122"/>
              <a:cs typeface="+mn-cs"/>
            </a:endParaRPr>
          </a:p>
        </p:txBody>
      </p:sp>
      <p:sp>
        <p:nvSpPr>
          <p:cNvPr id="3" name="文本框 2"/>
          <p:cNvSpPr txBox="1"/>
          <p:nvPr/>
        </p:nvSpPr>
        <p:spPr>
          <a:xfrm>
            <a:off x="5361708" y="162538"/>
            <a:ext cx="1201017" cy="338554"/>
          </a:xfrm>
          <a:prstGeom prst="rect">
            <a:avLst/>
          </a:prstGeom>
          <a:noFill/>
        </p:spPr>
        <p:txBody>
          <a:bodyPr wrap="square" rtlCol="0">
            <a:spAutoFit/>
          </a:bodyPr>
          <a:lstStyle/>
          <a:p>
            <a:pPr algn="ctr"/>
            <a:r>
              <a:rPr lang="en-US" altLang="zh-CN" sz="1600" b="1" dirty="0">
                <a:solidFill>
                  <a:prstClr val="white"/>
                </a:solidFill>
                <a:latin typeface="微软雅黑" panose="020B0503020204020204" pitchFamily="34" charset="-122"/>
                <a:ea typeface="微软雅黑" panose="020B0503020204020204" pitchFamily="34" charset="-122"/>
              </a:rPr>
              <a:t>HOG</a:t>
            </a:r>
            <a:r>
              <a:rPr lang="zh-CN" altLang="en-US" sz="1600" b="1" dirty="0">
                <a:solidFill>
                  <a:prstClr val="white"/>
                </a:solidFill>
                <a:latin typeface="微软雅黑" panose="020B0503020204020204" pitchFamily="34" charset="-122"/>
                <a:ea typeface="微软雅黑" panose="020B0503020204020204" pitchFamily="34" charset="-122"/>
              </a:rPr>
              <a:t>步骤</a:t>
            </a:r>
            <a:endParaRPr lang="zh-CN" altLang="en-US" sz="1600" b="1" dirty="0">
              <a:solidFill>
                <a:prstClr val="white"/>
              </a:solidFill>
              <a:latin typeface="微软雅黑" panose="020B0503020204020204" pitchFamily="34" charset="-122"/>
              <a:ea typeface="微软雅黑" panose="020B0503020204020204" pitchFamily="34" charset="-122"/>
            </a:endParaRPr>
          </a:p>
        </p:txBody>
      </p:sp>
      <p:sp>
        <p:nvSpPr>
          <p:cNvPr id="4" name="文本占位符 11266"/>
          <p:cNvSpPr txBox="1">
            <a:spLocks noChangeArrowheads="1"/>
          </p:cNvSpPr>
          <p:nvPr/>
        </p:nvSpPr>
        <p:spPr bwMode="auto">
          <a:xfrm>
            <a:off x="390525" y="501092"/>
            <a:ext cx="6172200" cy="528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257175" indent="-257175" algn="l" rtl="0" eaLnBrk="0" fontAlgn="base" hangingPunct="0">
              <a:spcBef>
                <a:spcPct val="20000"/>
              </a:spcBef>
              <a:spcAft>
                <a:spcPct val="0"/>
              </a:spcAft>
              <a:buClr>
                <a:srgbClr val="006600"/>
              </a:buClr>
              <a:buSzPct val="90000"/>
              <a:buFont typeface="Wingdings" panose="05000000000000000000" pitchFamily="2" charset="2"/>
              <a:buChar char="p"/>
              <a:defRPr sz="2100" kern="1200">
                <a:solidFill>
                  <a:srgbClr val="0066CC"/>
                </a:solidFill>
                <a:latin typeface="+mn-lt"/>
                <a:ea typeface="+mn-ea"/>
                <a:cs typeface="+mn-cs"/>
              </a:defRPr>
            </a:lvl1pPr>
            <a:lvl2pPr marL="557530" lvl="1" indent="-214630" algn="l" rtl="0" eaLnBrk="0" fontAlgn="base" hangingPunct="0">
              <a:spcBef>
                <a:spcPct val="20000"/>
              </a:spcBef>
              <a:spcAft>
                <a:spcPct val="0"/>
              </a:spcAft>
              <a:buClr>
                <a:srgbClr val="006600"/>
              </a:buClr>
              <a:buSzPct val="90000"/>
              <a:buFont typeface="Wingdings" panose="05000000000000000000" pitchFamily="2" charset="2"/>
              <a:buChar char="u"/>
              <a:defRPr sz="1800" kern="1200">
                <a:solidFill>
                  <a:srgbClr val="0033CC"/>
                </a:solidFill>
                <a:latin typeface="+mn-lt"/>
                <a:ea typeface="+mn-ea"/>
                <a:cs typeface="+mn-cs"/>
              </a:defRPr>
            </a:lvl2pPr>
            <a:lvl3pPr marL="857250" lvl="2" indent="-171450" algn="l" rtl="0" eaLnBrk="0" fontAlgn="base" hangingPunct="0">
              <a:spcBef>
                <a:spcPct val="20000"/>
              </a:spcBef>
              <a:spcAft>
                <a:spcPct val="0"/>
              </a:spcAft>
              <a:buClr>
                <a:srgbClr val="006600"/>
              </a:buClr>
              <a:buFont typeface="Wingdings" panose="05000000000000000000" pitchFamily="2" charset="2"/>
              <a:buChar char="l"/>
              <a:defRPr sz="1500" kern="1200">
                <a:solidFill>
                  <a:schemeClr val="tx1"/>
                </a:solidFill>
                <a:latin typeface="+mn-lt"/>
                <a:ea typeface="+mn-ea"/>
                <a:cs typeface="+mn-cs"/>
              </a:defRPr>
            </a:lvl3pPr>
            <a:lvl4pPr marL="1200150" lvl="3" indent="-171450" algn="l" rtl="0" eaLnBrk="0" fontAlgn="base" hangingPunct="0">
              <a:spcBef>
                <a:spcPct val="20000"/>
              </a:spcBef>
              <a:spcAft>
                <a:spcPct val="0"/>
              </a:spcAft>
              <a:buFont typeface="Wingdings" panose="05000000000000000000" pitchFamily="2" charset="2"/>
              <a:buChar char="l"/>
              <a:defRPr sz="1500" kern="1200">
                <a:solidFill>
                  <a:schemeClr val="tx1"/>
                </a:solidFill>
                <a:latin typeface="+mn-lt"/>
                <a:ea typeface="+mn-ea"/>
                <a:cs typeface="+mn-cs"/>
              </a:defRPr>
            </a:lvl4pPr>
            <a:lvl5pPr marL="1543050" lvl="4" indent="-171450" algn="l" rtl="0" eaLnBrk="0" fontAlgn="base" hangingPunct="0">
              <a:spcBef>
                <a:spcPct val="20000"/>
              </a:spcBef>
              <a:spcAft>
                <a:spcPct val="0"/>
              </a:spcAft>
              <a:buFont typeface="Wingdings" panose="05000000000000000000" pitchFamily="2" charset="2"/>
              <a:buChar char="ü"/>
              <a:defRPr sz="1500" kern="1200">
                <a:solidFill>
                  <a:schemeClr val="tx1"/>
                </a:solidFill>
                <a:latin typeface="+mn-lt"/>
                <a:ea typeface="+mn-ea"/>
                <a:cs typeface="+mn-cs"/>
              </a:defRPr>
            </a:lvl5pPr>
            <a:lvl6pPr marL="1885950" lvl="5" indent="-171450" algn="l" defTabSz="685800" eaLnBrk="1" fontAlgn="base" latinLnBrk="0" hangingPunct="1">
              <a:lnSpc>
                <a:spcPct val="100000"/>
              </a:lnSpc>
              <a:spcBef>
                <a:spcPct val="20000"/>
              </a:spcBef>
              <a:spcAft>
                <a:spcPct val="0"/>
              </a:spcAft>
              <a:buFont typeface="Wingdings" panose="05000000000000000000" pitchFamily="2" charset="2"/>
              <a:buChar char="ü"/>
              <a:defRPr sz="1500" u="none" kern="1200" baseline="0">
                <a:solidFill>
                  <a:schemeClr val="tx1"/>
                </a:solidFill>
                <a:latin typeface="+mn-lt"/>
                <a:ea typeface="+mn-ea"/>
                <a:cs typeface="+mn-cs"/>
              </a:defRPr>
            </a:lvl6pPr>
            <a:lvl7pPr marL="2228850" lvl="6" indent="-171450" algn="l" defTabSz="685800" eaLnBrk="1" fontAlgn="base" latinLnBrk="0" hangingPunct="1">
              <a:lnSpc>
                <a:spcPct val="100000"/>
              </a:lnSpc>
              <a:spcBef>
                <a:spcPct val="20000"/>
              </a:spcBef>
              <a:spcAft>
                <a:spcPct val="0"/>
              </a:spcAft>
              <a:buFont typeface="Wingdings" panose="05000000000000000000" pitchFamily="2" charset="2"/>
              <a:buChar char="ü"/>
              <a:defRPr sz="1500" u="none" kern="1200" baseline="0">
                <a:solidFill>
                  <a:schemeClr val="tx1"/>
                </a:solidFill>
                <a:latin typeface="+mn-lt"/>
                <a:ea typeface="+mn-ea"/>
                <a:cs typeface="+mn-cs"/>
              </a:defRPr>
            </a:lvl7pPr>
            <a:lvl8pPr marL="2571750" lvl="7" indent="-171450" algn="l" defTabSz="685800" eaLnBrk="1" fontAlgn="base" latinLnBrk="0" hangingPunct="1">
              <a:lnSpc>
                <a:spcPct val="100000"/>
              </a:lnSpc>
              <a:spcBef>
                <a:spcPct val="20000"/>
              </a:spcBef>
              <a:spcAft>
                <a:spcPct val="0"/>
              </a:spcAft>
              <a:buFont typeface="Wingdings" panose="05000000000000000000" pitchFamily="2" charset="2"/>
              <a:buChar char="ü"/>
              <a:defRPr sz="1500" u="none" kern="1200" baseline="0">
                <a:solidFill>
                  <a:schemeClr val="tx1"/>
                </a:solidFill>
                <a:latin typeface="+mn-lt"/>
                <a:ea typeface="+mn-ea"/>
                <a:cs typeface="+mn-cs"/>
              </a:defRPr>
            </a:lvl8pPr>
            <a:lvl9pPr marL="2914650" lvl="8" indent="-171450" algn="l" defTabSz="685800" eaLnBrk="1" fontAlgn="base" latinLnBrk="0" hangingPunct="1">
              <a:lnSpc>
                <a:spcPct val="100000"/>
              </a:lnSpc>
              <a:spcBef>
                <a:spcPct val="20000"/>
              </a:spcBef>
              <a:spcAft>
                <a:spcPct val="0"/>
              </a:spcAft>
              <a:buFont typeface="Wingdings" panose="05000000000000000000" pitchFamily="2" charset="2"/>
              <a:buChar char="ü"/>
              <a:defRPr sz="1500" u="none" kern="1200" baseline="0">
                <a:solidFill>
                  <a:schemeClr val="tx1"/>
                </a:solidFill>
                <a:latin typeface="+mn-lt"/>
                <a:ea typeface="+mn-ea"/>
                <a:cs typeface="+mn-cs"/>
              </a:defRPr>
            </a:lvl9pPr>
          </a:lstStyle>
          <a:p>
            <a:pPr marL="0" indent="0" eaLnBrk="1" hangingPunct="1">
              <a:lnSpc>
                <a:spcPct val="150000"/>
              </a:lnSpc>
              <a:buFont typeface="Wingdings" panose="05000000000000000000" pitchFamily="2" charset="2"/>
              <a:buNone/>
            </a:pPr>
            <a:r>
              <a:rPr lang="en-US" altLang="zh-CN" sz="1800" b="1" dirty="0">
                <a:solidFill>
                  <a:srgbClr val="000066"/>
                </a:solidFill>
                <a:latin typeface="微软雅黑" panose="020B0503020204020204" pitchFamily="34" charset="-122"/>
                <a:ea typeface="微软雅黑" panose="020B0503020204020204" pitchFamily="34" charset="-122"/>
              </a:rPr>
              <a:t>2</a:t>
            </a:r>
            <a:r>
              <a:rPr lang="zh-CN" altLang="en-US" sz="1800" b="1" dirty="0">
                <a:solidFill>
                  <a:srgbClr val="000066"/>
                </a:solidFill>
                <a:latin typeface="微软雅黑" panose="020B0503020204020204" pitchFamily="34" charset="-122"/>
                <a:ea typeface="微软雅黑" panose="020B0503020204020204" pitchFamily="34" charset="-122"/>
              </a:rPr>
              <a:t>、单元方向直方图</a:t>
            </a:r>
            <a:endParaRPr lang="en-US" altLang="zh-CN" sz="1400" b="1" dirty="0">
              <a:solidFill>
                <a:srgbClr val="000066"/>
              </a:solidFill>
              <a:latin typeface="微软雅黑" panose="020B0503020204020204" pitchFamily="34" charset="-122"/>
              <a:ea typeface="微软雅黑" panose="020B0503020204020204" pitchFamily="34" charset="-122"/>
            </a:endParaRPr>
          </a:p>
        </p:txBody>
      </p:sp>
      <p:sp>
        <p:nvSpPr>
          <p:cNvPr id="17" name="Rectangle 2"/>
          <p:cNvSpPr>
            <a:spLocks noChangeArrowheads="1"/>
          </p:cNvSpPr>
          <p:nvPr/>
        </p:nvSpPr>
        <p:spPr bwMode="auto">
          <a:xfrm>
            <a:off x="0" y="0"/>
            <a:ext cx="685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9" name="Rectangle 4"/>
          <p:cNvSpPr>
            <a:spLocks noChangeArrowheads="1"/>
          </p:cNvSpPr>
          <p:nvPr/>
        </p:nvSpPr>
        <p:spPr bwMode="auto">
          <a:xfrm>
            <a:off x="0" y="0"/>
            <a:ext cx="685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9" name="文本占位符 13314"/>
          <p:cNvSpPr txBox="1">
            <a:spLocks noChangeArrowheads="1"/>
          </p:cNvSpPr>
          <p:nvPr/>
        </p:nvSpPr>
        <p:spPr bwMode="auto">
          <a:xfrm>
            <a:off x="342899" y="946113"/>
            <a:ext cx="6219825" cy="9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257175" indent="-257175" algn="l" rtl="0" eaLnBrk="0" fontAlgn="base" hangingPunct="0">
              <a:spcBef>
                <a:spcPct val="20000"/>
              </a:spcBef>
              <a:spcAft>
                <a:spcPct val="0"/>
              </a:spcAft>
              <a:buClr>
                <a:srgbClr val="006600"/>
              </a:buClr>
              <a:buSzPct val="90000"/>
              <a:buFont typeface="Wingdings" panose="05000000000000000000" pitchFamily="2" charset="2"/>
              <a:buChar char="p"/>
              <a:defRPr sz="2100" kern="1200">
                <a:solidFill>
                  <a:srgbClr val="0066CC"/>
                </a:solidFill>
                <a:latin typeface="+mn-lt"/>
                <a:ea typeface="+mn-ea"/>
                <a:cs typeface="+mn-cs"/>
              </a:defRPr>
            </a:lvl1pPr>
            <a:lvl2pPr marL="557530" lvl="1" indent="-214630" algn="l" rtl="0" eaLnBrk="0" fontAlgn="base" hangingPunct="0">
              <a:spcBef>
                <a:spcPct val="20000"/>
              </a:spcBef>
              <a:spcAft>
                <a:spcPct val="0"/>
              </a:spcAft>
              <a:buClr>
                <a:srgbClr val="006600"/>
              </a:buClr>
              <a:buSzPct val="90000"/>
              <a:buFont typeface="Wingdings" panose="05000000000000000000" pitchFamily="2" charset="2"/>
              <a:buChar char="u"/>
              <a:defRPr sz="1800" kern="1200">
                <a:solidFill>
                  <a:srgbClr val="0033CC"/>
                </a:solidFill>
                <a:latin typeface="+mn-lt"/>
                <a:ea typeface="+mn-ea"/>
                <a:cs typeface="+mn-cs"/>
              </a:defRPr>
            </a:lvl2pPr>
            <a:lvl3pPr marL="857250" lvl="2" indent="-171450" algn="l" rtl="0" eaLnBrk="0" fontAlgn="base" hangingPunct="0">
              <a:spcBef>
                <a:spcPct val="20000"/>
              </a:spcBef>
              <a:spcAft>
                <a:spcPct val="0"/>
              </a:spcAft>
              <a:buClr>
                <a:srgbClr val="006600"/>
              </a:buClr>
              <a:buFont typeface="Wingdings" panose="05000000000000000000" pitchFamily="2" charset="2"/>
              <a:buChar char="l"/>
              <a:defRPr sz="1500" kern="1200">
                <a:solidFill>
                  <a:schemeClr val="tx1"/>
                </a:solidFill>
                <a:latin typeface="+mn-lt"/>
                <a:ea typeface="+mn-ea"/>
                <a:cs typeface="+mn-cs"/>
              </a:defRPr>
            </a:lvl3pPr>
            <a:lvl4pPr marL="1200150" lvl="3" indent="-171450" algn="l" rtl="0" eaLnBrk="0" fontAlgn="base" hangingPunct="0">
              <a:spcBef>
                <a:spcPct val="20000"/>
              </a:spcBef>
              <a:spcAft>
                <a:spcPct val="0"/>
              </a:spcAft>
              <a:buFont typeface="Wingdings" panose="05000000000000000000" pitchFamily="2" charset="2"/>
              <a:buChar char="l"/>
              <a:defRPr sz="1500" kern="1200">
                <a:solidFill>
                  <a:schemeClr val="tx1"/>
                </a:solidFill>
                <a:latin typeface="+mn-lt"/>
                <a:ea typeface="+mn-ea"/>
                <a:cs typeface="+mn-cs"/>
              </a:defRPr>
            </a:lvl4pPr>
            <a:lvl5pPr marL="1543050" lvl="4" indent="-171450" algn="l" rtl="0" eaLnBrk="0" fontAlgn="base" hangingPunct="0">
              <a:spcBef>
                <a:spcPct val="20000"/>
              </a:spcBef>
              <a:spcAft>
                <a:spcPct val="0"/>
              </a:spcAft>
              <a:buFont typeface="Wingdings" panose="05000000000000000000" pitchFamily="2" charset="2"/>
              <a:buChar char="ü"/>
              <a:defRPr sz="1500" kern="1200">
                <a:solidFill>
                  <a:schemeClr val="tx1"/>
                </a:solidFill>
                <a:latin typeface="+mn-lt"/>
                <a:ea typeface="+mn-ea"/>
                <a:cs typeface="+mn-cs"/>
              </a:defRPr>
            </a:lvl5pPr>
            <a:lvl6pPr marL="1885950" lvl="5" indent="-171450" algn="l" defTabSz="685800" eaLnBrk="1" fontAlgn="base" latinLnBrk="0" hangingPunct="1">
              <a:lnSpc>
                <a:spcPct val="100000"/>
              </a:lnSpc>
              <a:spcBef>
                <a:spcPct val="20000"/>
              </a:spcBef>
              <a:spcAft>
                <a:spcPct val="0"/>
              </a:spcAft>
              <a:buFont typeface="Wingdings" panose="05000000000000000000" pitchFamily="2" charset="2"/>
              <a:buChar char="ü"/>
              <a:defRPr sz="1500" u="none" kern="1200" baseline="0">
                <a:solidFill>
                  <a:schemeClr val="tx1"/>
                </a:solidFill>
                <a:latin typeface="+mn-lt"/>
                <a:ea typeface="+mn-ea"/>
                <a:cs typeface="+mn-cs"/>
              </a:defRPr>
            </a:lvl6pPr>
            <a:lvl7pPr marL="2228850" lvl="6" indent="-171450" algn="l" defTabSz="685800" eaLnBrk="1" fontAlgn="base" latinLnBrk="0" hangingPunct="1">
              <a:lnSpc>
                <a:spcPct val="100000"/>
              </a:lnSpc>
              <a:spcBef>
                <a:spcPct val="20000"/>
              </a:spcBef>
              <a:spcAft>
                <a:spcPct val="0"/>
              </a:spcAft>
              <a:buFont typeface="Wingdings" panose="05000000000000000000" pitchFamily="2" charset="2"/>
              <a:buChar char="ü"/>
              <a:defRPr sz="1500" u="none" kern="1200" baseline="0">
                <a:solidFill>
                  <a:schemeClr val="tx1"/>
                </a:solidFill>
                <a:latin typeface="+mn-lt"/>
                <a:ea typeface="+mn-ea"/>
                <a:cs typeface="+mn-cs"/>
              </a:defRPr>
            </a:lvl7pPr>
            <a:lvl8pPr marL="2571750" lvl="7" indent="-171450" algn="l" defTabSz="685800" eaLnBrk="1" fontAlgn="base" latinLnBrk="0" hangingPunct="1">
              <a:lnSpc>
                <a:spcPct val="100000"/>
              </a:lnSpc>
              <a:spcBef>
                <a:spcPct val="20000"/>
              </a:spcBef>
              <a:spcAft>
                <a:spcPct val="0"/>
              </a:spcAft>
              <a:buFont typeface="Wingdings" panose="05000000000000000000" pitchFamily="2" charset="2"/>
              <a:buChar char="ü"/>
              <a:defRPr sz="1500" u="none" kern="1200" baseline="0">
                <a:solidFill>
                  <a:schemeClr val="tx1"/>
                </a:solidFill>
                <a:latin typeface="+mn-lt"/>
                <a:ea typeface="+mn-ea"/>
                <a:cs typeface="+mn-cs"/>
              </a:defRPr>
            </a:lvl8pPr>
            <a:lvl9pPr marL="2914650" lvl="8" indent="-171450" algn="l" defTabSz="685800" eaLnBrk="1" fontAlgn="base" latinLnBrk="0" hangingPunct="1">
              <a:lnSpc>
                <a:spcPct val="100000"/>
              </a:lnSpc>
              <a:spcBef>
                <a:spcPct val="20000"/>
              </a:spcBef>
              <a:spcAft>
                <a:spcPct val="0"/>
              </a:spcAft>
              <a:buFont typeface="Wingdings" panose="05000000000000000000" pitchFamily="2" charset="2"/>
              <a:buChar char="ü"/>
              <a:defRPr sz="1500" u="none" kern="1200" baseline="0">
                <a:solidFill>
                  <a:schemeClr val="tx1"/>
                </a:solidFill>
                <a:latin typeface="+mn-lt"/>
                <a:ea typeface="+mn-ea"/>
                <a:cs typeface="+mn-cs"/>
              </a:defRPr>
            </a:lvl9pPr>
          </a:lstStyle>
          <a:p>
            <a:pPr eaLnBrk="1" hangingPunct="1">
              <a:lnSpc>
                <a:spcPct val="150000"/>
              </a:lnSpc>
              <a:spcBef>
                <a:spcPts val="0"/>
              </a:spcBef>
              <a:buFont typeface="Wingdings" panose="05000000000000000000" pitchFamily="2" charset="2"/>
              <a:buChar char="Ø"/>
            </a:pPr>
            <a:r>
              <a:rPr lang="zh-CN" altLang="en-US" sz="1600" b="1" dirty="0">
                <a:solidFill>
                  <a:srgbClr val="000066"/>
                </a:solidFill>
                <a:latin typeface="微软雅黑" panose="020B0503020204020204" pitchFamily="34" charset="-122"/>
                <a:ea typeface="微软雅黑" panose="020B0503020204020204" pitchFamily="34" charset="-122"/>
              </a:rPr>
              <a:t>最终得到的梯度直方图。</a:t>
            </a:r>
            <a:endParaRPr lang="zh-CN" altLang="en-US" sz="1600" b="1" dirty="0">
              <a:solidFill>
                <a:srgbClr val="000066"/>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16" name="组合 15"/>
          <p:cNvGrpSpPr/>
          <p:nvPr/>
        </p:nvGrpSpPr>
        <p:grpSpPr>
          <a:xfrm>
            <a:off x="840875" y="1474751"/>
            <a:ext cx="4922927" cy="2576779"/>
            <a:chOff x="758682" y="1474751"/>
            <a:chExt cx="4922927" cy="2576779"/>
          </a:xfrm>
        </p:grpSpPr>
        <p:pic>
          <p:nvPicPr>
            <p:cNvPr id="6" name="图片 5"/>
            <p:cNvPicPr>
              <a:picLocks noChangeAspect="1"/>
            </p:cNvPicPr>
            <p:nvPr/>
          </p:nvPicPr>
          <p:blipFill>
            <a:blip r:embed="rId1">
              <a:clrChange>
                <a:clrFrom>
                  <a:srgbClr val="FFFFFF"/>
                </a:clrFrom>
                <a:clrTo>
                  <a:srgbClr val="FFFFFF">
                    <a:alpha val="0"/>
                  </a:srgbClr>
                </a:clrTo>
              </a:clrChange>
              <a:extLst>
                <a:ext uri="{BEBA8EAE-BF5A-486C-A8C5-ECC9F3942E4B}">
                  <a14:imgProps xmlns:a14="http://schemas.microsoft.com/office/drawing/2010/main">
                    <a14:imgLayer r:embed="rId2">
                      <a14:imgEffect>
                        <a14:sharpenSoften amount="72000"/>
                      </a14:imgEffect>
                    </a14:imgLayer>
                  </a14:imgProps>
                </a:ext>
              </a:extLst>
            </a:blip>
            <a:srcRect t="91367"/>
            <a:stretch>
              <a:fillRect/>
            </a:stretch>
          </p:blipFill>
          <p:spPr>
            <a:xfrm>
              <a:off x="758682" y="3827116"/>
              <a:ext cx="4922927" cy="224414"/>
            </a:xfrm>
            <a:prstGeom prst="rect">
              <a:avLst/>
            </a:prstGeom>
          </p:spPr>
        </p:pic>
        <p:pic>
          <p:nvPicPr>
            <p:cNvPr id="15" name="图片 14"/>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b="8450"/>
            <a:stretch>
              <a:fillRect/>
            </a:stretch>
          </p:blipFill>
          <p:spPr>
            <a:xfrm>
              <a:off x="1063307" y="1474751"/>
              <a:ext cx="4438650" cy="2345724"/>
            </a:xfrm>
            <a:prstGeom prst="rect">
              <a:avLst/>
            </a:prstGeom>
          </p:spPr>
        </p:pic>
      </p:grpSp>
      <p:sp>
        <p:nvSpPr>
          <p:cNvPr id="14" name="灯片编号占位符 19"/>
          <p:cNvSpPr txBox="1"/>
          <p:nvPr/>
        </p:nvSpPr>
        <p:spPr>
          <a:xfrm>
            <a:off x="4843463" y="4767264"/>
            <a:ext cx="1543050" cy="273844"/>
          </a:xfrm>
          <a:prstGeom prst="rect">
            <a:avLst/>
          </a:prstGeom>
        </p:spPr>
        <p:txBody>
          <a:bodyPr vert="horz" lIns="91440" tIns="45720" rIns="91440" bIns="45720" rtlCol="0" anchor="ctr"/>
          <a:lstStyle>
            <a:defPPr>
              <a:defRPr lang="zh-CN"/>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8F63A3B-78C7-47BE-AE5E-E10140E04643}" type="slidenum">
              <a:rPr lang="en-US" sz="1200" smtClean="0">
                <a:solidFill>
                  <a:srgbClr val="000000"/>
                </a:solidFill>
                <a:latin typeface="Calibri" panose="020F0502020204030204"/>
              </a:rPr>
            </a:fld>
            <a:endParaRPr lang="en-US" sz="1200" dirty="0">
              <a:solidFill>
                <a:srgbClr val="000000"/>
              </a:solidFill>
              <a:latin typeface="Calibri" panose="020F0502020204030204"/>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8193"/>
          <p:cNvSpPr txBox="1">
            <a:spLocks noChangeArrowheads="1"/>
          </p:cNvSpPr>
          <p:nvPr/>
        </p:nvSpPr>
        <p:spPr bwMode="auto">
          <a:xfrm>
            <a:off x="629842" y="86202"/>
            <a:ext cx="2448638" cy="422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l" rtl="0" eaLnBrk="0" fontAlgn="base" hangingPunct="0">
              <a:spcBef>
                <a:spcPct val="0"/>
              </a:spcBef>
              <a:spcAft>
                <a:spcPct val="0"/>
              </a:spcAft>
              <a:defRPr sz="2400" b="1" kern="1200">
                <a:solidFill>
                  <a:srgbClr val="0000FF"/>
                </a:solidFill>
                <a:latin typeface="+mj-lt"/>
                <a:ea typeface="+mj-ea"/>
                <a:cs typeface="+mj-cs"/>
              </a:defRPr>
            </a:lvl1pPr>
            <a:lvl2pPr algn="l" rtl="0" eaLnBrk="0" fontAlgn="base" hangingPunct="0">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2pPr>
            <a:lvl3pPr algn="l" rtl="0" eaLnBrk="0" fontAlgn="base" hangingPunct="0">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3pPr>
            <a:lvl4pPr algn="l" rtl="0" eaLnBrk="0" fontAlgn="base" hangingPunct="0">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4pPr>
            <a:lvl5pPr algn="l" rtl="0" eaLnBrk="0" fontAlgn="base" hangingPunct="0">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5pPr>
            <a:lvl6pPr marL="342900" algn="l" rtl="0" fontAlgn="base">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6pPr>
            <a:lvl7pPr marL="685800" algn="l" rtl="0" fontAlgn="base">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7pPr>
            <a:lvl8pPr marL="1028700" algn="l" rtl="0" fontAlgn="base">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8pPr>
            <a:lvl9pPr marL="1371600" algn="l" rtl="0" fontAlgn="base">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9pPr>
          </a:lstStyle>
          <a:p>
            <a:pPr eaLnBrk="1" hangingPunct="1"/>
            <a:r>
              <a:rPr lang="zh-CN" altLang="en-US" sz="1600" dirty="0">
                <a:solidFill>
                  <a:srgbClr val="000000"/>
                </a:solidFill>
                <a:latin typeface="微软雅黑" panose="020B0503020204020204" pitchFamily="34" charset="-122"/>
                <a:ea typeface="微软雅黑" panose="020B0503020204020204" pitchFamily="34" charset="-122"/>
                <a:cs typeface="+mn-cs"/>
              </a:rPr>
              <a:t>二、手工特征技术</a:t>
            </a:r>
            <a:endParaRPr lang="en-US" altLang="zh-CN" sz="1600" dirty="0">
              <a:solidFill>
                <a:srgbClr val="000000"/>
              </a:solidFill>
              <a:latin typeface="微软雅黑" panose="020B0503020204020204" pitchFamily="34" charset="-122"/>
              <a:ea typeface="微软雅黑" panose="020B0503020204020204" pitchFamily="34" charset="-122"/>
              <a:cs typeface="+mn-cs"/>
            </a:endParaRPr>
          </a:p>
        </p:txBody>
      </p:sp>
      <p:sp>
        <p:nvSpPr>
          <p:cNvPr id="3" name="文本框 2"/>
          <p:cNvSpPr txBox="1"/>
          <p:nvPr/>
        </p:nvSpPr>
        <p:spPr>
          <a:xfrm>
            <a:off x="5361708" y="162538"/>
            <a:ext cx="1201017" cy="338554"/>
          </a:xfrm>
          <a:prstGeom prst="rect">
            <a:avLst/>
          </a:prstGeom>
          <a:noFill/>
        </p:spPr>
        <p:txBody>
          <a:bodyPr wrap="square" rtlCol="0">
            <a:spAutoFit/>
          </a:bodyPr>
          <a:lstStyle/>
          <a:p>
            <a:pPr algn="ctr"/>
            <a:r>
              <a:rPr lang="en-US" altLang="zh-CN" sz="1600" b="1" dirty="0">
                <a:solidFill>
                  <a:prstClr val="white"/>
                </a:solidFill>
                <a:latin typeface="微软雅黑" panose="020B0503020204020204" pitchFamily="34" charset="-122"/>
                <a:ea typeface="微软雅黑" panose="020B0503020204020204" pitchFamily="34" charset="-122"/>
              </a:rPr>
              <a:t>HOG</a:t>
            </a:r>
            <a:r>
              <a:rPr lang="zh-CN" altLang="en-US" sz="1600" b="1" dirty="0">
                <a:solidFill>
                  <a:prstClr val="white"/>
                </a:solidFill>
                <a:latin typeface="微软雅黑" panose="020B0503020204020204" pitchFamily="34" charset="-122"/>
                <a:ea typeface="微软雅黑" panose="020B0503020204020204" pitchFamily="34" charset="-122"/>
              </a:rPr>
              <a:t>步骤</a:t>
            </a:r>
            <a:endParaRPr lang="zh-CN" altLang="en-US" sz="1600" b="1" dirty="0">
              <a:solidFill>
                <a:prstClr val="white"/>
              </a:solidFill>
              <a:latin typeface="微软雅黑" panose="020B0503020204020204" pitchFamily="34" charset="-122"/>
              <a:ea typeface="微软雅黑" panose="020B0503020204020204" pitchFamily="34" charset="-122"/>
            </a:endParaRPr>
          </a:p>
        </p:txBody>
      </p:sp>
      <p:sp>
        <p:nvSpPr>
          <p:cNvPr id="4" name="文本占位符 11266"/>
          <p:cNvSpPr txBox="1">
            <a:spLocks noChangeArrowheads="1"/>
          </p:cNvSpPr>
          <p:nvPr/>
        </p:nvSpPr>
        <p:spPr bwMode="auto">
          <a:xfrm>
            <a:off x="390525" y="501092"/>
            <a:ext cx="6172200" cy="528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257175" indent="-257175" algn="l" rtl="0" eaLnBrk="0" fontAlgn="base" hangingPunct="0">
              <a:spcBef>
                <a:spcPct val="20000"/>
              </a:spcBef>
              <a:spcAft>
                <a:spcPct val="0"/>
              </a:spcAft>
              <a:buClr>
                <a:srgbClr val="006600"/>
              </a:buClr>
              <a:buSzPct val="90000"/>
              <a:buFont typeface="Wingdings" panose="05000000000000000000" pitchFamily="2" charset="2"/>
              <a:buChar char="p"/>
              <a:defRPr sz="2100" kern="1200">
                <a:solidFill>
                  <a:srgbClr val="0066CC"/>
                </a:solidFill>
                <a:latin typeface="+mn-lt"/>
                <a:ea typeface="+mn-ea"/>
                <a:cs typeface="+mn-cs"/>
              </a:defRPr>
            </a:lvl1pPr>
            <a:lvl2pPr marL="557530" lvl="1" indent="-214630" algn="l" rtl="0" eaLnBrk="0" fontAlgn="base" hangingPunct="0">
              <a:spcBef>
                <a:spcPct val="20000"/>
              </a:spcBef>
              <a:spcAft>
                <a:spcPct val="0"/>
              </a:spcAft>
              <a:buClr>
                <a:srgbClr val="006600"/>
              </a:buClr>
              <a:buSzPct val="90000"/>
              <a:buFont typeface="Wingdings" panose="05000000000000000000" pitchFamily="2" charset="2"/>
              <a:buChar char="u"/>
              <a:defRPr sz="1800" kern="1200">
                <a:solidFill>
                  <a:srgbClr val="0033CC"/>
                </a:solidFill>
                <a:latin typeface="+mn-lt"/>
                <a:ea typeface="+mn-ea"/>
                <a:cs typeface="+mn-cs"/>
              </a:defRPr>
            </a:lvl2pPr>
            <a:lvl3pPr marL="857250" lvl="2" indent="-171450" algn="l" rtl="0" eaLnBrk="0" fontAlgn="base" hangingPunct="0">
              <a:spcBef>
                <a:spcPct val="20000"/>
              </a:spcBef>
              <a:spcAft>
                <a:spcPct val="0"/>
              </a:spcAft>
              <a:buClr>
                <a:srgbClr val="006600"/>
              </a:buClr>
              <a:buFont typeface="Wingdings" panose="05000000000000000000" pitchFamily="2" charset="2"/>
              <a:buChar char="l"/>
              <a:defRPr sz="1500" kern="1200">
                <a:solidFill>
                  <a:schemeClr val="tx1"/>
                </a:solidFill>
                <a:latin typeface="+mn-lt"/>
                <a:ea typeface="+mn-ea"/>
                <a:cs typeface="+mn-cs"/>
              </a:defRPr>
            </a:lvl3pPr>
            <a:lvl4pPr marL="1200150" lvl="3" indent="-171450" algn="l" rtl="0" eaLnBrk="0" fontAlgn="base" hangingPunct="0">
              <a:spcBef>
                <a:spcPct val="20000"/>
              </a:spcBef>
              <a:spcAft>
                <a:spcPct val="0"/>
              </a:spcAft>
              <a:buFont typeface="Wingdings" panose="05000000000000000000" pitchFamily="2" charset="2"/>
              <a:buChar char="l"/>
              <a:defRPr sz="1500" kern="1200">
                <a:solidFill>
                  <a:schemeClr val="tx1"/>
                </a:solidFill>
                <a:latin typeface="+mn-lt"/>
                <a:ea typeface="+mn-ea"/>
                <a:cs typeface="+mn-cs"/>
              </a:defRPr>
            </a:lvl4pPr>
            <a:lvl5pPr marL="1543050" lvl="4" indent="-171450" algn="l" rtl="0" eaLnBrk="0" fontAlgn="base" hangingPunct="0">
              <a:spcBef>
                <a:spcPct val="20000"/>
              </a:spcBef>
              <a:spcAft>
                <a:spcPct val="0"/>
              </a:spcAft>
              <a:buFont typeface="Wingdings" panose="05000000000000000000" pitchFamily="2" charset="2"/>
              <a:buChar char="ü"/>
              <a:defRPr sz="1500" kern="1200">
                <a:solidFill>
                  <a:schemeClr val="tx1"/>
                </a:solidFill>
                <a:latin typeface="+mn-lt"/>
                <a:ea typeface="+mn-ea"/>
                <a:cs typeface="+mn-cs"/>
              </a:defRPr>
            </a:lvl5pPr>
            <a:lvl6pPr marL="1885950" lvl="5" indent="-171450" algn="l" defTabSz="685800" eaLnBrk="1" fontAlgn="base" latinLnBrk="0" hangingPunct="1">
              <a:lnSpc>
                <a:spcPct val="100000"/>
              </a:lnSpc>
              <a:spcBef>
                <a:spcPct val="20000"/>
              </a:spcBef>
              <a:spcAft>
                <a:spcPct val="0"/>
              </a:spcAft>
              <a:buFont typeface="Wingdings" panose="05000000000000000000" pitchFamily="2" charset="2"/>
              <a:buChar char="ü"/>
              <a:defRPr sz="1500" u="none" kern="1200" baseline="0">
                <a:solidFill>
                  <a:schemeClr val="tx1"/>
                </a:solidFill>
                <a:latin typeface="+mn-lt"/>
                <a:ea typeface="+mn-ea"/>
                <a:cs typeface="+mn-cs"/>
              </a:defRPr>
            </a:lvl6pPr>
            <a:lvl7pPr marL="2228850" lvl="6" indent="-171450" algn="l" defTabSz="685800" eaLnBrk="1" fontAlgn="base" latinLnBrk="0" hangingPunct="1">
              <a:lnSpc>
                <a:spcPct val="100000"/>
              </a:lnSpc>
              <a:spcBef>
                <a:spcPct val="20000"/>
              </a:spcBef>
              <a:spcAft>
                <a:spcPct val="0"/>
              </a:spcAft>
              <a:buFont typeface="Wingdings" panose="05000000000000000000" pitchFamily="2" charset="2"/>
              <a:buChar char="ü"/>
              <a:defRPr sz="1500" u="none" kern="1200" baseline="0">
                <a:solidFill>
                  <a:schemeClr val="tx1"/>
                </a:solidFill>
                <a:latin typeface="+mn-lt"/>
                <a:ea typeface="+mn-ea"/>
                <a:cs typeface="+mn-cs"/>
              </a:defRPr>
            </a:lvl7pPr>
            <a:lvl8pPr marL="2571750" lvl="7" indent="-171450" algn="l" defTabSz="685800" eaLnBrk="1" fontAlgn="base" latinLnBrk="0" hangingPunct="1">
              <a:lnSpc>
                <a:spcPct val="100000"/>
              </a:lnSpc>
              <a:spcBef>
                <a:spcPct val="20000"/>
              </a:spcBef>
              <a:spcAft>
                <a:spcPct val="0"/>
              </a:spcAft>
              <a:buFont typeface="Wingdings" panose="05000000000000000000" pitchFamily="2" charset="2"/>
              <a:buChar char="ü"/>
              <a:defRPr sz="1500" u="none" kern="1200" baseline="0">
                <a:solidFill>
                  <a:schemeClr val="tx1"/>
                </a:solidFill>
                <a:latin typeface="+mn-lt"/>
                <a:ea typeface="+mn-ea"/>
                <a:cs typeface="+mn-cs"/>
              </a:defRPr>
            </a:lvl8pPr>
            <a:lvl9pPr marL="2914650" lvl="8" indent="-171450" algn="l" defTabSz="685800" eaLnBrk="1" fontAlgn="base" latinLnBrk="0" hangingPunct="1">
              <a:lnSpc>
                <a:spcPct val="100000"/>
              </a:lnSpc>
              <a:spcBef>
                <a:spcPct val="20000"/>
              </a:spcBef>
              <a:spcAft>
                <a:spcPct val="0"/>
              </a:spcAft>
              <a:buFont typeface="Wingdings" panose="05000000000000000000" pitchFamily="2" charset="2"/>
              <a:buChar char="ü"/>
              <a:defRPr sz="1500" u="none" kern="1200" baseline="0">
                <a:solidFill>
                  <a:schemeClr val="tx1"/>
                </a:solidFill>
                <a:latin typeface="+mn-lt"/>
                <a:ea typeface="+mn-ea"/>
                <a:cs typeface="+mn-cs"/>
              </a:defRPr>
            </a:lvl9pPr>
          </a:lstStyle>
          <a:p>
            <a:pPr marL="0" indent="0" eaLnBrk="1" hangingPunct="1">
              <a:lnSpc>
                <a:spcPct val="150000"/>
              </a:lnSpc>
              <a:buFont typeface="Wingdings" panose="05000000000000000000" pitchFamily="2" charset="2"/>
              <a:buNone/>
            </a:pPr>
            <a:r>
              <a:rPr lang="en-US" altLang="zh-CN" sz="1800" b="1" dirty="0">
                <a:solidFill>
                  <a:srgbClr val="000066"/>
                </a:solidFill>
                <a:latin typeface="微软雅黑" panose="020B0503020204020204" pitchFamily="34" charset="-122"/>
                <a:ea typeface="微软雅黑" panose="020B0503020204020204" pitchFamily="34" charset="-122"/>
              </a:rPr>
              <a:t>3</a:t>
            </a:r>
            <a:r>
              <a:rPr lang="zh-CN" altLang="en-US" sz="1800" b="1" dirty="0">
                <a:solidFill>
                  <a:srgbClr val="000066"/>
                </a:solidFill>
                <a:latin typeface="微软雅黑" panose="020B0503020204020204" pitchFamily="34" charset="-122"/>
                <a:ea typeface="微软雅黑" panose="020B0503020204020204" pitchFamily="34" charset="-122"/>
              </a:rPr>
              <a:t>、描述符块</a:t>
            </a:r>
            <a:endParaRPr lang="en-US" altLang="zh-CN" sz="1400" b="1" dirty="0">
              <a:solidFill>
                <a:srgbClr val="000066"/>
              </a:solidFill>
              <a:latin typeface="微软雅黑" panose="020B0503020204020204" pitchFamily="34" charset="-122"/>
              <a:ea typeface="微软雅黑" panose="020B0503020204020204" pitchFamily="34" charset="-122"/>
            </a:endParaRPr>
          </a:p>
        </p:txBody>
      </p:sp>
      <p:sp>
        <p:nvSpPr>
          <p:cNvPr id="17" name="Rectangle 2"/>
          <p:cNvSpPr>
            <a:spLocks noChangeArrowheads="1"/>
          </p:cNvSpPr>
          <p:nvPr/>
        </p:nvSpPr>
        <p:spPr bwMode="auto">
          <a:xfrm>
            <a:off x="0" y="0"/>
            <a:ext cx="685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9" name="Rectangle 4"/>
          <p:cNvSpPr>
            <a:spLocks noChangeArrowheads="1"/>
          </p:cNvSpPr>
          <p:nvPr/>
        </p:nvSpPr>
        <p:spPr bwMode="auto">
          <a:xfrm>
            <a:off x="0" y="0"/>
            <a:ext cx="685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9" name="文本占位符 13314"/>
          <p:cNvSpPr txBox="1">
            <a:spLocks noChangeArrowheads="1"/>
          </p:cNvSpPr>
          <p:nvPr/>
        </p:nvSpPr>
        <p:spPr bwMode="auto">
          <a:xfrm>
            <a:off x="342899" y="946113"/>
            <a:ext cx="6219825" cy="9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257175" indent="-257175" algn="l" rtl="0" eaLnBrk="0" fontAlgn="base" hangingPunct="0">
              <a:spcBef>
                <a:spcPct val="20000"/>
              </a:spcBef>
              <a:spcAft>
                <a:spcPct val="0"/>
              </a:spcAft>
              <a:buClr>
                <a:srgbClr val="006600"/>
              </a:buClr>
              <a:buSzPct val="90000"/>
              <a:buFont typeface="Wingdings" panose="05000000000000000000" pitchFamily="2" charset="2"/>
              <a:buChar char="p"/>
              <a:defRPr sz="2100" kern="1200">
                <a:solidFill>
                  <a:srgbClr val="0066CC"/>
                </a:solidFill>
                <a:latin typeface="+mn-lt"/>
                <a:ea typeface="+mn-ea"/>
                <a:cs typeface="+mn-cs"/>
              </a:defRPr>
            </a:lvl1pPr>
            <a:lvl2pPr marL="557530" lvl="1" indent="-214630" algn="l" rtl="0" eaLnBrk="0" fontAlgn="base" hangingPunct="0">
              <a:spcBef>
                <a:spcPct val="20000"/>
              </a:spcBef>
              <a:spcAft>
                <a:spcPct val="0"/>
              </a:spcAft>
              <a:buClr>
                <a:srgbClr val="006600"/>
              </a:buClr>
              <a:buSzPct val="90000"/>
              <a:buFont typeface="Wingdings" panose="05000000000000000000" pitchFamily="2" charset="2"/>
              <a:buChar char="u"/>
              <a:defRPr sz="1800" kern="1200">
                <a:solidFill>
                  <a:srgbClr val="0033CC"/>
                </a:solidFill>
                <a:latin typeface="+mn-lt"/>
                <a:ea typeface="+mn-ea"/>
                <a:cs typeface="+mn-cs"/>
              </a:defRPr>
            </a:lvl2pPr>
            <a:lvl3pPr marL="857250" lvl="2" indent="-171450" algn="l" rtl="0" eaLnBrk="0" fontAlgn="base" hangingPunct="0">
              <a:spcBef>
                <a:spcPct val="20000"/>
              </a:spcBef>
              <a:spcAft>
                <a:spcPct val="0"/>
              </a:spcAft>
              <a:buClr>
                <a:srgbClr val="006600"/>
              </a:buClr>
              <a:buFont typeface="Wingdings" panose="05000000000000000000" pitchFamily="2" charset="2"/>
              <a:buChar char="l"/>
              <a:defRPr sz="1500" kern="1200">
                <a:solidFill>
                  <a:schemeClr val="tx1"/>
                </a:solidFill>
                <a:latin typeface="+mn-lt"/>
                <a:ea typeface="+mn-ea"/>
                <a:cs typeface="+mn-cs"/>
              </a:defRPr>
            </a:lvl3pPr>
            <a:lvl4pPr marL="1200150" lvl="3" indent="-171450" algn="l" rtl="0" eaLnBrk="0" fontAlgn="base" hangingPunct="0">
              <a:spcBef>
                <a:spcPct val="20000"/>
              </a:spcBef>
              <a:spcAft>
                <a:spcPct val="0"/>
              </a:spcAft>
              <a:buFont typeface="Wingdings" panose="05000000000000000000" pitchFamily="2" charset="2"/>
              <a:buChar char="l"/>
              <a:defRPr sz="1500" kern="1200">
                <a:solidFill>
                  <a:schemeClr val="tx1"/>
                </a:solidFill>
                <a:latin typeface="+mn-lt"/>
                <a:ea typeface="+mn-ea"/>
                <a:cs typeface="+mn-cs"/>
              </a:defRPr>
            </a:lvl4pPr>
            <a:lvl5pPr marL="1543050" lvl="4" indent="-171450" algn="l" rtl="0" eaLnBrk="0" fontAlgn="base" hangingPunct="0">
              <a:spcBef>
                <a:spcPct val="20000"/>
              </a:spcBef>
              <a:spcAft>
                <a:spcPct val="0"/>
              </a:spcAft>
              <a:buFont typeface="Wingdings" panose="05000000000000000000" pitchFamily="2" charset="2"/>
              <a:buChar char="ü"/>
              <a:defRPr sz="1500" kern="1200">
                <a:solidFill>
                  <a:schemeClr val="tx1"/>
                </a:solidFill>
                <a:latin typeface="+mn-lt"/>
                <a:ea typeface="+mn-ea"/>
                <a:cs typeface="+mn-cs"/>
              </a:defRPr>
            </a:lvl5pPr>
            <a:lvl6pPr marL="1885950" lvl="5" indent="-171450" algn="l" defTabSz="685800" eaLnBrk="1" fontAlgn="base" latinLnBrk="0" hangingPunct="1">
              <a:lnSpc>
                <a:spcPct val="100000"/>
              </a:lnSpc>
              <a:spcBef>
                <a:spcPct val="20000"/>
              </a:spcBef>
              <a:spcAft>
                <a:spcPct val="0"/>
              </a:spcAft>
              <a:buFont typeface="Wingdings" panose="05000000000000000000" pitchFamily="2" charset="2"/>
              <a:buChar char="ü"/>
              <a:defRPr sz="1500" u="none" kern="1200" baseline="0">
                <a:solidFill>
                  <a:schemeClr val="tx1"/>
                </a:solidFill>
                <a:latin typeface="+mn-lt"/>
                <a:ea typeface="+mn-ea"/>
                <a:cs typeface="+mn-cs"/>
              </a:defRPr>
            </a:lvl6pPr>
            <a:lvl7pPr marL="2228850" lvl="6" indent="-171450" algn="l" defTabSz="685800" eaLnBrk="1" fontAlgn="base" latinLnBrk="0" hangingPunct="1">
              <a:lnSpc>
                <a:spcPct val="100000"/>
              </a:lnSpc>
              <a:spcBef>
                <a:spcPct val="20000"/>
              </a:spcBef>
              <a:spcAft>
                <a:spcPct val="0"/>
              </a:spcAft>
              <a:buFont typeface="Wingdings" panose="05000000000000000000" pitchFamily="2" charset="2"/>
              <a:buChar char="ü"/>
              <a:defRPr sz="1500" u="none" kern="1200" baseline="0">
                <a:solidFill>
                  <a:schemeClr val="tx1"/>
                </a:solidFill>
                <a:latin typeface="+mn-lt"/>
                <a:ea typeface="+mn-ea"/>
                <a:cs typeface="+mn-cs"/>
              </a:defRPr>
            </a:lvl7pPr>
            <a:lvl8pPr marL="2571750" lvl="7" indent="-171450" algn="l" defTabSz="685800" eaLnBrk="1" fontAlgn="base" latinLnBrk="0" hangingPunct="1">
              <a:lnSpc>
                <a:spcPct val="100000"/>
              </a:lnSpc>
              <a:spcBef>
                <a:spcPct val="20000"/>
              </a:spcBef>
              <a:spcAft>
                <a:spcPct val="0"/>
              </a:spcAft>
              <a:buFont typeface="Wingdings" panose="05000000000000000000" pitchFamily="2" charset="2"/>
              <a:buChar char="ü"/>
              <a:defRPr sz="1500" u="none" kern="1200" baseline="0">
                <a:solidFill>
                  <a:schemeClr val="tx1"/>
                </a:solidFill>
                <a:latin typeface="+mn-lt"/>
                <a:ea typeface="+mn-ea"/>
                <a:cs typeface="+mn-cs"/>
              </a:defRPr>
            </a:lvl8pPr>
            <a:lvl9pPr marL="2914650" lvl="8" indent="-171450" algn="l" defTabSz="685800" eaLnBrk="1" fontAlgn="base" latinLnBrk="0" hangingPunct="1">
              <a:lnSpc>
                <a:spcPct val="100000"/>
              </a:lnSpc>
              <a:spcBef>
                <a:spcPct val="20000"/>
              </a:spcBef>
              <a:spcAft>
                <a:spcPct val="0"/>
              </a:spcAft>
              <a:buFont typeface="Wingdings" panose="05000000000000000000" pitchFamily="2" charset="2"/>
              <a:buChar char="ü"/>
              <a:defRPr sz="1500" u="none" kern="1200" baseline="0">
                <a:solidFill>
                  <a:schemeClr val="tx1"/>
                </a:solidFill>
                <a:latin typeface="+mn-lt"/>
                <a:ea typeface="+mn-ea"/>
                <a:cs typeface="+mn-cs"/>
              </a:defRPr>
            </a:lvl9pPr>
          </a:lstStyle>
          <a:p>
            <a:pPr eaLnBrk="1" hangingPunct="1">
              <a:lnSpc>
                <a:spcPct val="150000"/>
              </a:lnSpc>
              <a:spcBef>
                <a:spcPts val="0"/>
              </a:spcBef>
              <a:buFont typeface="Wingdings" panose="05000000000000000000" pitchFamily="2" charset="2"/>
              <a:buChar char="Ø"/>
            </a:pPr>
            <a:r>
              <a:rPr lang="zh-CN" altLang="en-US" sz="1600" b="1" dirty="0">
                <a:solidFill>
                  <a:srgbClr val="000066"/>
                </a:solidFill>
                <a:latin typeface="微软雅黑" panose="020B0503020204020204" pitchFamily="34" charset="-122"/>
                <a:ea typeface="微软雅黑" panose="020B0503020204020204" pitchFamily="34" charset="-122"/>
              </a:rPr>
              <a:t>为了处理关照和对比度的变化，通过将单元组合在一起形成更大的空间上相连的块，局部地归一化梯度强度。</a:t>
            </a:r>
            <a:endParaRPr lang="zh-CN" altLang="en-US" sz="1600" b="1" dirty="0">
              <a:solidFill>
                <a:srgbClr val="000066"/>
              </a:solidFill>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8" name="图片 7"/>
          <p:cNvPicPr>
            <a:picLocks noChangeAspect="1"/>
          </p:cNvPicPr>
          <p:nvPr/>
        </p:nvPicPr>
        <p:blipFill>
          <a:blip r:embed="rId1">
            <a:clrChange>
              <a:clrFrom>
                <a:srgbClr val="FFFFFF"/>
              </a:clrFrom>
              <a:clrTo>
                <a:srgbClr val="FFFFFF">
                  <a:alpha val="0"/>
                </a:srgbClr>
              </a:clrTo>
            </a:clrChange>
          </a:blip>
          <a:stretch>
            <a:fillRect/>
          </a:stretch>
        </p:blipFill>
        <p:spPr>
          <a:xfrm>
            <a:off x="868680" y="1975842"/>
            <a:ext cx="4698692" cy="2630246"/>
          </a:xfrm>
          <a:prstGeom prst="rect">
            <a:avLst/>
          </a:prstGeom>
        </p:spPr>
      </p:pic>
      <p:sp>
        <p:nvSpPr>
          <p:cNvPr id="14" name="灯片编号占位符 19"/>
          <p:cNvSpPr txBox="1"/>
          <p:nvPr/>
        </p:nvSpPr>
        <p:spPr>
          <a:xfrm>
            <a:off x="4843463" y="4767264"/>
            <a:ext cx="1543050" cy="273844"/>
          </a:xfrm>
          <a:prstGeom prst="rect">
            <a:avLst/>
          </a:prstGeom>
        </p:spPr>
        <p:txBody>
          <a:bodyPr vert="horz" lIns="91440" tIns="45720" rIns="91440" bIns="45720" rtlCol="0" anchor="ctr"/>
          <a:lstStyle>
            <a:defPPr>
              <a:defRPr lang="zh-CN"/>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8F63A3B-78C7-47BE-AE5E-E10140E04643}" type="slidenum">
              <a:rPr lang="en-US" sz="1200" smtClean="0">
                <a:solidFill>
                  <a:srgbClr val="000000"/>
                </a:solidFill>
                <a:latin typeface="Calibri" panose="020F0502020204030204"/>
              </a:rPr>
            </a:fld>
            <a:endParaRPr lang="en-US" sz="1200" dirty="0">
              <a:solidFill>
                <a:srgbClr val="000000"/>
              </a:solidFill>
              <a:latin typeface="Calibri" panose="020F0502020204030204"/>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8193"/>
          <p:cNvSpPr txBox="1">
            <a:spLocks noChangeArrowheads="1"/>
          </p:cNvSpPr>
          <p:nvPr/>
        </p:nvSpPr>
        <p:spPr bwMode="auto">
          <a:xfrm>
            <a:off x="629842" y="86202"/>
            <a:ext cx="2448638" cy="422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l" rtl="0" eaLnBrk="0" fontAlgn="base" hangingPunct="0">
              <a:spcBef>
                <a:spcPct val="0"/>
              </a:spcBef>
              <a:spcAft>
                <a:spcPct val="0"/>
              </a:spcAft>
              <a:defRPr sz="2400" b="1" kern="1200">
                <a:solidFill>
                  <a:srgbClr val="0000FF"/>
                </a:solidFill>
                <a:latin typeface="+mj-lt"/>
                <a:ea typeface="+mj-ea"/>
                <a:cs typeface="+mj-cs"/>
              </a:defRPr>
            </a:lvl1pPr>
            <a:lvl2pPr algn="l" rtl="0" eaLnBrk="0" fontAlgn="base" hangingPunct="0">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2pPr>
            <a:lvl3pPr algn="l" rtl="0" eaLnBrk="0" fontAlgn="base" hangingPunct="0">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3pPr>
            <a:lvl4pPr algn="l" rtl="0" eaLnBrk="0" fontAlgn="base" hangingPunct="0">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4pPr>
            <a:lvl5pPr algn="l" rtl="0" eaLnBrk="0" fontAlgn="base" hangingPunct="0">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5pPr>
            <a:lvl6pPr marL="342900" algn="l" rtl="0" fontAlgn="base">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6pPr>
            <a:lvl7pPr marL="685800" algn="l" rtl="0" fontAlgn="base">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7pPr>
            <a:lvl8pPr marL="1028700" algn="l" rtl="0" fontAlgn="base">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8pPr>
            <a:lvl9pPr marL="1371600" algn="l" rtl="0" fontAlgn="base">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9pPr>
          </a:lstStyle>
          <a:p>
            <a:pPr eaLnBrk="1" hangingPunct="1"/>
            <a:r>
              <a:rPr lang="zh-CN" altLang="en-US" sz="1600" dirty="0">
                <a:solidFill>
                  <a:srgbClr val="000000"/>
                </a:solidFill>
                <a:latin typeface="微软雅黑" panose="020B0503020204020204" pitchFamily="34" charset="-122"/>
                <a:ea typeface="微软雅黑" panose="020B0503020204020204" pitchFamily="34" charset="-122"/>
                <a:cs typeface="+mn-cs"/>
              </a:rPr>
              <a:t>二、手工特征技术</a:t>
            </a:r>
            <a:endParaRPr lang="en-US" altLang="zh-CN" sz="1600" dirty="0">
              <a:solidFill>
                <a:srgbClr val="000000"/>
              </a:solidFill>
              <a:latin typeface="微软雅黑" panose="020B0503020204020204" pitchFamily="34" charset="-122"/>
              <a:ea typeface="微软雅黑" panose="020B0503020204020204" pitchFamily="34" charset="-122"/>
              <a:cs typeface="+mn-cs"/>
            </a:endParaRPr>
          </a:p>
        </p:txBody>
      </p:sp>
      <p:sp>
        <p:nvSpPr>
          <p:cNvPr id="3" name="文本框 2"/>
          <p:cNvSpPr txBox="1"/>
          <p:nvPr/>
        </p:nvSpPr>
        <p:spPr>
          <a:xfrm>
            <a:off x="5361708" y="162538"/>
            <a:ext cx="1201017" cy="338554"/>
          </a:xfrm>
          <a:prstGeom prst="rect">
            <a:avLst/>
          </a:prstGeom>
          <a:noFill/>
        </p:spPr>
        <p:txBody>
          <a:bodyPr wrap="square" rtlCol="0">
            <a:spAutoFit/>
          </a:bodyPr>
          <a:lstStyle/>
          <a:p>
            <a:pPr algn="ctr"/>
            <a:r>
              <a:rPr lang="en-US" altLang="zh-CN" sz="1600" b="1" dirty="0">
                <a:solidFill>
                  <a:prstClr val="white"/>
                </a:solidFill>
                <a:latin typeface="微软雅黑" panose="020B0503020204020204" pitchFamily="34" charset="-122"/>
                <a:ea typeface="微软雅黑" panose="020B0503020204020204" pitchFamily="34" charset="-122"/>
              </a:rPr>
              <a:t>HOG</a:t>
            </a:r>
            <a:r>
              <a:rPr lang="zh-CN" altLang="en-US" sz="1600" b="1" dirty="0">
                <a:solidFill>
                  <a:prstClr val="white"/>
                </a:solidFill>
                <a:latin typeface="微软雅黑" panose="020B0503020204020204" pitchFamily="34" charset="-122"/>
                <a:ea typeface="微软雅黑" panose="020B0503020204020204" pitchFamily="34" charset="-122"/>
              </a:rPr>
              <a:t>步骤</a:t>
            </a:r>
            <a:endParaRPr lang="zh-CN" altLang="en-US" sz="1600" b="1" dirty="0">
              <a:solidFill>
                <a:prstClr val="white"/>
              </a:solidFill>
              <a:latin typeface="微软雅黑" panose="020B0503020204020204" pitchFamily="34" charset="-122"/>
              <a:ea typeface="微软雅黑" panose="020B0503020204020204" pitchFamily="34" charset="-122"/>
            </a:endParaRPr>
          </a:p>
        </p:txBody>
      </p:sp>
      <p:sp>
        <p:nvSpPr>
          <p:cNvPr id="4" name="文本占位符 11266"/>
          <p:cNvSpPr txBox="1">
            <a:spLocks noChangeArrowheads="1"/>
          </p:cNvSpPr>
          <p:nvPr/>
        </p:nvSpPr>
        <p:spPr bwMode="auto">
          <a:xfrm>
            <a:off x="390525" y="501092"/>
            <a:ext cx="6172200" cy="528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257175" indent="-257175" algn="l" rtl="0" eaLnBrk="0" fontAlgn="base" hangingPunct="0">
              <a:spcBef>
                <a:spcPct val="20000"/>
              </a:spcBef>
              <a:spcAft>
                <a:spcPct val="0"/>
              </a:spcAft>
              <a:buClr>
                <a:srgbClr val="006600"/>
              </a:buClr>
              <a:buSzPct val="90000"/>
              <a:buFont typeface="Wingdings" panose="05000000000000000000" pitchFamily="2" charset="2"/>
              <a:buChar char="p"/>
              <a:defRPr sz="2100" kern="1200">
                <a:solidFill>
                  <a:srgbClr val="0066CC"/>
                </a:solidFill>
                <a:latin typeface="+mn-lt"/>
                <a:ea typeface="+mn-ea"/>
                <a:cs typeface="+mn-cs"/>
              </a:defRPr>
            </a:lvl1pPr>
            <a:lvl2pPr marL="557530" lvl="1" indent="-214630" algn="l" rtl="0" eaLnBrk="0" fontAlgn="base" hangingPunct="0">
              <a:spcBef>
                <a:spcPct val="20000"/>
              </a:spcBef>
              <a:spcAft>
                <a:spcPct val="0"/>
              </a:spcAft>
              <a:buClr>
                <a:srgbClr val="006600"/>
              </a:buClr>
              <a:buSzPct val="90000"/>
              <a:buFont typeface="Wingdings" panose="05000000000000000000" pitchFamily="2" charset="2"/>
              <a:buChar char="u"/>
              <a:defRPr sz="1800" kern="1200">
                <a:solidFill>
                  <a:srgbClr val="0033CC"/>
                </a:solidFill>
                <a:latin typeface="+mn-lt"/>
                <a:ea typeface="+mn-ea"/>
                <a:cs typeface="+mn-cs"/>
              </a:defRPr>
            </a:lvl2pPr>
            <a:lvl3pPr marL="857250" lvl="2" indent="-171450" algn="l" rtl="0" eaLnBrk="0" fontAlgn="base" hangingPunct="0">
              <a:spcBef>
                <a:spcPct val="20000"/>
              </a:spcBef>
              <a:spcAft>
                <a:spcPct val="0"/>
              </a:spcAft>
              <a:buClr>
                <a:srgbClr val="006600"/>
              </a:buClr>
              <a:buFont typeface="Wingdings" panose="05000000000000000000" pitchFamily="2" charset="2"/>
              <a:buChar char="l"/>
              <a:defRPr sz="1500" kern="1200">
                <a:solidFill>
                  <a:schemeClr val="tx1"/>
                </a:solidFill>
                <a:latin typeface="+mn-lt"/>
                <a:ea typeface="+mn-ea"/>
                <a:cs typeface="+mn-cs"/>
              </a:defRPr>
            </a:lvl3pPr>
            <a:lvl4pPr marL="1200150" lvl="3" indent="-171450" algn="l" rtl="0" eaLnBrk="0" fontAlgn="base" hangingPunct="0">
              <a:spcBef>
                <a:spcPct val="20000"/>
              </a:spcBef>
              <a:spcAft>
                <a:spcPct val="0"/>
              </a:spcAft>
              <a:buFont typeface="Wingdings" panose="05000000000000000000" pitchFamily="2" charset="2"/>
              <a:buChar char="l"/>
              <a:defRPr sz="1500" kern="1200">
                <a:solidFill>
                  <a:schemeClr val="tx1"/>
                </a:solidFill>
                <a:latin typeface="+mn-lt"/>
                <a:ea typeface="+mn-ea"/>
                <a:cs typeface="+mn-cs"/>
              </a:defRPr>
            </a:lvl4pPr>
            <a:lvl5pPr marL="1543050" lvl="4" indent="-171450" algn="l" rtl="0" eaLnBrk="0" fontAlgn="base" hangingPunct="0">
              <a:spcBef>
                <a:spcPct val="20000"/>
              </a:spcBef>
              <a:spcAft>
                <a:spcPct val="0"/>
              </a:spcAft>
              <a:buFont typeface="Wingdings" panose="05000000000000000000" pitchFamily="2" charset="2"/>
              <a:buChar char="ü"/>
              <a:defRPr sz="1500" kern="1200">
                <a:solidFill>
                  <a:schemeClr val="tx1"/>
                </a:solidFill>
                <a:latin typeface="+mn-lt"/>
                <a:ea typeface="+mn-ea"/>
                <a:cs typeface="+mn-cs"/>
              </a:defRPr>
            </a:lvl5pPr>
            <a:lvl6pPr marL="1885950" lvl="5" indent="-171450" algn="l" defTabSz="685800" eaLnBrk="1" fontAlgn="base" latinLnBrk="0" hangingPunct="1">
              <a:lnSpc>
                <a:spcPct val="100000"/>
              </a:lnSpc>
              <a:spcBef>
                <a:spcPct val="20000"/>
              </a:spcBef>
              <a:spcAft>
                <a:spcPct val="0"/>
              </a:spcAft>
              <a:buFont typeface="Wingdings" panose="05000000000000000000" pitchFamily="2" charset="2"/>
              <a:buChar char="ü"/>
              <a:defRPr sz="1500" u="none" kern="1200" baseline="0">
                <a:solidFill>
                  <a:schemeClr val="tx1"/>
                </a:solidFill>
                <a:latin typeface="+mn-lt"/>
                <a:ea typeface="+mn-ea"/>
                <a:cs typeface="+mn-cs"/>
              </a:defRPr>
            </a:lvl6pPr>
            <a:lvl7pPr marL="2228850" lvl="6" indent="-171450" algn="l" defTabSz="685800" eaLnBrk="1" fontAlgn="base" latinLnBrk="0" hangingPunct="1">
              <a:lnSpc>
                <a:spcPct val="100000"/>
              </a:lnSpc>
              <a:spcBef>
                <a:spcPct val="20000"/>
              </a:spcBef>
              <a:spcAft>
                <a:spcPct val="0"/>
              </a:spcAft>
              <a:buFont typeface="Wingdings" panose="05000000000000000000" pitchFamily="2" charset="2"/>
              <a:buChar char="ü"/>
              <a:defRPr sz="1500" u="none" kern="1200" baseline="0">
                <a:solidFill>
                  <a:schemeClr val="tx1"/>
                </a:solidFill>
                <a:latin typeface="+mn-lt"/>
                <a:ea typeface="+mn-ea"/>
                <a:cs typeface="+mn-cs"/>
              </a:defRPr>
            </a:lvl7pPr>
            <a:lvl8pPr marL="2571750" lvl="7" indent="-171450" algn="l" defTabSz="685800" eaLnBrk="1" fontAlgn="base" latinLnBrk="0" hangingPunct="1">
              <a:lnSpc>
                <a:spcPct val="100000"/>
              </a:lnSpc>
              <a:spcBef>
                <a:spcPct val="20000"/>
              </a:spcBef>
              <a:spcAft>
                <a:spcPct val="0"/>
              </a:spcAft>
              <a:buFont typeface="Wingdings" panose="05000000000000000000" pitchFamily="2" charset="2"/>
              <a:buChar char="ü"/>
              <a:defRPr sz="1500" u="none" kern="1200" baseline="0">
                <a:solidFill>
                  <a:schemeClr val="tx1"/>
                </a:solidFill>
                <a:latin typeface="+mn-lt"/>
                <a:ea typeface="+mn-ea"/>
                <a:cs typeface="+mn-cs"/>
              </a:defRPr>
            </a:lvl8pPr>
            <a:lvl9pPr marL="2914650" lvl="8" indent="-171450" algn="l" defTabSz="685800" eaLnBrk="1" fontAlgn="base" latinLnBrk="0" hangingPunct="1">
              <a:lnSpc>
                <a:spcPct val="100000"/>
              </a:lnSpc>
              <a:spcBef>
                <a:spcPct val="20000"/>
              </a:spcBef>
              <a:spcAft>
                <a:spcPct val="0"/>
              </a:spcAft>
              <a:buFont typeface="Wingdings" panose="05000000000000000000" pitchFamily="2" charset="2"/>
              <a:buChar char="ü"/>
              <a:defRPr sz="1500" u="none" kern="1200" baseline="0">
                <a:solidFill>
                  <a:schemeClr val="tx1"/>
                </a:solidFill>
                <a:latin typeface="+mn-lt"/>
                <a:ea typeface="+mn-ea"/>
                <a:cs typeface="+mn-cs"/>
              </a:defRPr>
            </a:lvl9pPr>
          </a:lstStyle>
          <a:p>
            <a:pPr marL="0" indent="0" eaLnBrk="1" hangingPunct="1">
              <a:lnSpc>
                <a:spcPct val="150000"/>
              </a:lnSpc>
              <a:buFont typeface="Wingdings" panose="05000000000000000000" pitchFamily="2" charset="2"/>
              <a:buNone/>
            </a:pPr>
            <a:r>
              <a:rPr lang="en-US" altLang="zh-CN" sz="1800" b="1" dirty="0">
                <a:solidFill>
                  <a:srgbClr val="000066"/>
                </a:solidFill>
                <a:latin typeface="微软雅黑" panose="020B0503020204020204" pitchFamily="34" charset="-122"/>
                <a:ea typeface="微软雅黑" panose="020B0503020204020204" pitchFamily="34" charset="-122"/>
              </a:rPr>
              <a:t>4</a:t>
            </a:r>
            <a:r>
              <a:rPr lang="zh-CN" altLang="en-US" sz="1800" b="1" dirty="0">
                <a:solidFill>
                  <a:srgbClr val="000066"/>
                </a:solidFill>
                <a:latin typeface="微软雅黑" panose="020B0503020204020204" pitchFamily="34" charset="-122"/>
                <a:ea typeface="微软雅黑" panose="020B0503020204020204" pitchFamily="34" charset="-122"/>
              </a:rPr>
              <a:t>、块归一化</a:t>
            </a:r>
            <a:endParaRPr lang="en-US" altLang="zh-CN" sz="1400" b="1" dirty="0">
              <a:solidFill>
                <a:srgbClr val="000066"/>
              </a:solidFill>
              <a:latin typeface="微软雅黑" panose="020B0503020204020204" pitchFamily="34" charset="-122"/>
              <a:ea typeface="微软雅黑" panose="020B0503020204020204" pitchFamily="34" charset="-122"/>
            </a:endParaRPr>
          </a:p>
        </p:txBody>
      </p:sp>
      <p:sp>
        <p:nvSpPr>
          <p:cNvPr id="17" name="Rectangle 2"/>
          <p:cNvSpPr>
            <a:spLocks noChangeArrowheads="1"/>
          </p:cNvSpPr>
          <p:nvPr/>
        </p:nvSpPr>
        <p:spPr bwMode="auto">
          <a:xfrm>
            <a:off x="0" y="0"/>
            <a:ext cx="685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9" name="Rectangle 4"/>
          <p:cNvSpPr>
            <a:spLocks noChangeArrowheads="1"/>
          </p:cNvSpPr>
          <p:nvPr/>
        </p:nvSpPr>
        <p:spPr bwMode="auto">
          <a:xfrm>
            <a:off x="0" y="0"/>
            <a:ext cx="685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9" name="文本占位符 13314"/>
          <p:cNvSpPr txBox="1">
            <a:spLocks noChangeArrowheads="1"/>
          </p:cNvSpPr>
          <p:nvPr/>
        </p:nvSpPr>
        <p:spPr bwMode="auto">
          <a:xfrm>
            <a:off x="410255" y="2847773"/>
            <a:ext cx="2134737" cy="737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257175" indent="-257175" algn="l" rtl="0" eaLnBrk="0" fontAlgn="base" hangingPunct="0">
              <a:spcBef>
                <a:spcPct val="20000"/>
              </a:spcBef>
              <a:spcAft>
                <a:spcPct val="0"/>
              </a:spcAft>
              <a:buClr>
                <a:srgbClr val="006600"/>
              </a:buClr>
              <a:buSzPct val="90000"/>
              <a:buFont typeface="Wingdings" panose="05000000000000000000" pitchFamily="2" charset="2"/>
              <a:buChar char="p"/>
              <a:defRPr sz="2100" kern="1200">
                <a:solidFill>
                  <a:srgbClr val="0066CC"/>
                </a:solidFill>
                <a:latin typeface="+mn-lt"/>
                <a:ea typeface="+mn-ea"/>
                <a:cs typeface="+mn-cs"/>
              </a:defRPr>
            </a:lvl1pPr>
            <a:lvl2pPr marL="557530" lvl="1" indent="-214630" algn="l" rtl="0" eaLnBrk="0" fontAlgn="base" hangingPunct="0">
              <a:spcBef>
                <a:spcPct val="20000"/>
              </a:spcBef>
              <a:spcAft>
                <a:spcPct val="0"/>
              </a:spcAft>
              <a:buClr>
                <a:srgbClr val="006600"/>
              </a:buClr>
              <a:buSzPct val="90000"/>
              <a:buFont typeface="Wingdings" panose="05000000000000000000" pitchFamily="2" charset="2"/>
              <a:buChar char="u"/>
              <a:defRPr sz="1800" kern="1200">
                <a:solidFill>
                  <a:srgbClr val="0033CC"/>
                </a:solidFill>
                <a:latin typeface="+mn-lt"/>
                <a:ea typeface="+mn-ea"/>
                <a:cs typeface="+mn-cs"/>
              </a:defRPr>
            </a:lvl2pPr>
            <a:lvl3pPr marL="857250" lvl="2" indent="-171450" algn="l" rtl="0" eaLnBrk="0" fontAlgn="base" hangingPunct="0">
              <a:spcBef>
                <a:spcPct val="20000"/>
              </a:spcBef>
              <a:spcAft>
                <a:spcPct val="0"/>
              </a:spcAft>
              <a:buClr>
                <a:srgbClr val="006600"/>
              </a:buClr>
              <a:buFont typeface="Wingdings" panose="05000000000000000000" pitchFamily="2" charset="2"/>
              <a:buChar char="l"/>
              <a:defRPr sz="1500" kern="1200">
                <a:solidFill>
                  <a:schemeClr val="tx1"/>
                </a:solidFill>
                <a:latin typeface="+mn-lt"/>
                <a:ea typeface="+mn-ea"/>
                <a:cs typeface="+mn-cs"/>
              </a:defRPr>
            </a:lvl3pPr>
            <a:lvl4pPr marL="1200150" lvl="3" indent="-171450" algn="l" rtl="0" eaLnBrk="0" fontAlgn="base" hangingPunct="0">
              <a:spcBef>
                <a:spcPct val="20000"/>
              </a:spcBef>
              <a:spcAft>
                <a:spcPct val="0"/>
              </a:spcAft>
              <a:buFont typeface="Wingdings" panose="05000000000000000000" pitchFamily="2" charset="2"/>
              <a:buChar char="l"/>
              <a:defRPr sz="1500" kern="1200">
                <a:solidFill>
                  <a:schemeClr val="tx1"/>
                </a:solidFill>
                <a:latin typeface="+mn-lt"/>
                <a:ea typeface="+mn-ea"/>
                <a:cs typeface="+mn-cs"/>
              </a:defRPr>
            </a:lvl4pPr>
            <a:lvl5pPr marL="1543050" lvl="4" indent="-171450" algn="l" rtl="0" eaLnBrk="0" fontAlgn="base" hangingPunct="0">
              <a:spcBef>
                <a:spcPct val="20000"/>
              </a:spcBef>
              <a:spcAft>
                <a:spcPct val="0"/>
              </a:spcAft>
              <a:buFont typeface="Wingdings" panose="05000000000000000000" pitchFamily="2" charset="2"/>
              <a:buChar char="ü"/>
              <a:defRPr sz="1500" kern="1200">
                <a:solidFill>
                  <a:schemeClr val="tx1"/>
                </a:solidFill>
                <a:latin typeface="+mn-lt"/>
                <a:ea typeface="+mn-ea"/>
                <a:cs typeface="+mn-cs"/>
              </a:defRPr>
            </a:lvl5pPr>
            <a:lvl6pPr marL="1885950" lvl="5" indent="-171450" algn="l" defTabSz="685800" eaLnBrk="1" fontAlgn="base" latinLnBrk="0" hangingPunct="1">
              <a:lnSpc>
                <a:spcPct val="100000"/>
              </a:lnSpc>
              <a:spcBef>
                <a:spcPct val="20000"/>
              </a:spcBef>
              <a:spcAft>
                <a:spcPct val="0"/>
              </a:spcAft>
              <a:buFont typeface="Wingdings" panose="05000000000000000000" pitchFamily="2" charset="2"/>
              <a:buChar char="ü"/>
              <a:defRPr sz="1500" u="none" kern="1200" baseline="0">
                <a:solidFill>
                  <a:schemeClr val="tx1"/>
                </a:solidFill>
                <a:latin typeface="+mn-lt"/>
                <a:ea typeface="+mn-ea"/>
                <a:cs typeface="+mn-cs"/>
              </a:defRPr>
            </a:lvl6pPr>
            <a:lvl7pPr marL="2228850" lvl="6" indent="-171450" algn="l" defTabSz="685800" eaLnBrk="1" fontAlgn="base" latinLnBrk="0" hangingPunct="1">
              <a:lnSpc>
                <a:spcPct val="100000"/>
              </a:lnSpc>
              <a:spcBef>
                <a:spcPct val="20000"/>
              </a:spcBef>
              <a:spcAft>
                <a:spcPct val="0"/>
              </a:spcAft>
              <a:buFont typeface="Wingdings" panose="05000000000000000000" pitchFamily="2" charset="2"/>
              <a:buChar char="ü"/>
              <a:defRPr sz="1500" u="none" kern="1200" baseline="0">
                <a:solidFill>
                  <a:schemeClr val="tx1"/>
                </a:solidFill>
                <a:latin typeface="+mn-lt"/>
                <a:ea typeface="+mn-ea"/>
                <a:cs typeface="+mn-cs"/>
              </a:defRPr>
            </a:lvl7pPr>
            <a:lvl8pPr marL="2571750" lvl="7" indent="-171450" algn="l" defTabSz="685800" eaLnBrk="1" fontAlgn="base" latinLnBrk="0" hangingPunct="1">
              <a:lnSpc>
                <a:spcPct val="100000"/>
              </a:lnSpc>
              <a:spcBef>
                <a:spcPct val="20000"/>
              </a:spcBef>
              <a:spcAft>
                <a:spcPct val="0"/>
              </a:spcAft>
              <a:buFont typeface="Wingdings" panose="05000000000000000000" pitchFamily="2" charset="2"/>
              <a:buChar char="ü"/>
              <a:defRPr sz="1500" u="none" kern="1200" baseline="0">
                <a:solidFill>
                  <a:schemeClr val="tx1"/>
                </a:solidFill>
                <a:latin typeface="+mn-lt"/>
                <a:ea typeface="+mn-ea"/>
                <a:cs typeface="+mn-cs"/>
              </a:defRPr>
            </a:lvl8pPr>
            <a:lvl9pPr marL="2914650" lvl="8" indent="-171450" algn="l" defTabSz="685800" eaLnBrk="1" fontAlgn="base" latinLnBrk="0" hangingPunct="1">
              <a:lnSpc>
                <a:spcPct val="100000"/>
              </a:lnSpc>
              <a:spcBef>
                <a:spcPct val="20000"/>
              </a:spcBef>
              <a:spcAft>
                <a:spcPct val="0"/>
              </a:spcAft>
              <a:buFont typeface="Wingdings" panose="05000000000000000000" pitchFamily="2" charset="2"/>
              <a:buChar char="ü"/>
              <a:defRPr sz="1500" u="none" kern="1200" baseline="0">
                <a:solidFill>
                  <a:schemeClr val="tx1"/>
                </a:solidFill>
                <a:latin typeface="+mn-lt"/>
                <a:ea typeface="+mn-ea"/>
                <a:cs typeface="+mn-cs"/>
              </a:defRPr>
            </a:lvl9pPr>
          </a:lstStyle>
          <a:p>
            <a:pPr eaLnBrk="1" hangingPunct="1">
              <a:lnSpc>
                <a:spcPct val="150000"/>
              </a:lnSpc>
              <a:spcBef>
                <a:spcPts val="0"/>
              </a:spcBef>
              <a:buFont typeface="Wingdings" panose="05000000000000000000" pitchFamily="2" charset="2"/>
              <a:buChar char="Ø"/>
            </a:pPr>
            <a:r>
              <a:rPr lang="zh-CN" altLang="en-US" sz="1600" b="1" dirty="0">
                <a:solidFill>
                  <a:srgbClr val="000066"/>
                </a:solidFill>
                <a:latin typeface="微软雅黑" panose="020B0503020204020204" pitchFamily="34" charset="-122"/>
                <a:ea typeface="微软雅黑" panose="020B0503020204020204" pitchFamily="34" charset="-122"/>
              </a:rPr>
              <a:t>归一化因子算法：</a:t>
            </a:r>
            <a:endParaRPr lang="zh-CN" altLang="en-US" sz="1600" b="1" dirty="0">
              <a:solidFill>
                <a:srgbClr val="000066"/>
              </a:solidFill>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10" name="图片 9"/>
          <p:cNvPicPr>
            <a:picLocks noChangeAspect="1"/>
          </p:cNvPicPr>
          <p:nvPr/>
        </p:nvPicPr>
        <p:blipFill>
          <a:blip r:embed="rId1">
            <a:clrChange>
              <a:clrFrom>
                <a:srgbClr val="FFFFFF"/>
              </a:clrFrom>
              <a:clrTo>
                <a:srgbClr val="FFFFFF">
                  <a:alpha val="0"/>
                </a:srgbClr>
              </a:clrTo>
            </a:clrChange>
            <a:extLst>
              <a:ext uri="{BEBA8EAE-BF5A-486C-A8C5-ECC9F3942E4B}">
                <a14:imgProps xmlns:a14="http://schemas.microsoft.com/office/drawing/2010/main">
                  <a14:imgLayer r:embed="rId2">
                    <a14:imgEffect>
                      <a14:brightnessContrast bright="6000"/>
                    </a14:imgEffect>
                  </a14:imgLayer>
                </a14:imgProps>
              </a:ext>
              <a:ext uri="{28A0092B-C50C-407E-A947-70E740481C1C}">
                <a14:useLocalDpi xmlns:a14="http://schemas.microsoft.com/office/drawing/2010/main" val="0"/>
              </a:ext>
            </a:extLst>
          </a:blip>
          <a:stretch>
            <a:fillRect/>
          </a:stretch>
        </p:blipFill>
        <p:spPr>
          <a:xfrm>
            <a:off x="556268" y="1000142"/>
            <a:ext cx="6243379" cy="3068419"/>
          </a:xfrm>
          <a:prstGeom prst="rect">
            <a:avLst/>
          </a:prstGeom>
        </p:spPr>
      </p:pic>
      <p:sp>
        <p:nvSpPr>
          <p:cNvPr id="12" name="Rectangle 2"/>
          <p:cNvSpPr>
            <a:spLocks noChangeArrowheads="1"/>
          </p:cNvSpPr>
          <p:nvPr/>
        </p:nvSpPr>
        <p:spPr bwMode="auto">
          <a:xfrm>
            <a:off x="1083924" y="3212975"/>
            <a:ext cx="685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aphicFrame>
        <p:nvGraphicFramePr>
          <p:cNvPr id="13" name="对象 12"/>
          <p:cNvGraphicFramePr>
            <a:graphicFrameLocks noChangeAspect="1"/>
          </p:cNvGraphicFramePr>
          <p:nvPr/>
        </p:nvGraphicFramePr>
        <p:xfrm>
          <a:off x="1072499" y="3351495"/>
          <a:ext cx="1261995" cy="661529"/>
        </p:xfrm>
        <a:graphic>
          <a:graphicData uri="http://schemas.openxmlformats.org/presentationml/2006/ole">
            <mc:AlternateContent xmlns:mc="http://schemas.openxmlformats.org/markup-compatibility/2006">
              <mc:Choice xmlns:v="urn:schemas-microsoft-com:vml" Requires="v">
                <p:oleObj spid="_x0000_s34829" name="Equation" r:id="rId3" imgW="787400" imgH="419100" progId="Equation.DSMT4">
                  <p:embed/>
                </p:oleObj>
              </mc:Choice>
              <mc:Fallback>
                <p:oleObj name="Equation" r:id="rId3" imgW="787400" imgH="419100" progId="Equation.DSMT4">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2499" y="3351495"/>
                        <a:ext cx="1261995" cy="661529"/>
                      </a:xfrm>
                      <a:prstGeom prst="rect">
                        <a:avLst/>
                      </a:prstGeom>
                      <a:noFill/>
                    </p:spPr>
                  </p:pic>
                </p:oleObj>
              </mc:Fallback>
            </mc:AlternateContent>
          </a:graphicData>
        </a:graphic>
      </p:graphicFrame>
      <p:sp>
        <p:nvSpPr>
          <p:cNvPr id="14" name="Rectangle 4"/>
          <p:cNvSpPr>
            <a:spLocks noChangeArrowheads="1"/>
          </p:cNvSpPr>
          <p:nvPr/>
        </p:nvSpPr>
        <p:spPr bwMode="auto">
          <a:xfrm>
            <a:off x="0" y="0"/>
            <a:ext cx="685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aphicFrame>
        <p:nvGraphicFramePr>
          <p:cNvPr id="15" name="对象 14"/>
          <p:cNvGraphicFramePr>
            <a:graphicFrameLocks noChangeAspect="1"/>
          </p:cNvGraphicFramePr>
          <p:nvPr/>
        </p:nvGraphicFramePr>
        <p:xfrm>
          <a:off x="3522479" y="4259596"/>
          <a:ext cx="1099155" cy="600465"/>
        </p:xfrm>
        <a:graphic>
          <a:graphicData uri="http://schemas.openxmlformats.org/presentationml/2006/ole">
            <mc:AlternateContent xmlns:mc="http://schemas.openxmlformats.org/markup-compatibility/2006">
              <mc:Choice xmlns:v="urn:schemas-microsoft-com:vml" Requires="v">
                <p:oleObj spid="_x0000_s34830" name="Equation" r:id="rId5" imgW="685800" imgH="381000" progId="Equation.DSMT4">
                  <p:embed/>
                </p:oleObj>
              </mc:Choice>
              <mc:Fallback>
                <p:oleObj name="Equation" r:id="rId5" imgW="685800" imgH="381000" progId="Equation.DSMT4">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22479" y="4259596"/>
                        <a:ext cx="1099155" cy="600465"/>
                      </a:xfrm>
                      <a:prstGeom prst="rect">
                        <a:avLst/>
                      </a:prstGeom>
                      <a:noFill/>
                    </p:spPr>
                  </p:pic>
                </p:oleObj>
              </mc:Fallback>
            </mc:AlternateContent>
          </a:graphicData>
        </a:graphic>
      </p:graphicFrame>
      <p:sp>
        <p:nvSpPr>
          <p:cNvPr id="16" name="Rectangle 6"/>
          <p:cNvSpPr>
            <a:spLocks noChangeArrowheads="1"/>
          </p:cNvSpPr>
          <p:nvPr/>
        </p:nvSpPr>
        <p:spPr bwMode="auto">
          <a:xfrm>
            <a:off x="2804844" y="4242704"/>
            <a:ext cx="685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aphicFrame>
        <p:nvGraphicFramePr>
          <p:cNvPr id="18" name="对象 17"/>
          <p:cNvGraphicFramePr>
            <a:graphicFrameLocks noChangeAspect="1"/>
          </p:cNvGraphicFramePr>
          <p:nvPr/>
        </p:nvGraphicFramePr>
        <p:xfrm>
          <a:off x="1082676" y="4223975"/>
          <a:ext cx="1241640" cy="671707"/>
        </p:xfrm>
        <a:graphic>
          <a:graphicData uri="http://schemas.openxmlformats.org/presentationml/2006/ole">
            <mc:AlternateContent xmlns:mc="http://schemas.openxmlformats.org/markup-compatibility/2006">
              <mc:Choice xmlns:v="urn:schemas-microsoft-com:vml" Requires="v">
                <p:oleObj spid="_x0000_s34831" name="Equation" r:id="rId7" imgW="774065" imgH="419100" progId="Equation.DSMT4">
                  <p:embed/>
                </p:oleObj>
              </mc:Choice>
              <mc:Fallback>
                <p:oleObj name="Equation" r:id="rId7" imgW="774065" imgH="419100" progId="Equation.DSMT4">
                  <p:embed/>
                  <p:pic>
                    <p:nvPicPr>
                      <p:cNvPr id="0" name="Object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82676" y="4223975"/>
                        <a:ext cx="1241640" cy="671707"/>
                      </a:xfrm>
                      <a:prstGeom prst="rect">
                        <a:avLst/>
                      </a:prstGeom>
                      <a:noFill/>
                    </p:spPr>
                  </p:pic>
                </p:oleObj>
              </mc:Fallback>
            </mc:AlternateContent>
          </a:graphicData>
        </a:graphic>
      </p:graphicFrame>
      <p:sp>
        <p:nvSpPr>
          <p:cNvPr id="20" name="文本框 19"/>
          <p:cNvSpPr txBox="1"/>
          <p:nvPr/>
        </p:nvSpPr>
        <p:spPr>
          <a:xfrm>
            <a:off x="683172" y="4390551"/>
            <a:ext cx="389327" cy="338554"/>
          </a:xfrm>
          <a:prstGeom prst="rect">
            <a:avLst/>
          </a:prstGeom>
          <a:noFill/>
        </p:spPr>
        <p:txBody>
          <a:bodyPr wrap="square" rtlCol="0">
            <a:spAutoFit/>
          </a:bodyPr>
          <a:lstStyle/>
          <a:p>
            <a:r>
              <a:rPr lang="zh-CN" altLang="en-US" sz="1600" b="1" dirty="0">
                <a:solidFill>
                  <a:srgbClr val="000066"/>
                </a:solidFill>
                <a:latin typeface="微软雅黑" panose="020B0503020204020204" pitchFamily="34" charset="-122"/>
                <a:ea typeface="微软雅黑" panose="020B0503020204020204" pitchFamily="34" charset="-122"/>
              </a:rPr>
              <a:t>或</a:t>
            </a:r>
            <a:endParaRPr lang="zh-CN" altLang="en-US" sz="1600" b="1" dirty="0">
              <a:solidFill>
                <a:srgbClr val="000066"/>
              </a:solidFill>
              <a:latin typeface="微软雅黑" panose="020B0503020204020204" pitchFamily="34" charset="-122"/>
              <a:ea typeface="微软雅黑" panose="020B0503020204020204" pitchFamily="34" charset="-122"/>
            </a:endParaRPr>
          </a:p>
        </p:txBody>
      </p:sp>
      <p:sp>
        <p:nvSpPr>
          <p:cNvPr id="21" name="文本框 20"/>
          <p:cNvSpPr txBox="1"/>
          <p:nvPr/>
        </p:nvSpPr>
        <p:spPr>
          <a:xfrm>
            <a:off x="3105202" y="4390551"/>
            <a:ext cx="389327" cy="338554"/>
          </a:xfrm>
          <a:prstGeom prst="rect">
            <a:avLst/>
          </a:prstGeom>
          <a:noFill/>
        </p:spPr>
        <p:txBody>
          <a:bodyPr wrap="square" rtlCol="0">
            <a:spAutoFit/>
          </a:bodyPr>
          <a:lstStyle/>
          <a:p>
            <a:r>
              <a:rPr lang="zh-CN" altLang="en-US" sz="1600" b="1" dirty="0">
                <a:solidFill>
                  <a:srgbClr val="000066"/>
                </a:solidFill>
                <a:latin typeface="微软雅黑" panose="020B0503020204020204" pitchFamily="34" charset="-122"/>
                <a:ea typeface="微软雅黑" panose="020B0503020204020204" pitchFamily="34" charset="-122"/>
              </a:rPr>
              <a:t>或</a:t>
            </a:r>
            <a:endParaRPr lang="zh-CN" altLang="en-US" sz="1600" b="1" dirty="0">
              <a:solidFill>
                <a:srgbClr val="000066"/>
              </a:solidFill>
              <a:latin typeface="微软雅黑" panose="020B0503020204020204" pitchFamily="34" charset="-122"/>
              <a:ea typeface="微软雅黑" panose="020B0503020204020204" pitchFamily="34" charset="-122"/>
            </a:endParaRPr>
          </a:p>
        </p:txBody>
      </p:sp>
      <p:sp>
        <p:nvSpPr>
          <p:cNvPr id="24" name="灯片编号占位符 19"/>
          <p:cNvSpPr txBox="1"/>
          <p:nvPr/>
        </p:nvSpPr>
        <p:spPr>
          <a:xfrm>
            <a:off x="4843463" y="4767264"/>
            <a:ext cx="1543050" cy="273844"/>
          </a:xfrm>
          <a:prstGeom prst="rect">
            <a:avLst/>
          </a:prstGeom>
        </p:spPr>
        <p:txBody>
          <a:bodyPr vert="horz" lIns="91440" tIns="45720" rIns="91440" bIns="45720" rtlCol="0" anchor="ctr"/>
          <a:lstStyle>
            <a:defPPr>
              <a:defRPr lang="zh-CN"/>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8F63A3B-78C7-47BE-AE5E-E10140E04643}" type="slidenum">
              <a:rPr lang="en-US" sz="1200" smtClean="0">
                <a:solidFill>
                  <a:srgbClr val="000000"/>
                </a:solidFill>
                <a:latin typeface="Calibri" panose="020F0502020204030204"/>
              </a:rPr>
            </a:fld>
            <a:endParaRPr lang="en-US" sz="1200" dirty="0">
              <a:solidFill>
                <a:srgbClr val="000000"/>
              </a:solidFill>
              <a:latin typeface="Calibri" panose="020F0502020204030204"/>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8193"/>
          <p:cNvSpPr txBox="1">
            <a:spLocks noChangeArrowheads="1"/>
          </p:cNvSpPr>
          <p:nvPr/>
        </p:nvSpPr>
        <p:spPr bwMode="auto">
          <a:xfrm>
            <a:off x="629842" y="86202"/>
            <a:ext cx="2448638" cy="422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l" rtl="0" eaLnBrk="0" fontAlgn="base" hangingPunct="0">
              <a:spcBef>
                <a:spcPct val="0"/>
              </a:spcBef>
              <a:spcAft>
                <a:spcPct val="0"/>
              </a:spcAft>
              <a:defRPr sz="2400" b="1" kern="1200">
                <a:solidFill>
                  <a:srgbClr val="0000FF"/>
                </a:solidFill>
                <a:latin typeface="+mj-lt"/>
                <a:ea typeface="+mj-ea"/>
                <a:cs typeface="+mj-cs"/>
              </a:defRPr>
            </a:lvl1pPr>
            <a:lvl2pPr algn="l" rtl="0" eaLnBrk="0" fontAlgn="base" hangingPunct="0">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2pPr>
            <a:lvl3pPr algn="l" rtl="0" eaLnBrk="0" fontAlgn="base" hangingPunct="0">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3pPr>
            <a:lvl4pPr algn="l" rtl="0" eaLnBrk="0" fontAlgn="base" hangingPunct="0">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4pPr>
            <a:lvl5pPr algn="l" rtl="0" eaLnBrk="0" fontAlgn="base" hangingPunct="0">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5pPr>
            <a:lvl6pPr marL="342900" algn="l" rtl="0" fontAlgn="base">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6pPr>
            <a:lvl7pPr marL="685800" algn="l" rtl="0" fontAlgn="base">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7pPr>
            <a:lvl8pPr marL="1028700" algn="l" rtl="0" fontAlgn="base">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8pPr>
            <a:lvl9pPr marL="1371600" algn="l" rtl="0" fontAlgn="base">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9pPr>
          </a:lstStyle>
          <a:p>
            <a:pPr eaLnBrk="1" hangingPunct="1"/>
            <a:r>
              <a:rPr lang="zh-CN" altLang="en-US" sz="1600" dirty="0">
                <a:solidFill>
                  <a:srgbClr val="000000"/>
                </a:solidFill>
                <a:latin typeface="微软雅黑" panose="020B0503020204020204" pitchFamily="34" charset="-122"/>
                <a:ea typeface="微软雅黑" panose="020B0503020204020204" pitchFamily="34" charset="-122"/>
                <a:cs typeface="+mn-cs"/>
              </a:rPr>
              <a:t>二、手工特征技术</a:t>
            </a:r>
            <a:endParaRPr lang="en-US" altLang="zh-CN" sz="1600" dirty="0">
              <a:solidFill>
                <a:srgbClr val="000000"/>
              </a:solidFill>
              <a:latin typeface="微软雅黑" panose="020B0503020204020204" pitchFamily="34" charset="-122"/>
              <a:ea typeface="微软雅黑" panose="020B0503020204020204" pitchFamily="34" charset="-122"/>
              <a:cs typeface="+mn-cs"/>
            </a:endParaRPr>
          </a:p>
        </p:txBody>
      </p:sp>
      <p:sp>
        <p:nvSpPr>
          <p:cNvPr id="3" name="文本框 2"/>
          <p:cNvSpPr txBox="1"/>
          <p:nvPr/>
        </p:nvSpPr>
        <p:spPr>
          <a:xfrm>
            <a:off x="5361708" y="162538"/>
            <a:ext cx="1201017" cy="338554"/>
          </a:xfrm>
          <a:prstGeom prst="rect">
            <a:avLst/>
          </a:prstGeom>
          <a:noFill/>
        </p:spPr>
        <p:txBody>
          <a:bodyPr wrap="square" rtlCol="0">
            <a:spAutoFit/>
          </a:bodyPr>
          <a:lstStyle/>
          <a:p>
            <a:pPr algn="ctr"/>
            <a:r>
              <a:rPr lang="en-US" altLang="zh-CN" sz="1600" b="1" dirty="0">
                <a:solidFill>
                  <a:prstClr val="white"/>
                </a:solidFill>
                <a:latin typeface="微软雅黑" panose="020B0503020204020204" pitchFamily="34" charset="-122"/>
                <a:ea typeface="微软雅黑" panose="020B0503020204020204" pitchFamily="34" charset="-122"/>
              </a:rPr>
              <a:t>HOG</a:t>
            </a:r>
            <a:r>
              <a:rPr lang="zh-CN" altLang="en-US" sz="1600" b="1" dirty="0">
                <a:solidFill>
                  <a:prstClr val="white"/>
                </a:solidFill>
                <a:latin typeface="微软雅黑" panose="020B0503020204020204" pitchFamily="34" charset="-122"/>
                <a:ea typeface="微软雅黑" panose="020B0503020204020204" pitchFamily="34" charset="-122"/>
              </a:rPr>
              <a:t>步骤</a:t>
            </a:r>
            <a:endParaRPr lang="zh-CN" altLang="en-US" sz="1600" b="1" dirty="0">
              <a:solidFill>
                <a:prstClr val="white"/>
              </a:solidFill>
              <a:latin typeface="微软雅黑" panose="020B0503020204020204" pitchFamily="34" charset="-122"/>
              <a:ea typeface="微软雅黑" panose="020B0503020204020204" pitchFamily="34" charset="-122"/>
            </a:endParaRPr>
          </a:p>
        </p:txBody>
      </p:sp>
      <p:sp>
        <p:nvSpPr>
          <p:cNvPr id="4" name="文本占位符 11266"/>
          <p:cNvSpPr txBox="1">
            <a:spLocks noChangeArrowheads="1"/>
          </p:cNvSpPr>
          <p:nvPr/>
        </p:nvSpPr>
        <p:spPr bwMode="auto">
          <a:xfrm>
            <a:off x="390525" y="501092"/>
            <a:ext cx="6172200" cy="528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257175" indent="-257175" algn="l" rtl="0" eaLnBrk="0" fontAlgn="base" hangingPunct="0">
              <a:spcBef>
                <a:spcPct val="20000"/>
              </a:spcBef>
              <a:spcAft>
                <a:spcPct val="0"/>
              </a:spcAft>
              <a:buClr>
                <a:srgbClr val="006600"/>
              </a:buClr>
              <a:buSzPct val="90000"/>
              <a:buFont typeface="Wingdings" panose="05000000000000000000" pitchFamily="2" charset="2"/>
              <a:buChar char="p"/>
              <a:defRPr sz="2100" kern="1200">
                <a:solidFill>
                  <a:srgbClr val="0066CC"/>
                </a:solidFill>
                <a:latin typeface="+mn-lt"/>
                <a:ea typeface="+mn-ea"/>
                <a:cs typeface="+mn-cs"/>
              </a:defRPr>
            </a:lvl1pPr>
            <a:lvl2pPr marL="557530" lvl="1" indent="-214630" algn="l" rtl="0" eaLnBrk="0" fontAlgn="base" hangingPunct="0">
              <a:spcBef>
                <a:spcPct val="20000"/>
              </a:spcBef>
              <a:spcAft>
                <a:spcPct val="0"/>
              </a:spcAft>
              <a:buClr>
                <a:srgbClr val="006600"/>
              </a:buClr>
              <a:buSzPct val="90000"/>
              <a:buFont typeface="Wingdings" panose="05000000000000000000" pitchFamily="2" charset="2"/>
              <a:buChar char="u"/>
              <a:defRPr sz="1800" kern="1200">
                <a:solidFill>
                  <a:srgbClr val="0033CC"/>
                </a:solidFill>
                <a:latin typeface="+mn-lt"/>
                <a:ea typeface="+mn-ea"/>
                <a:cs typeface="+mn-cs"/>
              </a:defRPr>
            </a:lvl2pPr>
            <a:lvl3pPr marL="857250" lvl="2" indent="-171450" algn="l" rtl="0" eaLnBrk="0" fontAlgn="base" hangingPunct="0">
              <a:spcBef>
                <a:spcPct val="20000"/>
              </a:spcBef>
              <a:spcAft>
                <a:spcPct val="0"/>
              </a:spcAft>
              <a:buClr>
                <a:srgbClr val="006600"/>
              </a:buClr>
              <a:buFont typeface="Wingdings" panose="05000000000000000000" pitchFamily="2" charset="2"/>
              <a:buChar char="l"/>
              <a:defRPr sz="1500" kern="1200">
                <a:solidFill>
                  <a:schemeClr val="tx1"/>
                </a:solidFill>
                <a:latin typeface="+mn-lt"/>
                <a:ea typeface="+mn-ea"/>
                <a:cs typeface="+mn-cs"/>
              </a:defRPr>
            </a:lvl3pPr>
            <a:lvl4pPr marL="1200150" lvl="3" indent="-171450" algn="l" rtl="0" eaLnBrk="0" fontAlgn="base" hangingPunct="0">
              <a:spcBef>
                <a:spcPct val="20000"/>
              </a:spcBef>
              <a:spcAft>
                <a:spcPct val="0"/>
              </a:spcAft>
              <a:buFont typeface="Wingdings" panose="05000000000000000000" pitchFamily="2" charset="2"/>
              <a:buChar char="l"/>
              <a:defRPr sz="1500" kern="1200">
                <a:solidFill>
                  <a:schemeClr val="tx1"/>
                </a:solidFill>
                <a:latin typeface="+mn-lt"/>
                <a:ea typeface="+mn-ea"/>
                <a:cs typeface="+mn-cs"/>
              </a:defRPr>
            </a:lvl4pPr>
            <a:lvl5pPr marL="1543050" lvl="4" indent="-171450" algn="l" rtl="0" eaLnBrk="0" fontAlgn="base" hangingPunct="0">
              <a:spcBef>
                <a:spcPct val="20000"/>
              </a:spcBef>
              <a:spcAft>
                <a:spcPct val="0"/>
              </a:spcAft>
              <a:buFont typeface="Wingdings" panose="05000000000000000000" pitchFamily="2" charset="2"/>
              <a:buChar char="ü"/>
              <a:defRPr sz="1500" kern="1200">
                <a:solidFill>
                  <a:schemeClr val="tx1"/>
                </a:solidFill>
                <a:latin typeface="+mn-lt"/>
                <a:ea typeface="+mn-ea"/>
                <a:cs typeface="+mn-cs"/>
              </a:defRPr>
            </a:lvl5pPr>
            <a:lvl6pPr marL="1885950" lvl="5" indent="-171450" algn="l" defTabSz="685800" eaLnBrk="1" fontAlgn="base" latinLnBrk="0" hangingPunct="1">
              <a:lnSpc>
                <a:spcPct val="100000"/>
              </a:lnSpc>
              <a:spcBef>
                <a:spcPct val="20000"/>
              </a:spcBef>
              <a:spcAft>
                <a:spcPct val="0"/>
              </a:spcAft>
              <a:buFont typeface="Wingdings" panose="05000000000000000000" pitchFamily="2" charset="2"/>
              <a:buChar char="ü"/>
              <a:defRPr sz="1500" u="none" kern="1200" baseline="0">
                <a:solidFill>
                  <a:schemeClr val="tx1"/>
                </a:solidFill>
                <a:latin typeface="+mn-lt"/>
                <a:ea typeface="+mn-ea"/>
                <a:cs typeface="+mn-cs"/>
              </a:defRPr>
            </a:lvl6pPr>
            <a:lvl7pPr marL="2228850" lvl="6" indent="-171450" algn="l" defTabSz="685800" eaLnBrk="1" fontAlgn="base" latinLnBrk="0" hangingPunct="1">
              <a:lnSpc>
                <a:spcPct val="100000"/>
              </a:lnSpc>
              <a:spcBef>
                <a:spcPct val="20000"/>
              </a:spcBef>
              <a:spcAft>
                <a:spcPct val="0"/>
              </a:spcAft>
              <a:buFont typeface="Wingdings" panose="05000000000000000000" pitchFamily="2" charset="2"/>
              <a:buChar char="ü"/>
              <a:defRPr sz="1500" u="none" kern="1200" baseline="0">
                <a:solidFill>
                  <a:schemeClr val="tx1"/>
                </a:solidFill>
                <a:latin typeface="+mn-lt"/>
                <a:ea typeface="+mn-ea"/>
                <a:cs typeface="+mn-cs"/>
              </a:defRPr>
            </a:lvl7pPr>
            <a:lvl8pPr marL="2571750" lvl="7" indent="-171450" algn="l" defTabSz="685800" eaLnBrk="1" fontAlgn="base" latinLnBrk="0" hangingPunct="1">
              <a:lnSpc>
                <a:spcPct val="100000"/>
              </a:lnSpc>
              <a:spcBef>
                <a:spcPct val="20000"/>
              </a:spcBef>
              <a:spcAft>
                <a:spcPct val="0"/>
              </a:spcAft>
              <a:buFont typeface="Wingdings" panose="05000000000000000000" pitchFamily="2" charset="2"/>
              <a:buChar char="ü"/>
              <a:defRPr sz="1500" u="none" kern="1200" baseline="0">
                <a:solidFill>
                  <a:schemeClr val="tx1"/>
                </a:solidFill>
                <a:latin typeface="+mn-lt"/>
                <a:ea typeface="+mn-ea"/>
                <a:cs typeface="+mn-cs"/>
              </a:defRPr>
            </a:lvl8pPr>
            <a:lvl9pPr marL="2914650" lvl="8" indent="-171450" algn="l" defTabSz="685800" eaLnBrk="1" fontAlgn="base" latinLnBrk="0" hangingPunct="1">
              <a:lnSpc>
                <a:spcPct val="100000"/>
              </a:lnSpc>
              <a:spcBef>
                <a:spcPct val="20000"/>
              </a:spcBef>
              <a:spcAft>
                <a:spcPct val="0"/>
              </a:spcAft>
              <a:buFont typeface="Wingdings" panose="05000000000000000000" pitchFamily="2" charset="2"/>
              <a:buChar char="ü"/>
              <a:defRPr sz="1500" u="none" kern="1200" baseline="0">
                <a:solidFill>
                  <a:schemeClr val="tx1"/>
                </a:solidFill>
                <a:latin typeface="+mn-lt"/>
                <a:ea typeface="+mn-ea"/>
                <a:cs typeface="+mn-cs"/>
              </a:defRPr>
            </a:lvl9pPr>
          </a:lstStyle>
          <a:p>
            <a:pPr marL="0" indent="0" eaLnBrk="1" hangingPunct="1">
              <a:lnSpc>
                <a:spcPct val="150000"/>
              </a:lnSpc>
              <a:buFont typeface="Wingdings" panose="05000000000000000000" pitchFamily="2" charset="2"/>
              <a:buNone/>
            </a:pPr>
            <a:r>
              <a:rPr lang="en-US" altLang="zh-CN" sz="1800" b="1" dirty="0">
                <a:solidFill>
                  <a:srgbClr val="000066"/>
                </a:solidFill>
                <a:latin typeface="微软雅黑" panose="020B0503020204020204" pitchFamily="34" charset="-122"/>
                <a:ea typeface="微软雅黑" panose="020B0503020204020204" pitchFamily="34" charset="-122"/>
              </a:rPr>
              <a:t>HOG</a:t>
            </a:r>
            <a:r>
              <a:rPr lang="zh-CN" altLang="en-US" sz="1800" b="1" dirty="0">
                <a:solidFill>
                  <a:srgbClr val="000066"/>
                </a:solidFill>
                <a:latin typeface="微软雅黑" panose="020B0503020204020204" pitchFamily="34" charset="-122"/>
                <a:ea typeface="微软雅黑" panose="020B0503020204020204" pitchFamily="34" charset="-122"/>
              </a:rPr>
              <a:t>特征与可视化</a:t>
            </a:r>
            <a:endParaRPr lang="en-US" altLang="zh-CN" sz="1600" b="1" dirty="0">
              <a:solidFill>
                <a:srgbClr val="000066"/>
              </a:solidFill>
              <a:latin typeface="微软雅黑" panose="020B0503020204020204" pitchFamily="34" charset="-122"/>
              <a:ea typeface="微软雅黑" panose="020B0503020204020204" pitchFamily="34" charset="-122"/>
            </a:endParaRPr>
          </a:p>
        </p:txBody>
      </p:sp>
      <p:pic>
        <p:nvPicPr>
          <p:cNvPr id="7" name="图片 6"/>
          <p:cNvPicPr>
            <a:picLocks noChangeAspect="1"/>
          </p:cNvPicPr>
          <p:nvPr/>
        </p:nvPicPr>
        <p:blipFill>
          <a:blip r:embed="rId1">
            <a:clrChange>
              <a:clrFrom>
                <a:srgbClr val="FFFFFF"/>
              </a:clrFrom>
              <a:clrTo>
                <a:srgbClr val="FFFFFF">
                  <a:alpha val="0"/>
                </a:srgbClr>
              </a:clrTo>
            </a:clrChange>
          </a:blip>
          <a:srcRect r="51256"/>
          <a:stretch>
            <a:fillRect/>
          </a:stretch>
        </p:blipFill>
        <p:spPr>
          <a:xfrm>
            <a:off x="47625" y="1092096"/>
            <a:ext cx="3342847" cy="2854091"/>
          </a:xfrm>
          <a:prstGeom prst="rect">
            <a:avLst/>
          </a:prstGeom>
        </p:spPr>
      </p:pic>
      <p:pic>
        <p:nvPicPr>
          <p:cNvPr id="11" name="图片 10"/>
          <p:cNvPicPr>
            <a:picLocks noChangeAspect="1"/>
          </p:cNvPicPr>
          <p:nvPr/>
        </p:nvPicPr>
        <p:blipFill>
          <a:blip r:embed="rId1">
            <a:clrChange>
              <a:clrFrom>
                <a:srgbClr val="FFFFFF"/>
              </a:clrFrom>
              <a:clrTo>
                <a:srgbClr val="FFFFFF">
                  <a:alpha val="0"/>
                </a:srgbClr>
              </a:clrTo>
            </a:clrChange>
          </a:blip>
          <a:srcRect l="51256"/>
          <a:stretch>
            <a:fillRect/>
          </a:stretch>
        </p:blipFill>
        <p:spPr>
          <a:xfrm>
            <a:off x="3299074" y="1092096"/>
            <a:ext cx="3342847" cy="2854091"/>
          </a:xfrm>
          <a:prstGeom prst="rect">
            <a:avLst/>
          </a:prstGeom>
        </p:spPr>
      </p:pic>
      <p:sp>
        <p:nvSpPr>
          <p:cNvPr id="14" name="灯片编号占位符 19"/>
          <p:cNvSpPr txBox="1"/>
          <p:nvPr/>
        </p:nvSpPr>
        <p:spPr>
          <a:xfrm>
            <a:off x="4843463" y="4767264"/>
            <a:ext cx="1543050" cy="273844"/>
          </a:xfrm>
          <a:prstGeom prst="rect">
            <a:avLst/>
          </a:prstGeom>
        </p:spPr>
        <p:txBody>
          <a:bodyPr vert="horz" lIns="91440" tIns="45720" rIns="91440" bIns="45720" rtlCol="0" anchor="ctr"/>
          <a:lstStyle>
            <a:defPPr>
              <a:defRPr lang="zh-CN"/>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8F63A3B-78C7-47BE-AE5E-E10140E04643}" type="slidenum">
              <a:rPr lang="en-US" sz="1200" smtClean="0">
                <a:solidFill>
                  <a:srgbClr val="000000"/>
                </a:solidFill>
                <a:latin typeface="Calibri" panose="020F0502020204030204"/>
              </a:rPr>
            </a:fld>
            <a:endParaRPr lang="en-US" sz="1200" dirty="0">
              <a:solidFill>
                <a:srgbClr val="000000"/>
              </a:solidFill>
              <a:latin typeface="Calibri" panose="020F0502020204030204"/>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文本占位符 13314"/>
          <p:cNvSpPr>
            <a:spLocks noGrp="1" noChangeArrowheads="1"/>
          </p:cNvSpPr>
          <p:nvPr>
            <p:ph idx="1"/>
          </p:nvPr>
        </p:nvSpPr>
        <p:spPr>
          <a:xfrm>
            <a:off x="390525" y="991676"/>
            <a:ext cx="6172200" cy="1247102"/>
          </a:xfrm>
        </p:spPr>
        <p:txBody>
          <a:bodyPr/>
          <a:lstStyle/>
          <a:p>
            <a:pPr eaLnBrk="1" hangingPunct="1">
              <a:lnSpc>
                <a:spcPct val="150000"/>
              </a:lnSpc>
              <a:spcBef>
                <a:spcPts val="0"/>
              </a:spcBef>
            </a:pPr>
            <a:r>
              <a:rPr lang="zh-CN" altLang="en-US" sz="1800" b="1" dirty="0">
                <a:solidFill>
                  <a:srgbClr val="000066"/>
                </a:solidFill>
                <a:latin typeface="微软雅黑" panose="020B0503020204020204" pitchFamily="34" charset="-122"/>
                <a:ea typeface="微软雅黑" panose="020B0503020204020204" pitchFamily="34" charset="-122"/>
              </a:rPr>
              <a:t>核心内容</a:t>
            </a:r>
            <a:endParaRPr lang="zh-CN" altLang="en-US" sz="1600" b="1" dirty="0">
              <a:solidFill>
                <a:srgbClr val="000066"/>
              </a:solidFill>
              <a:latin typeface="微软雅黑" panose="020B0503020204020204" pitchFamily="34" charset="-122"/>
              <a:ea typeface="微软雅黑" panose="020B0503020204020204" pitchFamily="34" charset="-122"/>
            </a:endParaRPr>
          </a:p>
          <a:p>
            <a:pPr marL="342900" lvl="1" indent="0" eaLnBrk="1" hangingPunct="1">
              <a:lnSpc>
                <a:spcPct val="150000"/>
              </a:lnSpc>
              <a:spcBef>
                <a:spcPts val="0"/>
              </a:spcBef>
              <a:buNone/>
            </a:pPr>
            <a:r>
              <a:rPr lang="en-US" altLang="zh-CN" b="1" dirty="0">
                <a:solidFill>
                  <a:srgbClr val="000066"/>
                </a:solidFill>
                <a:latin typeface="微软雅黑" panose="020B0503020204020204" pitchFamily="34" charset="-122"/>
                <a:ea typeface="微软雅黑" panose="020B0503020204020204" pitchFamily="34" charset="-122"/>
              </a:rPr>
              <a:t>SIFT</a:t>
            </a:r>
            <a:r>
              <a:rPr lang="zh-CN" altLang="en-US" b="1" dirty="0">
                <a:solidFill>
                  <a:srgbClr val="000066"/>
                </a:solidFill>
                <a:latin typeface="微软雅黑" panose="020B0503020204020204" pitchFamily="34" charset="-122"/>
                <a:ea typeface="微软雅黑" panose="020B0503020204020204" pitchFamily="34" charset="-122"/>
              </a:rPr>
              <a:t>是基于尺度空间的，对图像平移、旋转、缩放、甚至仿射变换保持不变性的图像局部特征描述算子；</a:t>
            </a:r>
            <a:endParaRPr lang="en-US" altLang="zh-CN" b="1" dirty="0">
              <a:solidFill>
                <a:srgbClr val="000066"/>
              </a:solidFill>
              <a:latin typeface="微软雅黑" panose="020B0503020204020204" pitchFamily="34" charset="-122"/>
              <a:ea typeface="微软雅黑" panose="020B0503020204020204" pitchFamily="34" charset="-122"/>
            </a:endParaRPr>
          </a:p>
        </p:txBody>
      </p:sp>
      <p:sp>
        <p:nvSpPr>
          <p:cNvPr id="2" name="标题 8193"/>
          <p:cNvSpPr txBox="1">
            <a:spLocks noChangeArrowheads="1"/>
          </p:cNvSpPr>
          <p:nvPr/>
        </p:nvSpPr>
        <p:spPr bwMode="auto">
          <a:xfrm>
            <a:off x="629842" y="86202"/>
            <a:ext cx="2448638" cy="422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l" rtl="0" eaLnBrk="0" fontAlgn="base" hangingPunct="0">
              <a:spcBef>
                <a:spcPct val="0"/>
              </a:spcBef>
              <a:spcAft>
                <a:spcPct val="0"/>
              </a:spcAft>
              <a:defRPr sz="2400" b="1" kern="1200">
                <a:solidFill>
                  <a:srgbClr val="0000FF"/>
                </a:solidFill>
                <a:latin typeface="+mj-lt"/>
                <a:ea typeface="+mj-ea"/>
                <a:cs typeface="+mj-cs"/>
              </a:defRPr>
            </a:lvl1pPr>
            <a:lvl2pPr algn="l" rtl="0" eaLnBrk="0" fontAlgn="base" hangingPunct="0">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2pPr>
            <a:lvl3pPr algn="l" rtl="0" eaLnBrk="0" fontAlgn="base" hangingPunct="0">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3pPr>
            <a:lvl4pPr algn="l" rtl="0" eaLnBrk="0" fontAlgn="base" hangingPunct="0">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4pPr>
            <a:lvl5pPr algn="l" rtl="0" eaLnBrk="0" fontAlgn="base" hangingPunct="0">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5pPr>
            <a:lvl6pPr marL="342900" algn="l" rtl="0" fontAlgn="base">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6pPr>
            <a:lvl7pPr marL="685800" algn="l" rtl="0" fontAlgn="base">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7pPr>
            <a:lvl8pPr marL="1028700" algn="l" rtl="0" fontAlgn="base">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8pPr>
            <a:lvl9pPr marL="1371600" algn="l" rtl="0" fontAlgn="base">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9pPr>
          </a:lstStyle>
          <a:p>
            <a:pPr eaLnBrk="1" hangingPunct="1"/>
            <a:r>
              <a:rPr lang="zh-CN" altLang="en-US" sz="1600" dirty="0">
                <a:solidFill>
                  <a:srgbClr val="000000"/>
                </a:solidFill>
                <a:latin typeface="微软雅黑" panose="020B0503020204020204" pitchFamily="34" charset="-122"/>
                <a:ea typeface="微软雅黑" panose="020B0503020204020204" pitchFamily="34" charset="-122"/>
                <a:cs typeface="+mn-cs"/>
              </a:rPr>
              <a:t>二、手工特征技术</a:t>
            </a:r>
            <a:endParaRPr lang="en-US" altLang="zh-CN" sz="1600" dirty="0">
              <a:solidFill>
                <a:srgbClr val="000000"/>
              </a:solidFill>
              <a:latin typeface="微软雅黑" panose="020B0503020204020204" pitchFamily="34" charset="-122"/>
              <a:ea typeface="微软雅黑" panose="020B0503020204020204" pitchFamily="34" charset="-122"/>
              <a:cs typeface="+mn-cs"/>
            </a:endParaRPr>
          </a:p>
        </p:txBody>
      </p:sp>
      <p:sp>
        <p:nvSpPr>
          <p:cNvPr id="3" name="文本框 2"/>
          <p:cNvSpPr txBox="1"/>
          <p:nvPr/>
        </p:nvSpPr>
        <p:spPr>
          <a:xfrm>
            <a:off x="5361708" y="162538"/>
            <a:ext cx="1201017" cy="338554"/>
          </a:xfrm>
          <a:prstGeom prst="rect">
            <a:avLst/>
          </a:prstGeom>
          <a:noFill/>
        </p:spPr>
        <p:txBody>
          <a:bodyPr wrap="square" rtlCol="0">
            <a:spAutoFit/>
          </a:bodyPr>
          <a:lstStyle/>
          <a:p>
            <a:pPr algn="ctr"/>
            <a:r>
              <a:rPr lang="en-US" altLang="zh-CN" sz="1600" b="1" dirty="0">
                <a:solidFill>
                  <a:prstClr val="white"/>
                </a:solidFill>
                <a:latin typeface="微软雅黑" panose="020B0503020204020204" pitchFamily="34" charset="-122"/>
                <a:ea typeface="微软雅黑" panose="020B0503020204020204" pitchFamily="34" charset="-122"/>
              </a:rPr>
              <a:t>SIFT</a:t>
            </a:r>
            <a:r>
              <a:rPr lang="zh-CN" altLang="en-US" sz="1600" b="1" dirty="0">
                <a:solidFill>
                  <a:prstClr val="white"/>
                </a:solidFill>
                <a:latin typeface="微软雅黑" panose="020B0503020204020204" pitchFamily="34" charset="-122"/>
                <a:ea typeface="微软雅黑" panose="020B0503020204020204" pitchFamily="34" charset="-122"/>
              </a:rPr>
              <a:t>概念</a:t>
            </a:r>
            <a:endParaRPr lang="zh-CN" altLang="en-US" sz="1600" b="1" dirty="0">
              <a:solidFill>
                <a:prstClr val="white"/>
              </a:solidFill>
              <a:latin typeface="微软雅黑" panose="020B0503020204020204" pitchFamily="34" charset="-122"/>
              <a:ea typeface="微软雅黑" panose="020B0503020204020204" pitchFamily="34" charset="-122"/>
            </a:endParaRPr>
          </a:p>
        </p:txBody>
      </p:sp>
      <p:sp>
        <p:nvSpPr>
          <p:cNvPr id="4" name="文本占位符 11266"/>
          <p:cNvSpPr txBox="1">
            <a:spLocks noChangeArrowheads="1"/>
          </p:cNvSpPr>
          <p:nvPr/>
        </p:nvSpPr>
        <p:spPr bwMode="auto">
          <a:xfrm>
            <a:off x="390525" y="501092"/>
            <a:ext cx="6172200" cy="528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257175" indent="-257175" algn="l" rtl="0" eaLnBrk="0" fontAlgn="base" hangingPunct="0">
              <a:spcBef>
                <a:spcPct val="20000"/>
              </a:spcBef>
              <a:spcAft>
                <a:spcPct val="0"/>
              </a:spcAft>
              <a:buClr>
                <a:srgbClr val="006600"/>
              </a:buClr>
              <a:buSzPct val="90000"/>
              <a:buFont typeface="Wingdings" panose="05000000000000000000" pitchFamily="2" charset="2"/>
              <a:buChar char="p"/>
              <a:defRPr sz="2100" kern="1200">
                <a:solidFill>
                  <a:srgbClr val="0066CC"/>
                </a:solidFill>
                <a:latin typeface="+mn-lt"/>
                <a:ea typeface="+mn-ea"/>
                <a:cs typeface="+mn-cs"/>
              </a:defRPr>
            </a:lvl1pPr>
            <a:lvl2pPr marL="557530" lvl="1" indent="-214630" algn="l" rtl="0" eaLnBrk="0" fontAlgn="base" hangingPunct="0">
              <a:spcBef>
                <a:spcPct val="20000"/>
              </a:spcBef>
              <a:spcAft>
                <a:spcPct val="0"/>
              </a:spcAft>
              <a:buClr>
                <a:srgbClr val="006600"/>
              </a:buClr>
              <a:buSzPct val="90000"/>
              <a:buFont typeface="Wingdings" panose="05000000000000000000" pitchFamily="2" charset="2"/>
              <a:buChar char="u"/>
              <a:defRPr sz="1800" kern="1200">
                <a:solidFill>
                  <a:srgbClr val="0033CC"/>
                </a:solidFill>
                <a:latin typeface="+mn-lt"/>
                <a:ea typeface="+mn-ea"/>
                <a:cs typeface="+mn-cs"/>
              </a:defRPr>
            </a:lvl2pPr>
            <a:lvl3pPr marL="857250" lvl="2" indent="-171450" algn="l" rtl="0" eaLnBrk="0" fontAlgn="base" hangingPunct="0">
              <a:spcBef>
                <a:spcPct val="20000"/>
              </a:spcBef>
              <a:spcAft>
                <a:spcPct val="0"/>
              </a:spcAft>
              <a:buClr>
                <a:srgbClr val="006600"/>
              </a:buClr>
              <a:buFont typeface="Wingdings" panose="05000000000000000000" pitchFamily="2" charset="2"/>
              <a:buChar char="l"/>
              <a:defRPr sz="1500" kern="1200">
                <a:solidFill>
                  <a:schemeClr val="tx1"/>
                </a:solidFill>
                <a:latin typeface="+mn-lt"/>
                <a:ea typeface="+mn-ea"/>
                <a:cs typeface="+mn-cs"/>
              </a:defRPr>
            </a:lvl3pPr>
            <a:lvl4pPr marL="1200150" lvl="3" indent="-171450" algn="l" rtl="0" eaLnBrk="0" fontAlgn="base" hangingPunct="0">
              <a:spcBef>
                <a:spcPct val="20000"/>
              </a:spcBef>
              <a:spcAft>
                <a:spcPct val="0"/>
              </a:spcAft>
              <a:buFont typeface="Wingdings" panose="05000000000000000000" pitchFamily="2" charset="2"/>
              <a:buChar char="l"/>
              <a:defRPr sz="1500" kern="1200">
                <a:solidFill>
                  <a:schemeClr val="tx1"/>
                </a:solidFill>
                <a:latin typeface="+mn-lt"/>
                <a:ea typeface="+mn-ea"/>
                <a:cs typeface="+mn-cs"/>
              </a:defRPr>
            </a:lvl4pPr>
            <a:lvl5pPr marL="1543050" lvl="4" indent="-171450" algn="l" rtl="0" eaLnBrk="0" fontAlgn="base" hangingPunct="0">
              <a:spcBef>
                <a:spcPct val="20000"/>
              </a:spcBef>
              <a:spcAft>
                <a:spcPct val="0"/>
              </a:spcAft>
              <a:buFont typeface="Wingdings" panose="05000000000000000000" pitchFamily="2" charset="2"/>
              <a:buChar char="ü"/>
              <a:defRPr sz="1500" kern="1200">
                <a:solidFill>
                  <a:schemeClr val="tx1"/>
                </a:solidFill>
                <a:latin typeface="+mn-lt"/>
                <a:ea typeface="+mn-ea"/>
                <a:cs typeface="+mn-cs"/>
              </a:defRPr>
            </a:lvl5pPr>
            <a:lvl6pPr marL="1885950" lvl="5" indent="-171450" algn="l" defTabSz="685800" eaLnBrk="1" fontAlgn="base" latinLnBrk="0" hangingPunct="1">
              <a:lnSpc>
                <a:spcPct val="100000"/>
              </a:lnSpc>
              <a:spcBef>
                <a:spcPct val="20000"/>
              </a:spcBef>
              <a:spcAft>
                <a:spcPct val="0"/>
              </a:spcAft>
              <a:buFont typeface="Wingdings" panose="05000000000000000000" pitchFamily="2" charset="2"/>
              <a:buChar char="ü"/>
              <a:defRPr sz="1500" u="none" kern="1200" baseline="0">
                <a:solidFill>
                  <a:schemeClr val="tx1"/>
                </a:solidFill>
                <a:latin typeface="+mn-lt"/>
                <a:ea typeface="+mn-ea"/>
                <a:cs typeface="+mn-cs"/>
              </a:defRPr>
            </a:lvl6pPr>
            <a:lvl7pPr marL="2228850" lvl="6" indent="-171450" algn="l" defTabSz="685800" eaLnBrk="1" fontAlgn="base" latinLnBrk="0" hangingPunct="1">
              <a:lnSpc>
                <a:spcPct val="100000"/>
              </a:lnSpc>
              <a:spcBef>
                <a:spcPct val="20000"/>
              </a:spcBef>
              <a:spcAft>
                <a:spcPct val="0"/>
              </a:spcAft>
              <a:buFont typeface="Wingdings" panose="05000000000000000000" pitchFamily="2" charset="2"/>
              <a:buChar char="ü"/>
              <a:defRPr sz="1500" u="none" kern="1200" baseline="0">
                <a:solidFill>
                  <a:schemeClr val="tx1"/>
                </a:solidFill>
                <a:latin typeface="+mn-lt"/>
                <a:ea typeface="+mn-ea"/>
                <a:cs typeface="+mn-cs"/>
              </a:defRPr>
            </a:lvl7pPr>
            <a:lvl8pPr marL="2571750" lvl="7" indent="-171450" algn="l" defTabSz="685800" eaLnBrk="1" fontAlgn="base" latinLnBrk="0" hangingPunct="1">
              <a:lnSpc>
                <a:spcPct val="100000"/>
              </a:lnSpc>
              <a:spcBef>
                <a:spcPct val="20000"/>
              </a:spcBef>
              <a:spcAft>
                <a:spcPct val="0"/>
              </a:spcAft>
              <a:buFont typeface="Wingdings" panose="05000000000000000000" pitchFamily="2" charset="2"/>
              <a:buChar char="ü"/>
              <a:defRPr sz="1500" u="none" kern="1200" baseline="0">
                <a:solidFill>
                  <a:schemeClr val="tx1"/>
                </a:solidFill>
                <a:latin typeface="+mn-lt"/>
                <a:ea typeface="+mn-ea"/>
                <a:cs typeface="+mn-cs"/>
              </a:defRPr>
            </a:lvl8pPr>
            <a:lvl9pPr marL="2914650" lvl="8" indent="-171450" algn="l" defTabSz="685800" eaLnBrk="1" fontAlgn="base" latinLnBrk="0" hangingPunct="1">
              <a:lnSpc>
                <a:spcPct val="100000"/>
              </a:lnSpc>
              <a:spcBef>
                <a:spcPct val="20000"/>
              </a:spcBef>
              <a:spcAft>
                <a:spcPct val="0"/>
              </a:spcAft>
              <a:buFont typeface="Wingdings" panose="05000000000000000000" pitchFamily="2" charset="2"/>
              <a:buChar char="ü"/>
              <a:defRPr sz="1500" u="none" kern="1200" baseline="0">
                <a:solidFill>
                  <a:schemeClr val="tx1"/>
                </a:solidFill>
                <a:latin typeface="+mn-lt"/>
                <a:ea typeface="+mn-ea"/>
                <a:cs typeface="+mn-cs"/>
              </a:defRPr>
            </a:lvl9pPr>
          </a:lstStyle>
          <a:p>
            <a:pPr marL="0" indent="0" eaLnBrk="1" hangingPunct="1">
              <a:lnSpc>
                <a:spcPct val="150000"/>
              </a:lnSpc>
              <a:buFont typeface="Wingdings" panose="05000000000000000000" pitchFamily="2" charset="2"/>
              <a:buNone/>
            </a:pPr>
            <a:r>
              <a:rPr lang="zh-CN" altLang="en-US" sz="1800" b="1" dirty="0">
                <a:solidFill>
                  <a:srgbClr val="000066"/>
                </a:solidFill>
                <a:latin typeface="微软雅黑" panose="020B0503020204020204" pitchFamily="34" charset="-122"/>
                <a:ea typeface="微软雅黑" panose="020B0503020204020204" pitchFamily="34" charset="-122"/>
              </a:rPr>
              <a:t>尺度不变特征变换</a:t>
            </a:r>
            <a:r>
              <a:rPr lang="en-US" altLang="zh-CN" sz="1800" b="1" dirty="0">
                <a:solidFill>
                  <a:srgbClr val="000066"/>
                </a:solidFill>
                <a:latin typeface="微软雅黑" panose="020B0503020204020204" pitchFamily="34" charset="-122"/>
                <a:ea typeface="微软雅黑" panose="020B0503020204020204" pitchFamily="34" charset="-122"/>
              </a:rPr>
              <a:t>SIFT</a:t>
            </a:r>
            <a:endParaRPr lang="en-US" altLang="zh-CN" sz="1600" b="1" dirty="0">
              <a:solidFill>
                <a:srgbClr val="000066"/>
              </a:solidFill>
              <a:latin typeface="微软雅黑" panose="020B0503020204020204" pitchFamily="34" charset="-122"/>
              <a:ea typeface="微软雅黑" panose="020B0503020204020204" pitchFamily="34" charset="-122"/>
            </a:endParaRPr>
          </a:p>
        </p:txBody>
      </p:sp>
      <p:grpSp>
        <p:nvGrpSpPr>
          <p:cNvPr id="8" name="组合 7"/>
          <p:cNvGrpSpPr/>
          <p:nvPr/>
        </p:nvGrpSpPr>
        <p:grpSpPr>
          <a:xfrm>
            <a:off x="390525" y="2721580"/>
            <a:ext cx="6172200" cy="1636308"/>
            <a:chOff x="390525" y="2935692"/>
            <a:chExt cx="6172200" cy="1636308"/>
          </a:xfrm>
        </p:grpSpPr>
        <p:sp>
          <p:nvSpPr>
            <p:cNvPr id="10" name="文本占位符 13314"/>
            <p:cNvSpPr txBox="1">
              <a:spLocks noChangeArrowheads="1"/>
            </p:cNvSpPr>
            <p:nvPr/>
          </p:nvSpPr>
          <p:spPr bwMode="auto">
            <a:xfrm>
              <a:off x="390525" y="2935692"/>
              <a:ext cx="6172200" cy="1636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257175" indent="-257175" algn="l" rtl="0" eaLnBrk="0" fontAlgn="base" hangingPunct="0">
                <a:spcBef>
                  <a:spcPct val="20000"/>
                </a:spcBef>
                <a:spcAft>
                  <a:spcPct val="0"/>
                </a:spcAft>
                <a:buClr>
                  <a:srgbClr val="006600"/>
                </a:buClr>
                <a:buSzPct val="90000"/>
                <a:buFont typeface="Wingdings" panose="05000000000000000000" pitchFamily="2" charset="2"/>
                <a:buChar char="p"/>
                <a:defRPr sz="2100" kern="1200">
                  <a:solidFill>
                    <a:srgbClr val="0066CC"/>
                  </a:solidFill>
                  <a:latin typeface="+mn-lt"/>
                  <a:ea typeface="+mn-ea"/>
                  <a:cs typeface="+mn-cs"/>
                </a:defRPr>
              </a:lvl1pPr>
              <a:lvl2pPr marL="557530" lvl="1" indent="-214630" algn="l" rtl="0" eaLnBrk="0" fontAlgn="base" hangingPunct="0">
                <a:spcBef>
                  <a:spcPct val="20000"/>
                </a:spcBef>
                <a:spcAft>
                  <a:spcPct val="0"/>
                </a:spcAft>
                <a:buClr>
                  <a:srgbClr val="006600"/>
                </a:buClr>
                <a:buSzPct val="90000"/>
                <a:buFont typeface="Wingdings" panose="05000000000000000000" pitchFamily="2" charset="2"/>
                <a:buChar char="u"/>
                <a:defRPr sz="1800" kern="1200">
                  <a:solidFill>
                    <a:srgbClr val="0033CC"/>
                  </a:solidFill>
                  <a:latin typeface="+mn-lt"/>
                  <a:ea typeface="+mn-ea"/>
                  <a:cs typeface="+mn-cs"/>
                </a:defRPr>
              </a:lvl2pPr>
              <a:lvl3pPr marL="857250" lvl="2" indent="-171450" algn="l" rtl="0" eaLnBrk="0" fontAlgn="base" hangingPunct="0">
                <a:spcBef>
                  <a:spcPct val="20000"/>
                </a:spcBef>
                <a:spcAft>
                  <a:spcPct val="0"/>
                </a:spcAft>
                <a:buClr>
                  <a:srgbClr val="006600"/>
                </a:buClr>
                <a:buFont typeface="Wingdings" panose="05000000000000000000" pitchFamily="2" charset="2"/>
                <a:buChar char="l"/>
                <a:defRPr sz="1500" kern="1200">
                  <a:solidFill>
                    <a:schemeClr val="tx1"/>
                  </a:solidFill>
                  <a:latin typeface="+mn-lt"/>
                  <a:ea typeface="+mn-ea"/>
                  <a:cs typeface="+mn-cs"/>
                </a:defRPr>
              </a:lvl3pPr>
              <a:lvl4pPr marL="1200150" lvl="3" indent="-171450" algn="l" rtl="0" eaLnBrk="0" fontAlgn="base" hangingPunct="0">
                <a:spcBef>
                  <a:spcPct val="20000"/>
                </a:spcBef>
                <a:spcAft>
                  <a:spcPct val="0"/>
                </a:spcAft>
                <a:buFont typeface="Wingdings" panose="05000000000000000000" pitchFamily="2" charset="2"/>
                <a:buChar char="l"/>
                <a:defRPr sz="1500" kern="1200">
                  <a:solidFill>
                    <a:schemeClr val="tx1"/>
                  </a:solidFill>
                  <a:latin typeface="+mn-lt"/>
                  <a:ea typeface="+mn-ea"/>
                  <a:cs typeface="+mn-cs"/>
                </a:defRPr>
              </a:lvl4pPr>
              <a:lvl5pPr marL="1543050" lvl="4" indent="-171450" algn="l" rtl="0" eaLnBrk="0" fontAlgn="base" hangingPunct="0">
                <a:spcBef>
                  <a:spcPct val="20000"/>
                </a:spcBef>
                <a:spcAft>
                  <a:spcPct val="0"/>
                </a:spcAft>
                <a:buFont typeface="Wingdings" panose="05000000000000000000" pitchFamily="2" charset="2"/>
                <a:buChar char="ü"/>
                <a:defRPr sz="1500" kern="1200">
                  <a:solidFill>
                    <a:schemeClr val="tx1"/>
                  </a:solidFill>
                  <a:latin typeface="+mn-lt"/>
                  <a:ea typeface="+mn-ea"/>
                  <a:cs typeface="+mn-cs"/>
                </a:defRPr>
              </a:lvl5pPr>
              <a:lvl6pPr marL="1885950" lvl="5" indent="-171450" algn="l" defTabSz="685800" eaLnBrk="1" fontAlgn="base" latinLnBrk="0" hangingPunct="1">
                <a:lnSpc>
                  <a:spcPct val="100000"/>
                </a:lnSpc>
                <a:spcBef>
                  <a:spcPct val="20000"/>
                </a:spcBef>
                <a:spcAft>
                  <a:spcPct val="0"/>
                </a:spcAft>
                <a:buFont typeface="Wingdings" panose="05000000000000000000" pitchFamily="2" charset="2"/>
                <a:buChar char="ü"/>
                <a:defRPr sz="1500" u="none" kern="1200" baseline="0">
                  <a:solidFill>
                    <a:schemeClr val="tx1"/>
                  </a:solidFill>
                  <a:latin typeface="+mn-lt"/>
                  <a:ea typeface="+mn-ea"/>
                  <a:cs typeface="+mn-cs"/>
                </a:defRPr>
              </a:lvl6pPr>
              <a:lvl7pPr marL="2228850" lvl="6" indent="-171450" algn="l" defTabSz="685800" eaLnBrk="1" fontAlgn="base" latinLnBrk="0" hangingPunct="1">
                <a:lnSpc>
                  <a:spcPct val="100000"/>
                </a:lnSpc>
                <a:spcBef>
                  <a:spcPct val="20000"/>
                </a:spcBef>
                <a:spcAft>
                  <a:spcPct val="0"/>
                </a:spcAft>
                <a:buFont typeface="Wingdings" panose="05000000000000000000" pitchFamily="2" charset="2"/>
                <a:buChar char="ü"/>
                <a:defRPr sz="1500" u="none" kern="1200" baseline="0">
                  <a:solidFill>
                    <a:schemeClr val="tx1"/>
                  </a:solidFill>
                  <a:latin typeface="+mn-lt"/>
                  <a:ea typeface="+mn-ea"/>
                  <a:cs typeface="+mn-cs"/>
                </a:defRPr>
              </a:lvl7pPr>
              <a:lvl8pPr marL="2571750" lvl="7" indent="-171450" algn="l" defTabSz="685800" eaLnBrk="1" fontAlgn="base" latinLnBrk="0" hangingPunct="1">
                <a:lnSpc>
                  <a:spcPct val="100000"/>
                </a:lnSpc>
                <a:spcBef>
                  <a:spcPct val="20000"/>
                </a:spcBef>
                <a:spcAft>
                  <a:spcPct val="0"/>
                </a:spcAft>
                <a:buFont typeface="Wingdings" panose="05000000000000000000" pitchFamily="2" charset="2"/>
                <a:buChar char="ü"/>
                <a:defRPr sz="1500" u="none" kern="1200" baseline="0">
                  <a:solidFill>
                    <a:schemeClr val="tx1"/>
                  </a:solidFill>
                  <a:latin typeface="+mn-lt"/>
                  <a:ea typeface="+mn-ea"/>
                  <a:cs typeface="+mn-cs"/>
                </a:defRPr>
              </a:lvl8pPr>
              <a:lvl9pPr marL="2914650" lvl="8" indent="-171450" algn="l" defTabSz="685800" eaLnBrk="1" fontAlgn="base" latinLnBrk="0" hangingPunct="1">
                <a:lnSpc>
                  <a:spcPct val="100000"/>
                </a:lnSpc>
                <a:spcBef>
                  <a:spcPct val="20000"/>
                </a:spcBef>
                <a:spcAft>
                  <a:spcPct val="0"/>
                </a:spcAft>
                <a:buFont typeface="Wingdings" panose="05000000000000000000" pitchFamily="2" charset="2"/>
                <a:buChar char="ü"/>
                <a:defRPr sz="1500" u="none" kern="1200" baseline="0">
                  <a:solidFill>
                    <a:schemeClr val="tx1"/>
                  </a:solidFill>
                  <a:latin typeface="+mn-lt"/>
                  <a:ea typeface="+mn-ea"/>
                  <a:cs typeface="+mn-cs"/>
                </a:defRPr>
              </a:lvl9pPr>
            </a:lstStyle>
            <a:p>
              <a:pPr eaLnBrk="1" hangingPunct="1">
                <a:lnSpc>
                  <a:spcPct val="150000"/>
                </a:lnSpc>
                <a:spcBef>
                  <a:spcPts val="0"/>
                </a:spcBef>
              </a:pPr>
              <a:r>
                <a:rPr lang="zh-CN" altLang="en-US" sz="1800" b="1" dirty="0">
                  <a:solidFill>
                    <a:srgbClr val="000066"/>
                  </a:solidFill>
                  <a:latin typeface="微软雅黑" panose="020B0503020204020204" pitchFamily="34" charset="-122"/>
                  <a:ea typeface="微软雅黑" panose="020B0503020204020204" pitchFamily="34" charset="-122"/>
                </a:rPr>
                <a:t>主要步骤</a:t>
              </a:r>
              <a:endParaRPr lang="zh-CN" altLang="en-US" sz="1600" b="1" dirty="0">
                <a:solidFill>
                  <a:srgbClr val="000066"/>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569215" y="3614643"/>
              <a:ext cx="5719570" cy="618490"/>
              <a:chOff x="612511" y="3614643"/>
              <a:chExt cx="5719570" cy="618490"/>
            </a:xfrm>
          </p:grpSpPr>
          <p:sp>
            <p:nvSpPr>
              <p:cNvPr id="12" name="Rectangle 6"/>
              <p:cNvSpPr>
                <a:spLocks noChangeArrowheads="1"/>
              </p:cNvSpPr>
              <p:nvPr/>
            </p:nvSpPr>
            <p:spPr bwMode="auto">
              <a:xfrm>
                <a:off x="612511" y="3614643"/>
                <a:ext cx="920306" cy="618490"/>
              </a:xfrm>
              <a:prstGeom prst="rect">
                <a:avLst/>
              </a:prstGeom>
              <a:solidFill>
                <a:schemeClr val="bg1"/>
              </a:solidFill>
              <a:ln w="9525">
                <a:solidFill>
                  <a:schemeClr val="tx1"/>
                </a:solidFill>
                <a:miter lim="800000"/>
              </a:ln>
              <a:effectLst>
                <a:outerShdw dist="107763" dir="2700000" algn="ctr" rotWithShape="0">
                  <a:schemeClr val="bg2">
                    <a:alpha val="50000"/>
                  </a:schemeClr>
                </a:outerShdw>
              </a:effectLst>
            </p:spPr>
            <p:txBody>
              <a:bodyPr wrap="none" anchor="ctr"/>
              <a:lstStyle>
                <a:lvl1pPr>
                  <a:spcBef>
                    <a:spcPct val="20000"/>
                  </a:spcBef>
                  <a:buClr>
                    <a:srgbClr val="006600"/>
                  </a:buClr>
                  <a:buSzPct val="90000"/>
                  <a:buFont typeface="Wingdings" panose="05000000000000000000" pitchFamily="2" charset="2"/>
                  <a:buChar char="p"/>
                  <a:defRPr sz="2800">
                    <a:solidFill>
                      <a:srgbClr val="0066CC"/>
                    </a:solidFill>
                    <a:latin typeface="华文中宋" panose="02010600040101010101" pitchFamily="2" charset="-122"/>
                    <a:ea typeface="华文中宋" panose="02010600040101010101" pitchFamily="2" charset="-122"/>
                  </a:defRPr>
                </a:lvl1pPr>
                <a:lvl2pPr marL="742950" indent="-285750">
                  <a:spcBef>
                    <a:spcPct val="20000"/>
                  </a:spcBef>
                  <a:buClr>
                    <a:srgbClr val="006600"/>
                  </a:buClr>
                  <a:buSzPct val="90000"/>
                  <a:buFont typeface="Wingdings" panose="05000000000000000000" pitchFamily="2" charset="2"/>
                  <a:buChar char="u"/>
                  <a:defRPr sz="2400">
                    <a:solidFill>
                      <a:srgbClr val="0033CC"/>
                    </a:solidFill>
                    <a:latin typeface="华文中宋" panose="02010600040101010101" pitchFamily="2" charset="-122"/>
                    <a:ea typeface="华文中宋" panose="02010600040101010101" pitchFamily="2" charset="-122"/>
                  </a:defRPr>
                </a:lvl2pPr>
                <a:lvl3pPr marL="1143000" indent="-228600">
                  <a:spcBef>
                    <a:spcPct val="20000"/>
                  </a:spcBef>
                  <a:buClr>
                    <a:schemeClr val="tx1"/>
                  </a:buClr>
                  <a:buFont typeface="Wingdings" panose="05000000000000000000" pitchFamily="2" charset="2"/>
                  <a:buChar char="l"/>
                  <a:defRPr sz="2000">
                    <a:solidFill>
                      <a:schemeClr val="tx1"/>
                    </a:solidFill>
                    <a:latin typeface="华文中宋" panose="02010600040101010101" pitchFamily="2" charset="-122"/>
                    <a:ea typeface="华文中宋" panose="02010600040101010101" pitchFamily="2" charset="-122"/>
                  </a:defRPr>
                </a:lvl3pPr>
                <a:lvl4pPr marL="1600200" indent="-228600">
                  <a:spcBef>
                    <a:spcPct val="20000"/>
                  </a:spcBef>
                  <a:buFont typeface="Wingdings" panose="05000000000000000000" pitchFamily="2" charset="2"/>
                  <a:buChar char="l"/>
                  <a:defRPr sz="2000">
                    <a:solidFill>
                      <a:schemeClr val="tx1"/>
                    </a:solidFill>
                    <a:latin typeface="华文中宋" panose="02010600040101010101" pitchFamily="2" charset="-122"/>
                    <a:ea typeface="华文中宋" panose="02010600040101010101" pitchFamily="2" charset="-122"/>
                  </a:defRPr>
                </a:lvl4pPr>
                <a:lvl5pPr marL="2057400" indent="-228600">
                  <a:spcBef>
                    <a:spcPct val="20000"/>
                  </a:spcBef>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5pPr>
                <a:lvl6pPr marL="25146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6pPr>
                <a:lvl7pPr marL="29718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7pPr>
                <a:lvl8pPr marL="34290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8pPr>
                <a:lvl9pPr marL="38862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9pPr>
              </a:lstStyle>
              <a:p>
                <a:pPr algn="ctr" eaLnBrk="1" hangingPunct="1">
                  <a:spcBef>
                    <a:spcPct val="0"/>
                  </a:spcBef>
                  <a:buClrTx/>
                  <a:buSzTx/>
                  <a:buFont typeface="Arial" panose="020B0604020202020204" pitchFamily="34" charset="0"/>
                  <a:buNone/>
                </a:pPr>
                <a:r>
                  <a:rPr lang="zh-CN" altLang="en-US" sz="1600" b="1" dirty="0">
                    <a:solidFill>
                      <a:schemeClr val="tx1"/>
                    </a:solidFill>
                    <a:latin typeface="Arial" panose="020B0604020202020204" pitchFamily="34" charset="0"/>
                  </a:rPr>
                  <a:t>建立</a:t>
                </a:r>
                <a:endParaRPr lang="en-US" altLang="zh-CN" sz="1600" b="1" dirty="0">
                  <a:solidFill>
                    <a:schemeClr val="tx1"/>
                  </a:solidFill>
                  <a:latin typeface="Arial" panose="020B0604020202020204" pitchFamily="34" charset="0"/>
                </a:endParaRPr>
              </a:p>
              <a:p>
                <a:pPr algn="ctr" eaLnBrk="1" hangingPunct="1">
                  <a:spcBef>
                    <a:spcPct val="0"/>
                  </a:spcBef>
                  <a:buClrTx/>
                  <a:buSzTx/>
                  <a:buFont typeface="Arial" panose="020B0604020202020204" pitchFamily="34" charset="0"/>
                  <a:buNone/>
                </a:pPr>
                <a:r>
                  <a:rPr lang="zh-CN" altLang="en-US" sz="1600" b="1" dirty="0">
                    <a:solidFill>
                      <a:schemeClr val="tx1"/>
                    </a:solidFill>
                    <a:latin typeface="Arial" panose="020B0604020202020204" pitchFamily="34" charset="0"/>
                  </a:rPr>
                  <a:t>尺度空间</a:t>
                </a:r>
                <a:endParaRPr lang="zh-CN" altLang="en-US" sz="1600" b="1" dirty="0">
                  <a:solidFill>
                    <a:schemeClr val="tx1"/>
                  </a:solidFill>
                  <a:latin typeface="Arial" panose="020B0604020202020204" pitchFamily="34" charset="0"/>
                </a:endParaRPr>
              </a:p>
            </p:txBody>
          </p:sp>
          <p:sp>
            <p:nvSpPr>
              <p:cNvPr id="19" name="AutoShape 9"/>
              <p:cNvSpPr>
                <a:spLocks noChangeArrowheads="1"/>
              </p:cNvSpPr>
              <p:nvPr/>
            </p:nvSpPr>
            <p:spPr bwMode="auto">
              <a:xfrm>
                <a:off x="1608731" y="3837528"/>
                <a:ext cx="461010" cy="172720"/>
              </a:xfrm>
              <a:prstGeom prst="rightArrow">
                <a:avLst>
                  <a:gd name="adj1" fmla="val 50000"/>
                  <a:gd name="adj2" fmla="val 66666"/>
                </a:avLst>
              </a:prstGeom>
              <a:solidFill>
                <a:schemeClr val="bg1"/>
              </a:solidFill>
              <a:ln w="9525">
                <a:solidFill>
                  <a:srgbClr val="000000"/>
                </a:solidFill>
                <a:miter lim="800000"/>
              </a:ln>
            </p:spPr>
            <p:txBody>
              <a:bodyPr wrap="none" anchor="ctr"/>
              <a:lstStyle>
                <a:lvl1pPr>
                  <a:spcBef>
                    <a:spcPct val="20000"/>
                  </a:spcBef>
                  <a:buClr>
                    <a:srgbClr val="006600"/>
                  </a:buClr>
                  <a:buSzPct val="90000"/>
                  <a:buFont typeface="Wingdings" panose="05000000000000000000" pitchFamily="2" charset="2"/>
                  <a:buChar char="p"/>
                  <a:defRPr sz="2800">
                    <a:solidFill>
                      <a:srgbClr val="0066CC"/>
                    </a:solidFill>
                    <a:latin typeface="华文中宋" panose="02010600040101010101" pitchFamily="2" charset="-122"/>
                    <a:ea typeface="华文中宋" panose="02010600040101010101" pitchFamily="2" charset="-122"/>
                  </a:defRPr>
                </a:lvl1pPr>
                <a:lvl2pPr marL="742950" indent="-285750">
                  <a:spcBef>
                    <a:spcPct val="20000"/>
                  </a:spcBef>
                  <a:buClr>
                    <a:srgbClr val="006600"/>
                  </a:buClr>
                  <a:buSzPct val="90000"/>
                  <a:buFont typeface="Wingdings" panose="05000000000000000000" pitchFamily="2" charset="2"/>
                  <a:buChar char="u"/>
                  <a:defRPr sz="2400">
                    <a:solidFill>
                      <a:srgbClr val="0033CC"/>
                    </a:solidFill>
                    <a:latin typeface="华文中宋" panose="02010600040101010101" pitchFamily="2" charset="-122"/>
                    <a:ea typeface="华文中宋" panose="02010600040101010101" pitchFamily="2" charset="-122"/>
                  </a:defRPr>
                </a:lvl2pPr>
                <a:lvl3pPr marL="1143000" indent="-228600">
                  <a:spcBef>
                    <a:spcPct val="20000"/>
                  </a:spcBef>
                  <a:buClr>
                    <a:schemeClr val="tx1"/>
                  </a:buClr>
                  <a:buFont typeface="Wingdings" panose="05000000000000000000" pitchFamily="2" charset="2"/>
                  <a:buChar char="l"/>
                  <a:defRPr sz="2000">
                    <a:solidFill>
                      <a:schemeClr val="tx1"/>
                    </a:solidFill>
                    <a:latin typeface="华文中宋" panose="02010600040101010101" pitchFamily="2" charset="-122"/>
                    <a:ea typeface="华文中宋" panose="02010600040101010101" pitchFamily="2" charset="-122"/>
                  </a:defRPr>
                </a:lvl3pPr>
                <a:lvl4pPr marL="1600200" indent="-228600">
                  <a:spcBef>
                    <a:spcPct val="20000"/>
                  </a:spcBef>
                  <a:buFont typeface="Wingdings" panose="05000000000000000000" pitchFamily="2" charset="2"/>
                  <a:buChar char="l"/>
                  <a:defRPr sz="2000">
                    <a:solidFill>
                      <a:schemeClr val="tx1"/>
                    </a:solidFill>
                    <a:latin typeface="华文中宋" panose="02010600040101010101" pitchFamily="2" charset="-122"/>
                    <a:ea typeface="华文中宋" panose="02010600040101010101" pitchFamily="2" charset="-122"/>
                  </a:defRPr>
                </a:lvl4pPr>
                <a:lvl5pPr marL="2057400" indent="-228600">
                  <a:spcBef>
                    <a:spcPct val="20000"/>
                  </a:spcBef>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5pPr>
                <a:lvl6pPr marL="25146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6pPr>
                <a:lvl7pPr marL="29718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7pPr>
                <a:lvl8pPr marL="34290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8pPr>
                <a:lvl9pPr marL="38862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9pPr>
              </a:lstStyle>
              <a:p>
                <a:pPr eaLnBrk="1" hangingPunct="1">
                  <a:spcBef>
                    <a:spcPct val="0"/>
                  </a:spcBef>
                  <a:buClrTx/>
                  <a:buSzTx/>
                  <a:buFont typeface="Arial" panose="020B0604020202020204" pitchFamily="34" charset="0"/>
                  <a:buNone/>
                </a:pPr>
                <a:endParaRPr lang="zh-CN" altLang="en-US" sz="1800">
                  <a:solidFill>
                    <a:schemeClr val="tx1"/>
                  </a:solidFill>
                  <a:latin typeface="Arial" panose="020B0604020202020204" pitchFamily="34" charset="0"/>
                </a:endParaRPr>
              </a:p>
            </p:txBody>
          </p:sp>
          <p:sp>
            <p:nvSpPr>
              <p:cNvPr id="22" name="Rectangle 6"/>
              <p:cNvSpPr>
                <a:spLocks noChangeArrowheads="1"/>
              </p:cNvSpPr>
              <p:nvPr/>
            </p:nvSpPr>
            <p:spPr bwMode="auto">
              <a:xfrm>
                <a:off x="2145655" y="3614643"/>
                <a:ext cx="1120137" cy="618490"/>
              </a:xfrm>
              <a:prstGeom prst="rect">
                <a:avLst/>
              </a:prstGeom>
              <a:solidFill>
                <a:schemeClr val="bg1"/>
              </a:solidFill>
              <a:ln w="9525">
                <a:solidFill>
                  <a:schemeClr val="tx1"/>
                </a:solidFill>
                <a:miter lim="800000"/>
              </a:ln>
              <a:effectLst>
                <a:outerShdw dist="107763" dir="2700000" algn="ctr" rotWithShape="0">
                  <a:schemeClr val="bg2">
                    <a:alpha val="50000"/>
                  </a:schemeClr>
                </a:outerShdw>
              </a:effectLst>
            </p:spPr>
            <p:txBody>
              <a:bodyPr wrap="none" anchor="ctr"/>
              <a:lstStyle>
                <a:lvl1pPr>
                  <a:spcBef>
                    <a:spcPct val="20000"/>
                  </a:spcBef>
                  <a:buClr>
                    <a:srgbClr val="006600"/>
                  </a:buClr>
                  <a:buSzPct val="90000"/>
                  <a:buFont typeface="Wingdings" panose="05000000000000000000" pitchFamily="2" charset="2"/>
                  <a:buChar char="p"/>
                  <a:defRPr sz="2800">
                    <a:solidFill>
                      <a:srgbClr val="0066CC"/>
                    </a:solidFill>
                    <a:latin typeface="华文中宋" panose="02010600040101010101" pitchFamily="2" charset="-122"/>
                    <a:ea typeface="华文中宋" panose="02010600040101010101" pitchFamily="2" charset="-122"/>
                  </a:defRPr>
                </a:lvl1pPr>
                <a:lvl2pPr marL="742950" indent="-285750">
                  <a:spcBef>
                    <a:spcPct val="20000"/>
                  </a:spcBef>
                  <a:buClr>
                    <a:srgbClr val="006600"/>
                  </a:buClr>
                  <a:buSzPct val="90000"/>
                  <a:buFont typeface="Wingdings" panose="05000000000000000000" pitchFamily="2" charset="2"/>
                  <a:buChar char="u"/>
                  <a:defRPr sz="2400">
                    <a:solidFill>
                      <a:srgbClr val="0033CC"/>
                    </a:solidFill>
                    <a:latin typeface="华文中宋" panose="02010600040101010101" pitchFamily="2" charset="-122"/>
                    <a:ea typeface="华文中宋" panose="02010600040101010101" pitchFamily="2" charset="-122"/>
                  </a:defRPr>
                </a:lvl2pPr>
                <a:lvl3pPr marL="1143000" indent="-228600">
                  <a:spcBef>
                    <a:spcPct val="20000"/>
                  </a:spcBef>
                  <a:buClr>
                    <a:schemeClr val="tx1"/>
                  </a:buClr>
                  <a:buFont typeface="Wingdings" panose="05000000000000000000" pitchFamily="2" charset="2"/>
                  <a:buChar char="l"/>
                  <a:defRPr sz="2000">
                    <a:solidFill>
                      <a:schemeClr val="tx1"/>
                    </a:solidFill>
                    <a:latin typeface="华文中宋" panose="02010600040101010101" pitchFamily="2" charset="-122"/>
                    <a:ea typeface="华文中宋" panose="02010600040101010101" pitchFamily="2" charset="-122"/>
                  </a:defRPr>
                </a:lvl3pPr>
                <a:lvl4pPr marL="1600200" indent="-228600">
                  <a:spcBef>
                    <a:spcPct val="20000"/>
                  </a:spcBef>
                  <a:buFont typeface="Wingdings" panose="05000000000000000000" pitchFamily="2" charset="2"/>
                  <a:buChar char="l"/>
                  <a:defRPr sz="2000">
                    <a:solidFill>
                      <a:schemeClr val="tx1"/>
                    </a:solidFill>
                    <a:latin typeface="华文中宋" panose="02010600040101010101" pitchFamily="2" charset="-122"/>
                    <a:ea typeface="华文中宋" panose="02010600040101010101" pitchFamily="2" charset="-122"/>
                  </a:defRPr>
                </a:lvl4pPr>
                <a:lvl5pPr marL="2057400" indent="-228600">
                  <a:spcBef>
                    <a:spcPct val="20000"/>
                  </a:spcBef>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5pPr>
                <a:lvl6pPr marL="25146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6pPr>
                <a:lvl7pPr marL="29718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7pPr>
                <a:lvl8pPr marL="34290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8pPr>
                <a:lvl9pPr marL="38862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9pPr>
              </a:lstStyle>
              <a:p>
                <a:pPr algn="ctr" eaLnBrk="1" hangingPunct="1">
                  <a:spcBef>
                    <a:spcPct val="0"/>
                  </a:spcBef>
                  <a:buClrTx/>
                  <a:buSzTx/>
                  <a:buFont typeface="Arial" panose="020B0604020202020204" pitchFamily="34" charset="0"/>
                  <a:buNone/>
                </a:pPr>
                <a:r>
                  <a:rPr lang="zh-CN" altLang="en-US" sz="1600" b="1" dirty="0">
                    <a:solidFill>
                      <a:schemeClr val="tx1"/>
                    </a:solidFill>
                    <a:latin typeface="Arial" panose="020B0604020202020204" pitchFamily="34" charset="0"/>
                  </a:rPr>
                  <a:t>关键点</a:t>
                </a:r>
                <a:endParaRPr lang="en-US" altLang="zh-CN" sz="1600" b="1" dirty="0">
                  <a:solidFill>
                    <a:schemeClr val="tx1"/>
                  </a:solidFill>
                  <a:latin typeface="Arial" panose="020B0604020202020204" pitchFamily="34" charset="0"/>
                </a:endParaRPr>
              </a:p>
              <a:p>
                <a:pPr algn="ctr" eaLnBrk="1" hangingPunct="1">
                  <a:spcBef>
                    <a:spcPct val="0"/>
                  </a:spcBef>
                  <a:buClrTx/>
                  <a:buSzTx/>
                  <a:buFont typeface="Arial" panose="020B0604020202020204" pitchFamily="34" charset="0"/>
                  <a:buNone/>
                </a:pPr>
                <a:r>
                  <a:rPr lang="zh-CN" altLang="en-US" sz="1600" b="1" dirty="0">
                    <a:solidFill>
                      <a:schemeClr val="tx1"/>
                    </a:solidFill>
                    <a:latin typeface="Arial" panose="020B0604020202020204" pitchFamily="34" charset="0"/>
                  </a:rPr>
                  <a:t>精确定位</a:t>
                </a:r>
                <a:endParaRPr lang="zh-CN" altLang="en-US" sz="1600" b="1" dirty="0">
                  <a:solidFill>
                    <a:schemeClr val="tx1"/>
                  </a:solidFill>
                  <a:latin typeface="Arial" panose="020B0604020202020204" pitchFamily="34" charset="0"/>
                </a:endParaRPr>
              </a:p>
            </p:txBody>
          </p:sp>
          <p:sp>
            <p:nvSpPr>
              <p:cNvPr id="23" name="AutoShape 9"/>
              <p:cNvSpPr>
                <a:spLocks noChangeArrowheads="1"/>
              </p:cNvSpPr>
              <p:nvPr/>
            </p:nvSpPr>
            <p:spPr bwMode="auto">
              <a:xfrm>
                <a:off x="3341706" y="3837528"/>
                <a:ext cx="461010" cy="172720"/>
              </a:xfrm>
              <a:prstGeom prst="rightArrow">
                <a:avLst>
                  <a:gd name="adj1" fmla="val 50000"/>
                  <a:gd name="adj2" fmla="val 66666"/>
                </a:avLst>
              </a:prstGeom>
              <a:solidFill>
                <a:schemeClr val="bg1"/>
              </a:solidFill>
              <a:ln w="9525">
                <a:solidFill>
                  <a:srgbClr val="000000"/>
                </a:solidFill>
                <a:miter lim="800000"/>
              </a:ln>
            </p:spPr>
            <p:txBody>
              <a:bodyPr wrap="none" anchor="ctr"/>
              <a:lstStyle>
                <a:lvl1pPr>
                  <a:spcBef>
                    <a:spcPct val="20000"/>
                  </a:spcBef>
                  <a:buClr>
                    <a:srgbClr val="006600"/>
                  </a:buClr>
                  <a:buSzPct val="90000"/>
                  <a:buFont typeface="Wingdings" panose="05000000000000000000" pitchFamily="2" charset="2"/>
                  <a:buChar char="p"/>
                  <a:defRPr sz="2800">
                    <a:solidFill>
                      <a:srgbClr val="0066CC"/>
                    </a:solidFill>
                    <a:latin typeface="华文中宋" panose="02010600040101010101" pitchFamily="2" charset="-122"/>
                    <a:ea typeface="华文中宋" panose="02010600040101010101" pitchFamily="2" charset="-122"/>
                  </a:defRPr>
                </a:lvl1pPr>
                <a:lvl2pPr marL="742950" indent="-285750">
                  <a:spcBef>
                    <a:spcPct val="20000"/>
                  </a:spcBef>
                  <a:buClr>
                    <a:srgbClr val="006600"/>
                  </a:buClr>
                  <a:buSzPct val="90000"/>
                  <a:buFont typeface="Wingdings" panose="05000000000000000000" pitchFamily="2" charset="2"/>
                  <a:buChar char="u"/>
                  <a:defRPr sz="2400">
                    <a:solidFill>
                      <a:srgbClr val="0033CC"/>
                    </a:solidFill>
                    <a:latin typeface="华文中宋" panose="02010600040101010101" pitchFamily="2" charset="-122"/>
                    <a:ea typeface="华文中宋" panose="02010600040101010101" pitchFamily="2" charset="-122"/>
                  </a:defRPr>
                </a:lvl2pPr>
                <a:lvl3pPr marL="1143000" indent="-228600">
                  <a:spcBef>
                    <a:spcPct val="20000"/>
                  </a:spcBef>
                  <a:buClr>
                    <a:schemeClr val="tx1"/>
                  </a:buClr>
                  <a:buFont typeface="Wingdings" panose="05000000000000000000" pitchFamily="2" charset="2"/>
                  <a:buChar char="l"/>
                  <a:defRPr sz="2000">
                    <a:solidFill>
                      <a:schemeClr val="tx1"/>
                    </a:solidFill>
                    <a:latin typeface="华文中宋" panose="02010600040101010101" pitchFamily="2" charset="-122"/>
                    <a:ea typeface="华文中宋" panose="02010600040101010101" pitchFamily="2" charset="-122"/>
                  </a:defRPr>
                </a:lvl3pPr>
                <a:lvl4pPr marL="1600200" indent="-228600">
                  <a:spcBef>
                    <a:spcPct val="20000"/>
                  </a:spcBef>
                  <a:buFont typeface="Wingdings" panose="05000000000000000000" pitchFamily="2" charset="2"/>
                  <a:buChar char="l"/>
                  <a:defRPr sz="2000">
                    <a:solidFill>
                      <a:schemeClr val="tx1"/>
                    </a:solidFill>
                    <a:latin typeface="华文中宋" panose="02010600040101010101" pitchFamily="2" charset="-122"/>
                    <a:ea typeface="华文中宋" panose="02010600040101010101" pitchFamily="2" charset="-122"/>
                  </a:defRPr>
                </a:lvl4pPr>
                <a:lvl5pPr marL="2057400" indent="-228600">
                  <a:spcBef>
                    <a:spcPct val="20000"/>
                  </a:spcBef>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5pPr>
                <a:lvl6pPr marL="25146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6pPr>
                <a:lvl7pPr marL="29718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7pPr>
                <a:lvl8pPr marL="34290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8pPr>
                <a:lvl9pPr marL="38862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9pPr>
              </a:lstStyle>
              <a:p>
                <a:pPr eaLnBrk="1" hangingPunct="1">
                  <a:spcBef>
                    <a:spcPct val="0"/>
                  </a:spcBef>
                  <a:buClrTx/>
                  <a:buSzTx/>
                  <a:buFont typeface="Arial" panose="020B0604020202020204" pitchFamily="34" charset="0"/>
                  <a:buNone/>
                </a:pPr>
                <a:endParaRPr lang="zh-CN" altLang="en-US" sz="1800">
                  <a:solidFill>
                    <a:schemeClr val="tx1"/>
                  </a:solidFill>
                  <a:latin typeface="Arial" panose="020B0604020202020204" pitchFamily="34" charset="0"/>
                </a:endParaRPr>
              </a:p>
            </p:txBody>
          </p:sp>
          <p:sp>
            <p:nvSpPr>
              <p:cNvPr id="24" name="Rectangle 6"/>
              <p:cNvSpPr>
                <a:spLocks noChangeArrowheads="1"/>
              </p:cNvSpPr>
              <p:nvPr/>
            </p:nvSpPr>
            <p:spPr bwMode="auto">
              <a:xfrm>
                <a:off x="3878630" y="3614643"/>
                <a:ext cx="920306" cy="618490"/>
              </a:xfrm>
              <a:prstGeom prst="rect">
                <a:avLst/>
              </a:prstGeom>
              <a:solidFill>
                <a:schemeClr val="bg1"/>
              </a:solidFill>
              <a:ln w="9525">
                <a:solidFill>
                  <a:schemeClr val="tx1"/>
                </a:solidFill>
                <a:miter lim="800000"/>
              </a:ln>
              <a:effectLst>
                <a:outerShdw dist="107763" dir="2700000" algn="ctr" rotWithShape="0">
                  <a:schemeClr val="bg2">
                    <a:alpha val="50000"/>
                  </a:schemeClr>
                </a:outerShdw>
              </a:effectLst>
            </p:spPr>
            <p:txBody>
              <a:bodyPr wrap="none" anchor="ctr"/>
              <a:lstStyle>
                <a:lvl1pPr>
                  <a:spcBef>
                    <a:spcPct val="20000"/>
                  </a:spcBef>
                  <a:buClr>
                    <a:srgbClr val="006600"/>
                  </a:buClr>
                  <a:buSzPct val="90000"/>
                  <a:buFont typeface="Wingdings" panose="05000000000000000000" pitchFamily="2" charset="2"/>
                  <a:buChar char="p"/>
                  <a:defRPr sz="2800">
                    <a:solidFill>
                      <a:srgbClr val="0066CC"/>
                    </a:solidFill>
                    <a:latin typeface="华文中宋" panose="02010600040101010101" pitchFamily="2" charset="-122"/>
                    <a:ea typeface="华文中宋" panose="02010600040101010101" pitchFamily="2" charset="-122"/>
                  </a:defRPr>
                </a:lvl1pPr>
                <a:lvl2pPr marL="742950" indent="-285750">
                  <a:spcBef>
                    <a:spcPct val="20000"/>
                  </a:spcBef>
                  <a:buClr>
                    <a:srgbClr val="006600"/>
                  </a:buClr>
                  <a:buSzPct val="90000"/>
                  <a:buFont typeface="Wingdings" panose="05000000000000000000" pitchFamily="2" charset="2"/>
                  <a:buChar char="u"/>
                  <a:defRPr sz="2400">
                    <a:solidFill>
                      <a:srgbClr val="0033CC"/>
                    </a:solidFill>
                    <a:latin typeface="华文中宋" panose="02010600040101010101" pitchFamily="2" charset="-122"/>
                    <a:ea typeface="华文中宋" panose="02010600040101010101" pitchFamily="2" charset="-122"/>
                  </a:defRPr>
                </a:lvl2pPr>
                <a:lvl3pPr marL="1143000" indent="-228600">
                  <a:spcBef>
                    <a:spcPct val="20000"/>
                  </a:spcBef>
                  <a:buClr>
                    <a:schemeClr val="tx1"/>
                  </a:buClr>
                  <a:buFont typeface="Wingdings" panose="05000000000000000000" pitchFamily="2" charset="2"/>
                  <a:buChar char="l"/>
                  <a:defRPr sz="2000">
                    <a:solidFill>
                      <a:schemeClr val="tx1"/>
                    </a:solidFill>
                    <a:latin typeface="华文中宋" panose="02010600040101010101" pitchFamily="2" charset="-122"/>
                    <a:ea typeface="华文中宋" panose="02010600040101010101" pitchFamily="2" charset="-122"/>
                  </a:defRPr>
                </a:lvl3pPr>
                <a:lvl4pPr marL="1600200" indent="-228600">
                  <a:spcBef>
                    <a:spcPct val="20000"/>
                  </a:spcBef>
                  <a:buFont typeface="Wingdings" panose="05000000000000000000" pitchFamily="2" charset="2"/>
                  <a:buChar char="l"/>
                  <a:defRPr sz="2000">
                    <a:solidFill>
                      <a:schemeClr val="tx1"/>
                    </a:solidFill>
                    <a:latin typeface="华文中宋" panose="02010600040101010101" pitchFamily="2" charset="-122"/>
                    <a:ea typeface="华文中宋" panose="02010600040101010101" pitchFamily="2" charset="-122"/>
                  </a:defRPr>
                </a:lvl4pPr>
                <a:lvl5pPr marL="2057400" indent="-228600">
                  <a:spcBef>
                    <a:spcPct val="20000"/>
                  </a:spcBef>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5pPr>
                <a:lvl6pPr marL="25146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6pPr>
                <a:lvl7pPr marL="29718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7pPr>
                <a:lvl8pPr marL="34290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8pPr>
                <a:lvl9pPr marL="38862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9pPr>
              </a:lstStyle>
              <a:p>
                <a:pPr algn="ctr" eaLnBrk="1" hangingPunct="1">
                  <a:spcBef>
                    <a:spcPct val="0"/>
                  </a:spcBef>
                  <a:buClrTx/>
                  <a:buSzTx/>
                  <a:buFont typeface="Arial" panose="020B0604020202020204" pitchFamily="34" charset="0"/>
                  <a:buNone/>
                </a:pPr>
                <a:r>
                  <a:rPr lang="zh-CN" altLang="en-US" sz="1600" b="1" dirty="0">
                    <a:solidFill>
                      <a:schemeClr val="tx1"/>
                    </a:solidFill>
                    <a:latin typeface="Arial" panose="020B0604020202020204" pitchFamily="34" charset="0"/>
                  </a:rPr>
                  <a:t>关键点</a:t>
                </a:r>
                <a:endParaRPr lang="en-US" altLang="zh-CN" sz="1600" b="1" dirty="0">
                  <a:solidFill>
                    <a:schemeClr val="tx1"/>
                  </a:solidFill>
                  <a:latin typeface="Arial" panose="020B0604020202020204" pitchFamily="34" charset="0"/>
                </a:endParaRPr>
              </a:p>
              <a:p>
                <a:pPr algn="ctr" eaLnBrk="1" hangingPunct="1">
                  <a:spcBef>
                    <a:spcPct val="0"/>
                  </a:spcBef>
                  <a:buClrTx/>
                  <a:buSzTx/>
                  <a:buFont typeface="Arial" panose="020B0604020202020204" pitchFamily="34" charset="0"/>
                  <a:buNone/>
                </a:pPr>
                <a:r>
                  <a:rPr lang="zh-CN" altLang="en-US" sz="1600" b="1" dirty="0">
                    <a:solidFill>
                      <a:schemeClr val="tx1"/>
                    </a:solidFill>
                    <a:latin typeface="Arial" panose="020B0604020202020204" pitchFamily="34" charset="0"/>
                  </a:rPr>
                  <a:t>方向分配</a:t>
                </a:r>
                <a:endParaRPr lang="zh-CN" altLang="en-US" sz="1600" b="1" dirty="0">
                  <a:solidFill>
                    <a:schemeClr val="tx1"/>
                  </a:solidFill>
                  <a:latin typeface="Arial" panose="020B0604020202020204" pitchFamily="34" charset="0"/>
                </a:endParaRPr>
              </a:p>
            </p:txBody>
          </p:sp>
          <p:sp>
            <p:nvSpPr>
              <p:cNvPr id="25" name="AutoShape 9"/>
              <p:cNvSpPr>
                <a:spLocks noChangeArrowheads="1"/>
              </p:cNvSpPr>
              <p:nvPr/>
            </p:nvSpPr>
            <p:spPr bwMode="auto">
              <a:xfrm>
                <a:off x="4874850" y="3837528"/>
                <a:ext cx="461010" cy="172720"/>
              </a:xfrm>
              <a:prstGeom prst="rightArrow">
                <a:avLst>
                  <a:gd name="adj1" fmla="val 50000"/>
                  <a:gd name="adj2" fmla="val 66666"/>
                </a:avLst>
              </a:prstGeom>
              <a:solidFill>
                <a:schemeClr val="bg1"/>
              </a:solidFill>
              <a:ln w="9525">
                <a:solidFill>
                  <a:srgbClr val="000000"/>
                </a:solidFill>
                <a:miter lim="800000"/>
              </a:ln>
            </p:spPr>
            <p:txBody>
              <a:bodyPr wrap="none" anchor="ctr"/>
              <a:lstStyle>
                <a:lvl1pPr>
                  <a:spcBef>
                    <a:spcPct val="20000"/>
                  </a:spcBef>
                  <a:buClr>
                    <a:srgbClr val="006600"/>
                  </a:buClr>
                  <a:buSzPct val="90000"/>
                  <a:buFont typeface="Wingdings" panose="05000000000000000000" pitchFamily="2" charset="2"/>
                  <a:buChar char="p"/>
                  <a:defRPr sz="2800">
                    <a:solidFill>
                      <a:srgbClr val="0066CC"/>
                    </a:solidFill>
                    <a:latin typeface="华文中宋" panose="02010600040101010101" pitchFamily="2" charset="-122"/>
                    <a:ea typeface="华文中宋" panose="02010600040101010101" pitchFamily="2" charset="-122"/>
                  </a:defRPr>
                </a:lvl1pPr>
                <a:lvl2pPr marL="742950" indent="-285750">
                  <a:spcBef>
                    <a:spcPct val="20000"/>
                  </a:spcBef>
                  <a:buClr>
                    <a:srgbClr val="006600"/>
                  </a:buClr>
                  <a:buSzPct val="90000"/>
                  <a:buFont typeface="Wingdings" panose="05000000000000000000" pitchFamily="2" charset="2"/>
                  <a:buChar char="u"/>
                  <a:defRPr sz="2400">
                    <a:solidFill>
                      <a:srgbClr val="0033CC"/>
                    </a:solidFill>
                    <a:latin typeface="华文中宋" panose="02010600040101010101" pitchFamily="2" charset="-122"/>
                    <a:ea typeface="华文中宋" panose="02010600040101010101" pitchFamily="2" charset="-122"/>
                  </a:defRPr>
                </a:lvl2pPr>
                <a:lvl3pPr marL="1143000" indent="-228600">
                  <a:spcBef>
                    <a:spcPct val="20000"/>
                  </a:spcBef>
                  <a:buClr>
                    <a:schemeClr val="tx1"/>
                  </a:buClr>
                  <a:buFont typeface="Wingdings" panose="05000000000000000000" pitchFamily="2" charset="2"/>
                  <a:buChar char="l"/>
                  <a:defRPr sz="2000">
                    <a:solidFill>
                      <a:schemeClr val="tx1"/>
                    </a:solidFill>
                    <a:latin typeface="华文中宋" panose="02010600040101010101" pitchFamily="2" charset="-122"/>
                    <a:ea typeface="华文中宋" panose="02010600040101010101" pitchFamily="2" charset="-122"/>
                  </a:defRPr>
                </a:lvl3pPr>
                <a:lvl4pPr marL="1600200" indent="-228600">
                  <a:spcBef>
                    <a:spcPct val="20000"/>
                  </a:spcBef>
                  <a:buFont typeface="Wingdings" panose="05000000000000000000" pitchFamily="2" charset="2"/>
                  <a:buChar char="l"/>
                  <a:defRPr sz="2000">
                    <a:solidFill>
                      <a:schemeClr val="tx1"/>
                    </a:solidFill>
                    <a:latin typeface="华文中宋" panose="02010600040101010101" pitchFamily="2" charset="-122"/>
                    <a:ea typeface="华文中宋" panose="02010600040101010101" pitchFamily="2" charset="-122"/>
                  </a:defRPr>
                </a:lvl4pPr>
                <a:lvl5pPr marL="2057400" indent="-228600">
                  <a:spcBef>
                    <a:spcPct val="20000"/>
                  </a:spcBef>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5pPr>
                <a:lvl6pPr marL="25146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6pPr>
                <a:lvl7pPr marL="29718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7pPr>
                <a:lvl8pPr marL="34290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8pPr>
                <a:lvl9pPr marL="38862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9pPr>
              </a:lstStyle>
              <a:p>
                <a:pPr eaLnBrk="1" hangingPunct="1">
                  <a:spcBef>
                    <a:spcPct val="0"/>
                  </a:spcBef>
                  <a:buClrTx/>
                  <a:buSzTx/>
                  <a:buFont typeface="Arial" panose="020B0604020202020204" pitchFamily="34" charset="0"/>
                  <a:buNone/>
                </a:pPr>
                <a:endParaRPr lang="zh-CN" altLang="en-US" sz="1800">
                  <a:solidFill>
                    <a:schemeClr val="tx1"/>
                  </a:solidFill>
                  <a:latin typeface="Arial" panose="020B0604020202020204" pitchFamily="34" charset="0"/>
                </a:endParaRPr>
              </a:p>
            </p:txBody>
          </p:sp>
          <p:sp>
            <p:nvSpPr>
              <p:cNvPr id="26" name="Rectangle 6"/>
              <p:cNvSpPr>
                <a:spLocks noChangeArrowheads="1"/>
              </p:cNvSpPr>
              <p:nvPr/>
            </p:nvSpPr>
            <p:spPr bwMode="auto">
              <a:xfrm>
                <a:off x="5411775" y="3614643"/>
                <a:ext cx="920306" cy="618490"/>
              </a:xfrm>
              <a:prstGeom prst="rect">
                <a:avLst/>
              </a:prstGeom>
              <a:solidFill>
                <a:schemeClr val="bg1"/>
              </a:solidFill>
              <a:ln w="9525">
                <a:solidFill>
                  <a:schemeClr val="tx1"/>
                </a:solidFill>
                <a:miter lim="800000"/>
              </a:ln>
              <a:effectLst>
                <a:outerShdw dist="107763" dir="2700000" algn="ctr" rotWithShape="0">
                  <a:schemeClr val="bg2">
                    <a:alpha val="50000"/>
                  </a:schemeClr>
                </a:outerShdw>
              </a:effectLst>
            </p:spPr>
            <p:txBody>
              <a:bodyPr wrap="none" anchor="ctr"/>
              <a:lstStyle>
                <a:lvl1pPr>
                  <a:spcBef>
                    <a:spcPct val="20000"/>
                  </a:spcBef>
                  <a:buClr>
                    <a:srgbClr val="006600"/>
                  </a:buClr>
                  <a:buSzPct val="90000"/>
                  <a:buFont typeface="Wingdings" panose="05000000000000000000" pitchFamily="2" charset="2"/>
                  <a:buChar char="p"/>
                  <a:defRPr sz="2800">
                    <a:solidFill>
                      <a:srgbClr val="0066CC"/>
                    </a:solidFill>
                    <a:latin typeface="华文中宋" panose="02010600040101010101" pitchFamily="2" charset="-122"/>
                    <a:ea typeface="华文中宋" panose="02010600040101010101" pitchFamily="2" charset="-122"/>
                  </a:defRPr>
                </a:lvl1pPr>
                <a:lvl2pPr marL="742950" indent="-285750">
                  <a:spcBef>
                    <a:spcPct val="20000"/>
                  </a:spcBef>
                  <a:buClr>
                    <a:srgbClr val="006600"/>
                  </a:buClr>
                  <a:buSzPct val="90000"/>
                  <a:buFont typeface="Wingdings" panose="05000000000000000000" pitchFamily="2" charset="2"/>
                  <a:buChar char="u"/>
                  <a:defRPr sz="2400">
                    <a:solidFill>
                      <a:srgbClr val="0033CC"/>
                    </a:solidFill>
                    <a:latin typeface="华文中宋" panose="02010600040101010101" pitchFamily="2" charset="-122"/>
                    <a:ea typeface="华文中宋" panose="02010600040101010101" pitchFamily="2" charset="-122"/>
                  </a:defRPr>
                </a:lvl2pPr>
                <a:lvl3pPr marL="1143000" indent="-228600">
                  <a:spcBef>
                    <a:spcPct val="20000"/>
                  </a:spcBef>
                  <a:buClr>
                    <a:schemeClr val="tx1"/>
                  </a:buClr>
                  <a:buFont typeface="Wingdings" panose="05000000000000000000" pitchFamily="2" charset="2"/>
                  <a:buChar char="l"/>
                  <a:defRPr sz="2000">
                    <a:solidFill>
                      <a:schemeClr val="tx1"/>
                    </a:solidFill>
                    <a:latin typeface="华文中宋" panose="02010600040101010101" pitchFamily="2" charset="-122"/>
                    <a:ea typeface="华文中宋" panose="02010600040101010101" pitchFamily="2" charset="-122"/>
                  </a:defRPr>
                </a:lvl3pPr>
                <a:lvl4pPr marL="1600200" indent="-228600">
                  <a:spcBef>
                    <a:spcPct val="20000"/>
                  </a:spcBef>
                  <a:buFont typeface="Wingdings" panose="05000000000000000000" pitchFamily="2" charset="2"/>
                  <a:buChar char="l"/>
                  <a:defRPr sz="2000">
                    <a:solidFill>
                      <a:schemeClr val="tx1"/>
                    </a:solidFill>
                    <a:latin typeface="华文中宋" panose="02010600040101010101" pitchFamily="2" charset="-122"/>
                    <a:ea typeface="华文中宋" panose="02010600040101010101" pitchFamily="2" charset="-122"/>
                  </a:defRPr>
                </a:lvl4pPr>
                <a:lvl5pPr marL="2057400" indent="-228600">
                  <a:spcBef>
                    <a:spcPct val="20000"/>
                  </a:spcBef>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5pPr>
                <a:lvl6pPr marL="25146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6pPr>
                <a:lvl7pPr marL="29718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7pPr>
                <a:lvl8pPr marL="34290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8pPr>
                <a:lvl9pPr marL="38862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9pPr>
              </a:lstStyle>
              <a:p>
                <a:pPr algn="ctr" eaLnBrk="1" hangingPunct="1">
                  <a:spcBef>
                    <a:spcPct val="0"/>
                  </a:spcBef>
                  <a:buClrTx/>
                  <a:buSzTx/>
                  <a:buFont typeface="Arial" panose="020B0604020202020204" pitchFamily="34" charset="0"/>
                  <a:buNone/>
                </a:pPr>
                <a:r>
                  <a:rPr lang="zh-CN" altLang="en-US" sz="1600" b="1" dirty="0">
                    <a:solidFill>
                      <a:schemeClr val="tx1"/>
                    </a:solidFill>
                    <a:latin typeface="Arial" panose="020B0604020202020204" pitchFamily="34" charset="0"/>
                  </a:rPr>
                  <a:t>关键点</a:t>
                </a:r>
                <a:endParaRPr lang="en-US" altLang="zh-CN" sz="1600" b="1" dirty="0">
                  <a:solidFill>
                    <a:schemeClr val="tx1"/>
                  </a:solidFill>
                  <a:latin typeface="Arial" panose="020B0604020202020204" pitchFamily="34" charset="0"/>
                </a:endParaRPr>
              </a:p>
              <a:p>
                <a:pPr algn="ctr" eaLnBrk="1" hangingPunct="1">
                  <a:spcBef>
                    <a:spcPct val="0"/>
                  </a:spcBef>
                  <a:buClrTx/>
                  <a:buSzTx/>
                  <a:buFont typeface="Arial" panose="020B0604020202020204" pitchFamily="34" charset="0"/>
                  <a:buNone/>
                </a:pPr>
                <a:r>
                  <a:rPr lang="zh-CN" altLang="en-US" sz="1600" b="1" dirty="0">
                    <a:solidFill>
                      <a:schemeClr val="tx1"/>
                    </a:solidFill>
                    <a:latin typeface="Arial" panose="020B0604020202020204" pitchFamily="34" charset="0"/>
                  </a:rPr>
                  <a:t>描述符</a:t>
                </a:r>
                <a:endParaRPr lang="zh-CN" altLang="en-US" sz="1600" b="1" dirty="0">
                  <a:solidFill>
                    <a:schemeClr val="tx1"/>
                  </a:solidFill>
                  <a:latin typeface="Arial" panose="020B0604020202020204" pitchFamily="34" charset="0"/>
                </a:endParaRPr>
              </a:p>
            </p:txBody>
          </p:sp>
        </p:grpSp>
      </p:grpSp>
      <p:sp>
        <p:nvSpPr>
          <p:cNvPr id="16" name="灯片编号占位符 19"/>
          <p:cNvSpPr txBox="1"/>
          <p:nvPr/>
        </p:nvSpPr>
        <p:spPr>
          <a:xfrm>
            <a:off x="4843463" y="4767264"/>
            <a:ext cx="1543050" cy="273844"/>
          </a:xfrm>
          <a:prstGeom prst="rect">
            <a:avLst/>
          </a:prstGeom>
        </p:spPr>
        <p:txBody>
          <a:bodyPr vert="horz" lIns="91440" tIns="45720" rIns="91440" bIns="45720" rtlCol="0" anchor="ctr"/>
          <a:lstStyle>
            <a:defPPr>
              <a:defRPr lang="zh-CN"/>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8F63A3B-78C7-47BE-AE5E-E10140E04643}" type="slidenum">
              <a:rPr lang="en-US" sz="1200" smtClean="0">
                <a:solidFill>
                  <a:srgbClr val="000000"/>
                </a:solidFill>
                <a:latin typeface="Calibri" panose="020F0502020204030204"/>
              </a:rPr>
            </a:fld>
            <a:endParaRPr lang="en-US" sz="1200" dirty="0">
              <a:solidFill>
                <a:srgbClr val="000000"/>
              </a:solidFill>
              <a:latin typeface="Calibri" panose="020F0502020204030204"/>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8" name="内容占位符 7"/>
          <p:cNvPicPr>
            <a:picLocks noChangeAspect="1"/>
          </p:cNvPicPr>
          <p:nvPr>
            <p:ph sz="half" idx="1"/>
          </p:nvPr>
        </p:nvPicPr>
        <p:blipFill>
          <a:blip r:embed="rId1"/>
          <a:stretch>
            <a:fillRect/>
          </a:stretch>
        </p:blipFill>
        <p:spPr>
          <a:xfrm>
            <a:off x="215900" y="651510"/>
            <a:ext cx="6566535" cy="3968750"/>
          </a:xfrm>
          <a:prstGeom prst="rect">
            <a:avLst/>
          </a:prstGeom>
        </p:spPr>
      </p:pic>
      <p:sp>
        <p:nvSpPr>
          <p:cNvPr id="20482" name="标题 8193"/>
          <p:cNvSpPr>
            <a:spLocks noGrp="1" noChangeArrowheads="1"/>
          </p:cNvSpPr>
          <p:nvPr>
            <p:ph type="title"/>
          </p:nvPr>
        </p:nvSpPr>
        <p:spPr>
          <a:xfrm>
            <a:off x="629842" y="86202"/>
            <a:ext cx="3058580" cy="422672"/>
          </a:xfrm>
        </p:spPr>
        <p:txBody>
          <a:bodyPr/>
          <a:p>
            <a:pPr eaLnBrk="1" hangingPunct="1"/>
            <a:r>
              <a:rPr lang="zh-CN" altLang="en-US" sz="1600" dirty="0">
                <a:solidFill>
                  <a:srgbClr val="000000"/>
                </a:solidFill>
                <a:latin typeface="微软雅黑" panose="020B0503020204020204" pitchFamily="34" charset="-122"/>
                <a:ea typeface="微软雅黑" panose="020B0503020204020204" pitchFamily="34" charset="-122"/>
                <a:cs typeface="+mn-cs"/>
              </a:rPr>
              <a:t>问题</a:t>
            </a:r>
            <a:r>
              <a:rPr lang="zh-CN" altLang="en-US" sz="1600" dirty="0">
                <a:solidFill>
                  <a:srgbClr val="000000"/>
                </a:solidFill>
                <a:latin typeface="微软雅黑" panose="020B0503020204020204" pitchFamily="34" charset="-122"/>
                <a:ea typeface="微软雅黑" panose="020B0503020204020204" pitchFamily="34" charset="-122"/>
                <a:cs typeface="+mn-cs"/>
              </a:rPr>
              <a:t>引入</a:t>
            </a:r>
            <a:endParaRPr lang="zh-CN" altLang="en-US" sz="1600" dirty="0">
              <a:solidFill>
                <a:srgbClr val="000000"/>
              </a:solidFill>
              <a:latin typeface="微软雅黑" panose="020B0503020204020204" pitchFamily="34" charset="-122"/>
              <a:ea typeface="微软雅黑" panose="020B0503020204020204" pitchFamily="34" charset="-122"/>
              <a:cs typeface="+mn-cs"/>
            </a:endParaRPr>
          </a:p>
        </p:txBody>
      </p:sp>
      <p:sp>
        <p:nvSpPr>
          <p:cNvPr id="7" name="文本框 6"/>
          <p:cNvSpPr txBox="1"/>
          <p:nvPr/>
        </p:nvSpPr>
        <p:spPr>
          <a:xfrm>
            <a:off x="5423353" y="165486"/>
            <a:ext cx="1039092" cy="337185"/>
          </a:xfrm>
          <a:prstGeom prst="rect">
            <a:avLst/>
          </a:prstGeom>
          <a:noFill/>
        </p:spPr>
        <p:txBody>
          <a:bodyPr wrap="square" rtlCol="0">
            <a:spAutoFit/>
          </a:bodyPr>
          <a:p>
            <a:r>
              <a:rPr lang="zh-CN" altLang="en-US" sz="1600" b="1" dirty="0">
                <a:solidFill>
                  <a:prstClr val="white"/>
                </a:solidFill>
                <a:latin typeface="微软雅黑" panose="020B0503020204020204" pitchFamily="34" charset="-122"/>
                <a:ea typeface="微软雅黑" panose="020B0503020204020204" pitchFamily="34" charset="-122"/>
              </a:rPr>
              <a:t>发展</a:t>
            </a:r>
            <a:endParaRPr lang="zh-CN" altLang="en-US" sz="1600" b="1" dirty="0">
              <a:solidFill>
                <a:prstClr val="white"/>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8193"/>
          <p:cNvSpPr txBox="1">
            <a:spLocks noChangeArrowheads="1"/>
          </p:cNvSpPr>
          <p:nvPr/>
        </p:nvSpPr>
        <p:spPr bwMode="auto">
          <a:xfrm>
            <a:off x="629842" y="86202"/>
            <a:ext cx="2448638" cy="422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l" rtl="0" eaLnBrk="0" fontAlgn="base" hangingPunct="0">
              <a:spcBef>
                <a:spcPct val="0"/>
              </a:spcBef>
              <a:spcAft>
                <a:spcPct val="0"/>
              </a:spcAft>
              <a:defRPr sz="2400" b="1" kern="1200">
                <a:solidFill>
                  <a:srgbClr val="0000FF"/>
                </a:solidFill>
                <a:latin typeface="+mj-lt"/>
                <a:ea typeface="+mj-ea"/>
                <a:cs typeface="+mj-cs"/>
              </a:defRPr>
            </a:lvl1pPr>
            <a:lvl2pPr algn="l" rtl="0" eaLnBrk="0" fontAlgn="base" hangingPunct="0">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2pPr>
            <a:lvl3pPr algn="l" rtl="0" eaLnBrk="0" fontAlgn="base" hangingPunct="0">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3pPr>
            <a:lvl4pPr algn="l" rtl="0" eaLnBrk="0" fontAlgn="base" hangingPunct="0">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4pPr>
            <a:lvl5pPr algn="l" rtl="0" eaLnBrk="0" fontAlgn="base" hangingPunct="0">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5pPr>
            <a:lvl6pPr marL="342900" algn="l" rtl="0" fontAlgn="base">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6pPr>
            <a:lvl7pPr marL="685800" algn="l" rtl="0" fontAlgn="base">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7pPr>
            <a:lvl8pPr marL="1028700" algn="l" rtl="0" fontAlgn="base">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8pPr>
            <a:lvl9pPr marL="1371600" algn="l" rtl="0" fontAlgn="base">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9pPr>
          </a:lstStyle>
          <a:p>
            <a:pPr eaLnBrk="1" hangingPunct="1"/>
            <a:r>
              <a:rPr lang="zh-CN" altLang="en-US" sz="1600" dirty="0">
                <a:solidFill>
                  <a:srgbClr val="000000"/>
                </a:solidFill>
                <a:latin typeface="微软雅黑" panose="020B0503020204020204" pitchFamily="34" charset="-122"/>
                <a:ea typeface="微软雅黑" panose="020B0503020204020204" pitchFamily="34" charset="-122"/>
                <a:cs typeface="+mn-cs"/>
              </a:rPr>
              <a:t>二、手工特征技术</a:t>
            </a:r>
            <a:endParaRPr lang="en-US" altLang="zh-CN" sz="1600" dirty="0">
              <a:solidFill>
                <a:srgbClr val="000000"/>
              </a:solidFill>
              <a:latin typeface="微软雅黑" panose="020B0503020204020204" pitchFamily="34" charset="-122"/>
              <a:ea typeface="微软雅黑" panose="020B0503020204020204" pitchFamily="34" charset="-122"/>
              <a:cs typeface="+mn-cs"/>
            </a:endParaRPr>
          </a:p>
        </p:txBody>
      </p:sp>
      <p:sp>
        <p:nvSpPr>
          <p:cNvPr id="3" name="文本框 2"/>
          <p:cNvSpPr txBox="1"/>
          <p:nvPr/>
        </p:nvSpPr>
        <p:spPr>
          <a:xfrm>
            <a:off x="5361708" y="162538"/>
            <a:ext cx="1201017" cy="338554"/>
          </a:xfrm>
          <a:prstGeom prst="rect">
            <a:avLst/>
          </a:prstGeom>
          <a:noFill/>
        </p:spPr>
        <p:txBody>
          <a:bodyPr wrap="square" rtlCol="0">
            <a:spAutoFit/>
          </a:bodyPr>
          <a:lstStyle/>
          <a:p>
            <a:pPr algn="ctr"/>
            <a:r>
              <a:rPr lang="en-US" altLang="zh-CN" sz="1600" b="1" dirty="0">
                <a:solidFill>
                  <a:prstClr val="white"/>
                </a:solidFill>
                <a:latin typeface="微软雅黑" panose="020B0503020204020204" pitchFamily="34" charset="-122"/>
                <a:ea typeface="微软雅黑" panose="020B0503020204020204" pitchFamily="34" charset="-122"/>
              </a:rPr>
              <a:t>SIFT</a:t>
            </a:r>
            <a:r>
              <a:rPr lang="zh-CN" altLang="en-US" sz="1600" b="1" dirty="0">
                <a:solidFill>
                  <a:prstClr val="white"/>
                </a:solidFill>
                <a:latin typeface="微软雅黑" panose="020B0503020204020204" pitchFamily="34" charset="-122"/>
                <a:ea typeface="微软雅黑" panose="020B0503020204020204" pitchFamily="34" charset="-122"/>
              </a:rPr>
              <a:t>概念</a:t>
            </a:r>
            <a:endParaRPr lang="zh-CN" altLang="en-US" sz="1600" b="1" dirty="0">
              <a:solidFill>
                <a:prstClr val="white"/>
              </a:solidFill>
              <a:latin typeface="微软雅黑" panose="020B0503020204020204" pitchFamily="34" charset="-122"/>
              <a:ea typeface="微软雅黑" panose="020B0503020204020204" pitchFamily="34" charset="-122"/>
            </a:endParaRPr>
          </a:p>
        </p:txBody>
      </p:sp>
      <p:sp>
        <p:nvSpPr>
          <p:cNvPr id="4" name="文本占位符 11266"/>
          <p:cNvSpPr txBox="1">
            <a:spLocks noChangeArrowheads="1"/>
          </p:cNvSpPr>
          <p:nvPr/>
        </p:nvSpPr>
        <p:spPr bwMode="auto">
          <a:xfrm>
            <a:off x="390525" y="501092"/>
            <a:ext cx="6172200" cy="528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257175" indent="-257175" algn="l" rtl="0" eaLnBrk="0" fontAlgn="base" hangingPunct="0">
              <a:spcBef>
                <a:spcPct val="20000"/>
              </a:spcBef>
              <a:spcAft>
                <a:spcPct val="0"/>
              </a:spcAft>
              <a:buClr>
                <a:srgbClr val="006600"/>
              </a:buClr>
              <a:buSzPct val="90000"/>
              <a:buFont typeface="Wingdings" panose="05000000000000000000" pitchFamily="2" charset="2"/>
              <a:buChar char="p"/>
              <a:defRPr sz="2100" kern="1200">
                <a:solidFill>
                  <a:srgbClr val="0066CC"/>
                </a:solidFill>
                <a:latin typeface="+mn-lt"/>
                <a:ea typeface="+mn-ea"/>
                <a:cs typeface="+mn-cs"/>
              </a:defRPr>
            </a:lvl1pPr>
            <a:lvl2pPr marL="557530" lvl="1" indent="-214630" algn="l" rtl="0" eaLnBrk="0" fontAlgn="base" hangingPunct="0">
              <a:spcBef>
                <a:spcPct val="20000"/>
              </a:spcBef>
              <a:spcAft>
                <a:spcPct val="0"/>
              </a:spcAft>
              <a:buClr>
                <a:srgbClr val="006600"/>
              </a:buClr>
              <a:buSzPct val="90000"/>
              <a:buFont typeface="Wingdings" panose="05000000000000000000" pitchFamily="2" charset="2"/>
              <a:buChar char="u"/>
              <a:defRPr sz="1800" kern="1200">
                <a:solidFill>
                  <a:srgbClr val="0033CC"/>
                </a:solidFill>
                <a:latin typeface="+mn-lt"/>
                <a:ea typeface="+mn-ea"/>
                <a:cs typeface="+mn-cs"/>
              </a:defRPr>
            </a:lvl2pPr>
            <a:lvl3pPr marL="857250" lvl="2" indent="-171450" algn="l" rtl="0" eaLnBrk="0" fontAlgn="base" hangingPunct="0">
              <a:spcBef>
                <a:spcPct val="20000"/>
              </a:spcBef>
              <a:spcAft>
                <a:spcPct val="0"/>
              </a:spcAft>
              <a:buClr>
                <a:srgbClr val="006600"/>
              </a:buClr>
              <a:buFont typeface="Wingdings" panose="05000000000000000000" pitchFamily="2" charset="2"/>
              <a:buChar char="l"/>
              <a:defRPr sz="1500" kern="1200">
                <a:solidFill>
                  <a:schemeClr val="tx1"/>
                </a:solidFill>
                <a:latin typeface="+mn-lt"/>
                <a:ea typeface="+mn-ea"/>
                <a:cs typeface="+mn-cs"/>
              </a:defRPr>
            </a:lvl3pPr>
            <a:lvl4pPr marL="1200150" lvl="3" indent="-171450" algn="l" rtl="0" eaLnBrk="0" fontAlgn="base" hangingPunct="0">
              <a:spcBef>
                <a:spcPct val="20000"/>
              </a:spcBef>
              <a:spcAft>
                <a:spcPct val="0"/>
              </a:spcAft>
              <a:buFont typeface="Wingdings" panose="05000000000000000000" pitchFamily="2" charset="2"/>
              <a:buChar char="l"/>
              <a:defRPr sz="1500" kern="1200">
                <a:solidFill>
                  <a:schemeClr val="tx1"/>
                </a:solidFill>
                <a:latin typeface="+mn-lt"/>
                <a:ea typeface="+mn-ea"/>
                <a:cs typeface="+mn-cs"/>
              </a:defRPr>
            </a:lvl4pPr>
            <a:lvl5pPr marL="1543050" lvl="4" indent="-171450" algn="l" rtl="0" eaLnBrk="0" fontAlgn="base" hangingPunct="0">
              <a:spcBef>
                <a:spcPct val="20000"/>
              </a:spcBef>
              <a:spcAft>
                <a:spcPct val="0"/>
              </a:spcAft>
              <a:buFont typeface="Wingdings" panose="05000000000000000000" pitchFamily="2" charset="2"/>
              <a:buChar char="ü"/>
              <a:defRPr sz="1500" kern="1200">
                <a:solidFill>
                  <a:schemeClr val="tx1"/>
                </a:solidFill>
                <a:latin typeface="+mn-lt"/>
                <a:ea typeface="+mn-ea"/>
                <a:cs typeface="+mn-cs"/>
              </a:defRPr>
            </a:lvl5pPr>
            <a:lvl6pPr marL="1885950" lvl="5" indent="-171450" algn="l" defTabSz="685800" eaLnBrk="1" fontAlgn="base" latinLnBrk="0" hangingPunct="1">
              <a:lnSpc>
                <a:spcPct val="100000"/>
              </a:lnSpc>
              <a:spcBef>
                <a:spcPct val="20000"/>
              </a:spcBef>
              <a:spcAft>
                <a:spcPct val="0"/>
              </a:spcAft>
              <a:buFont typeface="Wingdings" panose="05000000000000000000" pitchFamily="2" charset="2"/>
              <a:buChar char="ü"/>
              <a:defRPr sz="1500" u="none" kern="1200" baseline="0">
                <a:solidFill>
                  <a:schemeClr val="tx1"/>
                </a:solidFill>
                <a:latin typeface="+mn-lt"/>
                <a:ea typeface="+mn-ea"/>
                <a:cs typeface="+mn-cs"/>
              </a:defRPr>
            </a:lvl6pPr>
            <a:lvl7pPr marL="2228850" lvl="6" indent="-171450" algn="l" defTabSz="685800" eaLnBrk="1" fontAlgn="base" latinLnBrk="0" hangingPunct="1">
              <a:lnSpc>
                <a:spcPct val="100000"/>
              </a:lnSpc>
              <a:spcBef>
                <a:spcPct val="20000"/>
              </a:spcBef>
              <a:spcAft>
                <a:spcPct val="0"/>
              </a:spcAft>
              <a:buFont typeface="Wingdings" panose="05000000000000000000" pitchFamily="2" charset="2"/>
              <a:buChar char="ü"/>
              <a:defRPr sz="1500" u="none" kern="1200" baseline="0">
                <a:solidFill>
                  <a:schemeClr val="tx1"/>
                </a:solidFill>
                <a:latin typeface="+mn-lt"/>
                <a:ea typeface="+mn-ea"/>
                <a:cs typeface="+mn-cs"/>
              </a:defRPr>
            </a:lvl7pPr>
            <a:lvl8pPr marL="2571750" lvl="7" indent="-171450" algn="l" defTabSz="685800" eaLnBrk="1" fontAlgn="base" latinLnBrk="0" hangingPunct="1">
              <a:lnSpc>
                <a:spcPct val="100000"/>
              </a:lnSpc>
              <a:spcBef>
                <a:spcPct val="20000"/>
              </a:spcBef>
              <a:spcAft>
                <a:spcPct val="0"/>
              </a:spcAft>
              <a:buFont typeface="Wingdings" panose="05000000000000000000" pitchFamily="2" charset="2"/>
              <a:buChar char="ü"/>
              <a:defRPr sz="1500" u="none" kern="1200" baseline="0">
                <a:solidFill>
                  <a:schemeClr val="tx1"/>
                </a:solidFill>
                <a:latin typeface="+mn-lt"/>
                <a:ea typeface="+mn-ea"/>
                <a:cs typeface="+mn-cs"/>
              </a:defRPr>
            </a:lvl8pPr>
            <a:lvl9pPr marL="2914650" lvl="8" indent="-171450" algn="l" defTabSz="685800" eaLnBrk="1" fontAlgn="base" latinLnBrk="0" hangingPunct="1">
              <a:lnSpc>
                <a:spcPct val="100000"/>
              </a:lnSpc>
              <a:spcBef>
                <a:spcPct val="20000"/>
              </a:spcBef>
              <a:spcAft>
                <a:spcPct val="0"/>
              </a:spcAft>
              <a:buFont typeface="Wingdings" panose="05000000000000000000" pitchFamily="2" charset="2"/>
              <a:buChar char="ü"/>
              <a:defRPr sz="1500" u="none" kern="1200" baseline="0">
                <a:solidFill>
                  <a:schemeClr val="tx1"/>
                </a:solidFill>
                <a:latin typeface="+mn-lt"/>
                <a:ea typeface="+mn-ea"/>
                <a:cs typeface="+mn-cs"/>
              </a:defRPr>
            </a:lvl9pPr>
          </a:lstStyle>
          <a:p>
            <a:pPr marL="0" indent="0" eaLnBrk="1" hangingPunct="1">
              <a:lnSpc>
                <a:spcPct val="150000"/>
              </a:lnSpc>
              <a:buFont typeface="Wingdings" panose="05000000000000000000" pitchFamily="2" charset="2"/>
              <a:buNone/>
            </a:pPr>
            <a:r>
              <a:rPr lang="zh-CN" altLang="en-US" sz="1800" b="1" dirty="0">
                <a:solidFill>
                  <a:srgbClr val="000066"/>
                </a:solidFill>
                <a:latin typeface="微软雅黑" panose="020B0503020204020204" pitchFamily="34" charset="-122"/>
                <a:ea typeface="微软雅黑" panose="020B0503020204020204" pitchFamily="34" charset="-122"/>
              </a:rPr>
              <a:t>尺度不变特征变换</a:t>
            </a:r>
            <a:r>
              <a:rPr lang="en-US" altLang="zh-CN" sz="1800" b="1" dirty="0">
                <a:solidFill>
                  <a:srgbClr val="000066"/>
                </a:solidFill>
                <a:latin typeface="微软雅黑" panose="020B0503020204020204" pitchFamily="34" charset="-122"/>
                <a:ea typeface="微软雅黑" panose="020B0503020204020204" pitchFamily="34" charset="-122"/>
              </a:rPr>
              <a:t>SIFT</a:t>
            </a:r>
            <a:endParaRPr lang="en-US" altLang="zh-CN" sz="1600" b="1" dirty="0">
              <a:solidFill>
                <a:srgbClr val="000066"/>
              </a:solidFill>
              <a:latin typeface="微软雅黑" panose="020B0503020204020204" pitchFamily="34" charset="-122"/>
              <a:ea typeface="微软雅黑" panose="020B0503020204020204" pitchFamily="34" charset="-122"/>
            </a:endParaRPr>
          </a:p>
        </p:txBody>
      </p:sp>
      <p:sp>
        <p:nvSpPr>
          <p:cNvPr id="6" name="文本占位符 13314"/>
          <p:cNvSpPr txBox="1">
            <a:spLocks noChangeArrowheads="1"/>
          </p:cNvSpPr>
          <p:nvPr/>
        </p:nvSpPr>
        <p:spPr bwMode="auto">
          <a:xfrm>
            <a:off x="342900" y="1095700"/>
            <a:ext cx="6172200" cy="2397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257175" indent="-257175" algn="l" rtl="0" eaLnBrk="0" fontAlgn="base" hangingPunct="0">
              <a:spcBef>
                <a:spcPct val="20000"/>
              </a:spcBef>
              <a:spcAft>
                <a:spcPct val="0"/>
              </a:spcAft>
              <a:buClr>
                <a:srgbClr val="006600"/>
              </a:buClr>
              <a:buSzPct val="90000"/>
              <a:buFont typeface="Wingdings" panose="05000000000000000000" pitchFamily="2" charset="2"/>
              <a:buChar char="p"/>
              <a:defRPr sz="2100" kern="1200">
                <a:solidFill>
                  <a:srgbClr val="0066CC"/>
                </a:solidFill>
                <a:latin typeface="+mn-lt"/>
                <a:ea typeface="+mn-ea"/>
                <a:cs typeface="+mn-cs"/>
              </a:defRPr>
            </a:lvl1pPr>
            <a:lvl2pPr marL="557530" lvl="1" indent="-214630" algn="l" rtl="0" eaLnBrk="0" fontAlgn="base" hangingPunct="0">
              <a:spcBef>
                <a:spcPct val="20000"/>
              </a:spcBef>
              <a:spcAft>
                <a:spcPct val="0"/>
              </a:spcAft>
              <a:buClr>
                <a:srgbClr val="006600"/>
              </a:buClr>
              <a:buSzPct val="90000"/>
              <a:buFont typeface="Wingdings" panose="05000000000000000000" pitchFamily="2" charset="2"/>
              <a:buChar char="u"/>
              <a:defRPr sz="1800" kern="1200">
                <a:solidFill>
                  <a:srgbClr val="0033CC"/>
                </a:solidFill>
                <a:latin typeface="+mn-lt"/>
                <a:ea typeface="+mn-ea"/>
                <a:cs typeface="+mn-cs"/>
              </a:defRPr>
            </a:lvl2pPr>
            <a:lvl3pPr marL="857250" lvl="2" indent="-171450" algn="l" rtl="0" eaLnBrk="0" fontAlgn="base" hangingPunct="0">
              <a:spcBef>
                <a:spcPct val="20000"/>
              </a:spcBef>
              <a:spcAft>
                <a:spcPct val="0"/>
              </a:spcAft>
              <a:buClr>
                <a:srgbClr val="006600"/>
              </a:buClr>
              <a:buFont typeface="Wingdings" panose="05000000000000000000" pitchFamily="2" charset="2"/>
              <a:buChar char="l"/>
              <a:defRPr sz="1500" kern="1200">
                <a:solidFill>
                  <a:schemeClr val="tx1"/>
                </a:solidFill>
                <a:latin typeface="+mn-lt"/>
                <a:ea typeface="+mn-ea"/>
                <a:cs typeface="+mn-cs"/>
              </a:defRPr>
            </a:lvl3pPr>
            <a:lvl4pPr marL="1200150" lvl="3" indent="-171450" algn="l" rtl="0" eaLnBrk="0" fontAlgn="base" hangingPunct="0">
              <a:spcBef>
                <a:spcPct val="20000"/>
              </a:spcBef>
              <a:spcAft>
                <a:spcPct val="0"/>
              </a:spcAft>
              <a:buFont typeface="Wingdings" panose="05000000000000000000" pitchFamily="2" charset="2"/>
              <a:buChar char="l"/>
              <a:defRPr sz="1500" kern="1200">
                <a:solidFill>
                  <a:schemeClr val="tx1"/>
                </a:solidFill>
                <a:latin typeface="+mn-lt"/>
                <a:ea typeface="+mn-ea"/>
                <a:cs typeface="+mn-cs"/>
              </a:defRPr>
            </a:lvl4pPr>
            <a:lvl5pPr marL="1543050" lvl="4" indent="-171450" algn="l" rtl="0" eaLnBrk="0" fontAlgn="base" hangingPunct="0">
              <a:spcBef>
                <a:spcPct val="20000"/>
              </a:spcBef>
              <a:spcAft>
                <a:spcPct val="0"/>
              </a:spcAft>
              <a:buFont typeface="Wingdings" panose="05000000000000000000" pitchFamily="2" charset="2"/>
              <a:buChar char="ü"/>
              <a:defRPr sz="1500" kern="1200">
                <a:solidFill>
                  <a:schemeClr val="tx1"/>
                </a:solidFill>
                <a:latin typeface="+mn-lt"/>
                <a:ea typeface="+mn-ea"/>
                <a:cs typeface="+mn-cs"/>
              </a:defRPr>
            </a:lvl5pPr>
            <a:lvl6pPr marL="1885950" lvl="5" indent="-171450" algn="l" defTabSz="685800" eaLnBrk="1" fontAlgn="base" latinLnBrk="0" hangingPunct="1">
              <a:lnSpc>
                <a:spcPct val="100000"/>
              </a:lnSpc>
              <a:spcBef>
                <a:spcPct val="20000"/>
              </a:spcBef>
              <a:spcAft>
                <a:spcPct val="0"/>
              </a:spcAft>
              <a:buFont typeface="Wingdings" panose="05000000000000000000" pitchFamily="2" charset="2"/>
              <a:buChar char="ü"/>
              <a:defRPr sz="1500" u="none" kern="1200" baseline="0">
                <a:solidFill>
                  <a:schemeClr val="tx1"/>
                </a:solidFill>
                <a:latin typeface="+mn-lt"/>
                <a:ea typeface="+mn-ea"/>
                <a:cs typeface="+mn-cs"/>
              </a:defRPr>
            </a:lvl6pPr>
            <a:lvl7pPr marL="2228850" lvl="6" indent="-171450" algn="l" defTabSz="685800" eaLnBrk="1" fontAlgn="base" latinLnBrk="0" hangingPunct="1">
              <a:lnSpc>
                <a:spcPct val="100000"/>
              </a:lnSpc>
              <a:spcBef>
                <a:spcPct val="20000"/>
              </a:spcBef>
              <a:spcAft>
                <a:spcPct val="0"/>
              </a:spcAft>
              <a:buFont typeface="Wingdings" panose="05000000000000000000" pitchFamily="2" charset="2"/>
              <a:buChar char="ü"/>
              <a:defRPr sz="1500" u="none" kern="1200" baseline="0">
                <a:solidFill>
                  <a:schemeClr val="tx1"/>
                </a:solidFill>
                <a:latin typeface="+mn-lt"/>
                <a:ea typeface="+mn-ea"/>
                <a:cs typeface="+mn-cs"/>
              </a:defRPr>
            </a:lvl7pPr>
            <a:lvl8pPr marL="2571750" lvl="7" indent="-171450" algn="l" defTabSz="685800" eaLnBrk="1" fontAlgn="base" latinLnBrk="0" hangingPunct="1">
              <a:lnSpc>
                <a:spcPct val="100000"/>
              </a:lnSpc>
              <a:spcBef>
                <a:spcPct val="20000"/>
              </a:spcBef>
              <a:spcAft>
                <a:spcPct val="0"/>
              </a:spcAft>
              <a:buFont typeface="Wingdings" panose="05000000000000000000" pitchFamily="2" charset="2"/>
              <a:buChar char="ü"/>
              <a:defRPr sz="1500" u="none" kern="1200" baseline="0">
                <a:solidFill>
                  <a:schemeClr val="tx1"/>
                </a:solidFill>
                <a:latin typeface="+mn-lt"/>
                <a:ea typeface="+mn-ea"/>
                <a:cs typeface="+mn-cs"/>
              </a:defRPr>
            </a:lvl8pPr>
            <a:lvl9pPr marL="2914650" lvl="8" indent="-171450" algn="l" defTabSz="685800" eaLnBrk="1" fontAlgn="base" latinLnBrk="0" hangingPunct="1">
              <a:lnSpc>
                <a:spcPct val="100000"/>
              </a:lnSpc>
              <a:spcBef>
                <a:spcPct val="20000"/>
              </a:spcBef>
              <a:spcAft>
                <a:spcPct val="0"/>
              </a:spcAft>
              <a:buFont typeface="Wingdings" panose="05000000000000000000" pitchFamily="2" charset="2"/>
              <a:buChar char="ü"/>
              <a:defRPr sz="1500" u="none" kern="1200" baseline="0">
                <a:solidFill>
                  <a:schemeClr val="tx1"/>
                </a:solidFill>
                <a:latin typeface="+mn-lt"/>
                <a:ea typeface="+mn-ea"/>
                <a:cs typeface="+mn-cs"/>
              </a:defRPr>
            </a:lvl9pPr>
          </a:lstStyle>
          <a:p>
            <a:pPr eaLnBrk="1" hangingPunct="1">
              <a:lnSpc>
                <a:spcPct val="150000"/>
              </a:lnSpc>
              <a:spcBef>
                <a:spcPts val="0"/>
              </a:spcBef>
            </a:pPr>
            <a:r>
              <a:rPr lang="zh-CN" altLang="en-US" sz="1800" b="1" dirty="0">
                <a:solidFill>
                  <a:srgbClr val="000066"/>
                </a:solidFill>
                <a:latin typeface="微软雅黑" panose="020B0503020204020204" pitchFamily="34" charset="-122"/>
                <a:ea typeface="微软雅黑" panose="020B0503020204020204" pitchFamily="34" charset="-122"/>
              </a:rPr>
              <a:t>特征特点</a:t>
            </a:r>
            <a:endParaRPr lang="zh-CN" altLang="en-US" sz="1600" b="1" dirty="0">
              <a:solidFill>
                <a:srgbClr val="000066"/>
              </a:solidFill>
              <a:latin typeface="微软雅黑" panose="020B0503020204020204" pitchFamily="34" charset="-122"/>
              <a:ea typeface="微软雅黑" panose="020B0503020204020204" pitchFamily="34" charset="-122"/>
            </a:endParaRPr>
          </a:p>
          <a:p>
            <a:pPr lvl="1" eaLnBrk="1" hangingPunct="1">
              <a:lnSpc>
                <a:spcPct val="150000"/>
              </a:lnSpc>
              <a:spcBef>
                <a:spcPts val="0"/>
              </a:spcBef>
            </a:pPr>
            <a:r>
              <a:rPr lang="zh-CN" altLang="en-US" b="1" dirty="0">
                <a:solidFill>
                  <a:srgbClr val="000066"/>
                </a:solidFill>
                <a:latin typeface="微软雅黑" panose="020B0503020204020204" pitchFamily="34" charset="-122"/>
                <a:ea typeface="微软雅黑" panose="020B0503020204020204" pitchFamily="34" charset="-122"/>
              </a:rPr>
              <a:t>图像的局部特征，对平移、旋转、缩放甚至仿射变换保持稳定性</a:t>
            </a:r>
            <a:endParaRPr lang="en-US" altLang="zh-CN" b="1" dirty="0">
              <a:solidFill>
                <a:srgbClr val="000066"/>
              </a:solidFill>
              <a:latin typeface="微软雅黑" panose="020B0503020204020204" pitchFamily="34" charset="-122"/>
              <a:ea typeface="微软雅黑" panose="020B0503020204020204" pitchFamily="34" charset="-122"/>
            </a:endParaRPr>
          </a:p>
          <a:p>
            <a:pPr lvl="1" eaLnBrk="1" hangingPunct="1">
              <a:lnSpc>
                <a:spcPct val="150000"/>
              </a:lnSpc>
              <a:spcBef>
                <a:spcPts val="0"/>
              </a:spcBef>
            </a:pPr>
            <a:r>
              <a:rPr lang="zh-CN" altLang="en-US" b="1" dirty="0">
                <a:solidFill>
                  <a:srgbClr val="000066"/>
                </a:solidFill>
                <a:latin typeface="微软雅黑" panose="020B0503020204020204" pitchFamily="34" charset="-122"/>
                <a:ea typeface="微软雅黑" panose="020B0503020204020204" pitchFamily="34" charset="-122"/>
              </a:rPr>
              <a:t>独特性，适用于在海量特征数据库中进行快速、准确的匹配</a:t>
            </a:r>
            <a:endParaRPr lang="en-US" altLang="zh-CN" b="1" dirty="0">
              <a:solidFill>
                <a:srgbClr val="000066"/>
              </a:solidFill>
              <a:latin typeface="微软雅黑" panose="020B0503020204020204" pitchFamily="34" charset="-122"/>
              <a:ea typeface="微软雅黑" panose="020B0503020204020204" pitchFamily="34" charset="-122"/>
            </a:endParaRPr>
          </a:p>
          <a:p>
            <a:pPr lvl="1" eaLnBrk="1" hangingPunct="1">
              <a:lnSpc>
                <a:spcPct val="150000"/>
              </a:lnSpc>
              <a:spcBef>
                <a:spcPts val="0"/>
              </a:spcBef>
            </a:pPr>
            <a:r>
              <a:rPr lang="zh-CN" altLang="en-US" b="1" dirty="0">
                <a:solidFill>
                  <a:srgbClr val="000066"/>
                </a:solidFill>
                <a:latin typeface="微软雅黑" panose="020B0503020204020204" pitchFamily="34" charset="-122"/>
                <a:ea typeface="微软雅黑" panose="020B0503020204020204" pitchFamily="34" charset="-122"/>
              </a:rPr>
              <a:t>多量性，即使是一个很小的物体也可以产生大量的</a:t>
            </a:r>
            <a:r>
              <a:rPr lang="en-US" altLang="zh-CN" b="1" dirty="0">
                <a:solidFill>
                  <a:srgbClr val="000066"/>
                </a:solidFill>
                <a:latin typeface="微软雅黑" panose="020B0503020204020204" pitchFamily="34" charset="-122"/>
                <a:ea typeface="微软雅黑" panose="020B0503020204020204" pitchFamily="34" charset="-122"/>
              </a:rPr>
              <a:t>SIFT</a:t>
            </a:r>
            <a:r>
              <a:rPr lang="zh-CN" altLang="en-US" b="1" dirty="0">
                <a:solidFill>
                  <a:srgbClr val="000066"/>
                </a:solidFill>
                <a:latin typeface="微软雅黑" panose="020B0503020204020204" pitchFamily="34" charset="-122"/>
                <a:ea typeface="微软雅黑" panose="020B0503020204020204" pitchFamily="34" charset="-122"/>
              </a:rPr>
              <a:t>特征</a:t>
            </a:r>
            <a:endParaRPr lang="en-US" altLang="zh-CN" b="1" dirty="0">
              <a:solidFill>
                <a:srgbClr val="000066"/>
              </a:solidFill>
              <a:latin typeface="微软雅黑" panose="020B0503020204020204" pitchFamily="34" charset="-122"/>
              <a:ea typeface="微软雅黑" panose="020B0503020204020204" pitchFamily="34" charset="-122"/>
            </a:endParaRPr>
          </a:p>
          <a:p>
            <a:pPr lvl="1" eaLnBrk="1" hangingPunct="1">
              <a:lnSpc>
                <a:spcPct val="150000"/>
              </a:lnSpc>
              <a:spcBef>
                <a:spcPts val="0"/>
              </a:spcBef>
            </a:pPr>
            <a:r>
              <a:rPr lang="zh-CN" altLang="en-US" b="1" dirty="0">
                <a:solidFill>
                  <a:srgbClr val="000066"/>
                </a:solidFill>
                <a:latin typeface="微软雅黑" panose="020B0503020204020204" pitchFamily="34" charset="-122"/>
                <a:ea typeface="微软雅黑" panose="020B0503020204020204" pitchFamily="34" charset="-122"/>
              </a:rPr>
              <a:t>高速性，经优化的</a:t>
            </a:r>
            <a:r>
              <a:rPr lang="en-US" altLang="zh-CN" b="1" dirty="0">
                <a:solidFill>
                  <a:srgbClr val="000066"/>
                </a:solidFill>
                <a:latin typeface="微软雅黑" panose="020B0503020204020204" pitchFamily="34" charset="-122"/>
                <a:ea typeface="微软雅黑" panose="020B0503020204020204" pitchFamily="34" charset="-122"/>
              </a:rPr>
              <a:t>SIFT</a:t>
            </a:r>
            <a:r>
              <a:rPr lang="zh-CN" altLang="en-US" b="1" dirty="0">
                <a:solidFill>
                  <a:srgbClr val="000066"/>
                </a:solidFill>
                <a:latin typeface="微软雅黑" panose="020B0503020204020204" pitchFamily="34" charset="-122"/>
                <a:ea typeface="微软雅黑" panose="020B0503020204020204" pitchFamily="34" charset="-122"/>
              </a:rPr>
              <a:t>匹配算法可以达到实时的要求</a:t>
            </a:r>
            <a:endParaRPr lang="zh-CN" altLang="en-US" b="1" dirty="0">
              <a:solidFill>
                <a:srgbClr val="000066"/>
              </a:solidFill>
              <a:latin typeface="微软雅黑" panose="020B0503020204020204" pitchFamily="34" charset="-122"/>
              <a:ea typeface="微软雅黑" panose="020B0503020204020204" pitchFamily="34" charset="-122"/>
            </a:endParaRPr>
          </a:p>
        </p:txBody>
      </p:sp>
      <p:sp>
        <p:nvSpPr>
          <p:cNvPr id="13" name="灯片编号占位符 19"/>
          <p:cNvSpPr txBox="1"/>
          <p:nvPr/>
        </p:nvSpPr>
        <p:spPr>
          <a:xfrm>
            <a:off x="4843463" y="4767264"/>
            <a:ext cx="1543050" cy="273844"/>
          </a:xfrm>
          <a:prstGeom prst="rect">
            <a:avLst/>
          </a:prstGeom>
        </p:spPr>
        <p:txBody>
          <a:bodyPr vert="horz" lIns="91440" tIns="45720" rIns="91440" bIns="45720" rtlCol="0" anchor="ctr"/>
          <a:lstStyle>
            <a:defPPr>
              <a:defRPr lang="zh-CN"/>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8F63A3B-78C7-47BE-AE5E-E10140E04643}" type="slidenum">
              <a:rPr lang="en-US" sz="1200" smtClean="0">
                <a:solidFill>
                  <a:srgbClr val="000000"/>
                </a:solidFill>
                <a:latin typeface="Calibri" panose="020F0502020204030204"/>
              </a:rPr>
            </a:fld>
            <a:endParaRPr lang="en-US" sz="1200" dirty="0">
              <a:solidFill>
                <a:srgbClr val="000000"/>
              </a:solidFill>
              <a:latin typeface="Calibri" panose="020F0502020204030204"/>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文本占位符 13314"/>
          <p:cNvSpPr>
            <a:spLocks noGrp="1" noChangeArrowheads="1"/>
          </p:cNvSpPr>
          <p:nvPr>
            <p:ph idx="1"/>
          </p:nvPr>
        </p:nvSpPr>
        <p:spPr>
          <a:xfrm>
            <a:off x="390525" y="991675"/>
            <a:ext cx="6172200" cy="2365945"/>
          </a:xfrm>
        </p:spPr>
        <p:txBody>
          <a:bodyPr/>
          <a:lstStyle/>
          <a:p>
            <a:pPr eaLnBrk="1" hangingPunct="1">
              <a:lnSpc>
                <a:spcPct val="150000"/>
              </a:lnSpc>
              <a:spcBef>
                <a:spcPts val="0"/>
              </a:spcBef>
            </a:pPr>
            <a:r>
              <a:rPr lang="zh-CN" altLang="en-US" sz="1800" b="1" dirty="0">
                <a:solidFill>
                  <a:srgbClr val="000066"/>
                </a:solidFill>
                <a:latin typeface="微软雅黑" panose="020B0503020204020204" pitchFamily="34" charset="-122"/>
                <a:ea typeface="微软雅黑" panose="020B0503020204020204" pitchFamily="34" charset="-122"/>
              </a:rPr>
              <a:t>高斯卷积核是尺度变换的唯一线性核，尺度空间的获取通过高斯模糊来实现。</a:t>
            </a:r>
            <a:endParaRPr lang="en-US" altLang="zh-CN" sz="1800" b="1" dirty="0">
              <a:solidFill>
                <a:srgbClr val="000066"/>
              </a:solidFill>
              <a:latin typeface="微软雅黑" panose="020B0503020204020204" pitchFamily="34" charset="-122"/>
              <a:ea typeface="微软雅黑" panose="020B0503020204020204" pitchFamily="34" charset="-122"/>
            </a:endParaRPr>
          </a:p>
          <a:p>
            <a:pPr eaLnBrk="1" hangingPunct="1">
              <a:lnSpc>
                <a:spcPct val="150000"/>
              </a:lnSpc>
              <a:spcBef>
                <a:spcPts val="0"/>
              </a:spcBef>
            </a:pPr>
            <a:r>
              <a:rPr lang="zh-CN" altLang="en-US" sz="1800" b="1" dirty="0">
                <a:solidFill>
                  <a:srgbClr val="000066"/>
                </a:solidFill>
                <a:latin typeface="微软雅黑" panose="020B0503020204020204" pitchFamily="34" charset="-122"/>
                <a:ea typeface="微软雅黑" panose="020B0503020204020204" pitchFamily="34" charset="-122"/>
              </a:rPr>
              <a:t>高斯模糊：高斯模糊是一种图像滤波器，它使用正态分布（高斯函数）计算模糊模板，并使用该模板与原图像做卷积运算，达到模糊图像的目的。</a:t>
            </a:r>
            <a:endParaRPr lang="en-US" altLang="zh-CN" b="1" dirty="0">
              <a:solidFill>
                <a:srgbClr val="000066"/>
              </a:solidFill>
              <a:latin typeface="微软雅黑" panose="020B0503020204020204" pitchFamily="34" charset="-122"/>
              <a:ea typeface="微软雅黑" panose="020B0503020204020204" pitchFamily="34" charset="-122"/>
            </a:endParaRPr>
          </a:p>
        </p:txBody>
      </p:sp>
      <p:sp>
        <p:nvSpPr>
          <p:cNvPr id="2" name="标题 8193"/>
          <p:cNvSpPr txBox="1">
            <a:spLocks noChangeArrowheads="1"/>
          </p:cNvSpPr>
          <p:nvPr/>
        </p:nvSpPr>
        <p:spPr bwMode="auto">
          <a:xfrm>
            <a:off x="629842" y="86202"/>
            <a:ext cx="2448638" cy="422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l" rtl="0" eaLnBrk="0" fontAlgn="base" hangingPunct="0">
              <a:spcBef>
                <a:spcPct val="0"/>
              </a:spcBef>
              <a:spcAft>
                <a:spcPct val="0"/>
              </a:spcAft>
              <a:defRPr sz="2400" b="1" kern="1200">
                <a:solidFill>
                  <a:srgbClr val="0000FF"/>
                </a:solidFill>
                <a:latin typeface="+mj-lt"/>
                <a:ea typeface="+mj-ea"/>
                <a:cs typeface="+mj-cs"/>
              </a:defRPr>
            </a:lvl1pPr>
            <a:lvl2pPr algn="l" rtl="0" eaLnBrk="0" fontAlgn="base" hangingPunct="0">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2pPr>
            <a:lvl3pPr algn="l" rtl="0" eaLnBrk="0" fontAlgn="base" hangingPunct="0">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3pPr>
            <a:lvl4pPr algn="l" rtl="0" eaLnBrk="0" fontAlgn="base" hangingPunct="0">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4pPr>
            <a:lvl5pPr algn="l" rtl="0" eaLnBrk="0" fontAlgn="base" hangingPunct="0">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5pPr>
            <a:lvl6pPr marL="342900" algn="l" rtl="0" fontAlgn="base">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6pPr>
            <a:lvl7pPr marL="685800" algn="l" rtl="0" fontAlgn="base">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7pPr>
            <a:lvl8pPr marL="1028700" algn="l" rtl="0" fontAlgn="base">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8pPr>
            <a:lvl9pPr marL="1371600" algn="l" rtl="0" fontAlgn="base">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9pPr>
          </a:lstStyle>
          <a:p>
            <a:pPr eaLnBrk="1" hangingPunct="1"/>
            <a:r>
              <a:rPr lang="zh-CN" altLang="en-US" sz="1600" dirty="0">
                <a:solidFill>
                  <a:srgbClr val="000000"/>
                </a:solidFill>
                <a:latin typeface="微软雅黑" panose="020B0503020204020204" pitchFamily="34" charset="-122"/>
                <a:ea typeface="微软雅黑" panose="020B0503020204020204" pitchFamily="34" charset="-122"/>
                <a:cs typeface="+mn-cs"/>
              </a:rPr>
              <a:t>二、手工特征技术</a:t>
            </a:r>
            <a:endParaRPr lang="en-US" altLang="zh-CN" sz="1600" dirty="0">
              <a:solidFill>
                <a:srgbClr val="000000"/>
              </a:solidFill>
              <a:latin typeface="微软雅黑" panose="020B0503020204020204" pitchFamily="34" charset="-122"/>
              <a:ea typeface="微软雅黑" panose="020B0503020204020204" pitchFamily="34" charset="-122"/>
              <a:cs typeface="+mn-cs"/>
            </a:endParaRPr>
          </a:p>
        </p:txBody>
      </p:sp>
      <p:sp>
        <p:nvSpPr>
          <p:cNvPr id="3" name="文本框 2"/>
          <p:cNvSpPr txBox="1"/>
          <p:nvPr/>
        </p:nvSpPr>
        <p:spPr>
          <a:xfrm>
            <a:off x="5361708" y="162538"/>
            <a:ext cx="1201017" cy="338554"/>
          </a:xfrm>
          <a:prstGeom prst="rect">
            <a:avLst/>
          </a:prstGeom>
          <a:noFill/>
        </p:spPr>
        <p:txBody>
          <a:bodyPr wrap="square" rtlCol="0">
            <a:spAutoFit/>
          </a:bodyPr>
          <a:lstStyle/>
          <a:p>
            <a:pPr algn="ctr"/>
            <a:r>
              <a:rPr lang="en-US" altLang="zh-CN" sz="1600" b="1" dirty="0">
                <a:solidFill>
                  <a:prstClr val="white"/>
                </a:solidFill>
                <a:latin typeface="微软雅黑" panose="020B0503020204020204" pitchFamily="34" charset="-122"/>
                <a:ea typeface="微软雅黑" panose="020B0503020204020204" pitchFamily="34" charset="-122"/>
              </a:rPr>
              <a:t>SIFT</a:t>
            </a:r>
            <a:r>
              <a:rPr lang="zh-CN" altLang="en-US" sz="1600" b="1" dirty="0">
                <a:solidFill>
                  <a:prstClr val="white"/>
                </a:solidFill>
                <a:latin typeface="微软雅黑" panose="020B0503020204020204" pitchFamily="34" charset="-122"/>
                <a:ea typeface="微软雅黑" panose="020B0503020204020204" pitchFamily="34" charset="-122"/>
              </a:rPr>
              <a:t>步骤</a:t>
            </a:r>
            <a:endParaRPr lang="zh-CN" altLang="en-US" sz="1600" b="1" dirty="0">
              <a:solidFill>
                <a:prstClr val="white"/>
              </a:solidFill>
              <a:latin typeface="微软雅黑" panose="020B0503020204020204" pitchFamily="34" charset="-122"/>
              <a:ea typeface="微软雅黑" panose="020B0503020204020204" pitchFamily="34" charset="-122"/>
            </a:endParaRPr>
          </a:p>
        </p:txBody>
      </p:sp>
      <p:sp>
        <p:nvSpPr>
          <p:cNvPr id="4" name="文本占位符 11266"/>
          <p:cNvSpPr txBox="1">
            <a:spLocks noChangeArrowheads="1"/>
          </p:cNvSpPr>
          <p:nvPr/>
        </p:nvSpPr>
        <p:spPr bwMode="auto">
          <a:xfrm>
            <a:off x="390525" y="501092"/>
            <a:ext cx="6172200" cy="528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257175" indent="-257175" algn="l" rtl="0" eaLnBrk="0" fontAlgn="base" hangingPunct="0">
              <a:spcBef>
                <a:spcPct val="20000"/>
              </a:spcBef>
              <a:spcAft>
                <a:spcPct val="0"/>
              </a:spcAft>
              <a:buClr>
                <a:srgbClr val="006600"/>
              </a:buClr>
              <a:buSzPct val="90000"/>
              <a:buFont typeface="Wingdings" panose="05000000000000000000" pitchFamily="2" charset="2"/>
              <a:buChar char="p"/>
              <a:defRPr sz="2100" kern="1200">
                <a:solidFill>
                  <a:srgbClr val="0066CC"/>
                </a:solidFill>
                <a:latin typeface="+mn-lt"/>
                <a:ea typeface="+mn-ea"/>
                <a:cs typeface="+mn-cs"/>
              </a:defRPr>
            </a:lvl1pPr>
            <a:lvl2pPr marL="557530" lvl="1" indent="-214630" algn="l" rtl="0" eaLnBrk="0" fontAlgn="base" hangingPunct="0">
              <a:spcBef>
                <a:spcPct val="20000"/>
              </a:spcBef>
              <a:spcAft>
                <a:spcPct val="0"/>
              </a:spcAft>
              <a:buClr>
                <a:srgbClr val="006600"/>
              </a:buClr>
              <a:buSzPct val="90000"/>
              <a:buFont typeface="Wingdings" panose="05000000000000000000" pitchFamily="2" charset="2"/>
              <a:buChar char="u"/>
              <a:defRPr sz="1800" kern="1200">
                <a:solidFill>
                  <a:srgbClr val="0033CC"/>
                </a:solidFill>
                <a:latin typeface="+mn-lt"/>
                <a:ea typeface="+mn-ea"/>
                <a:cs typeface="+mn-cs"/>
              </a:defRPr>
            </a:lvl2pPr>
            <a:lvl3pPr marL="857250" lvl="2" indent="-171450" algn="l" rtl="0" eaLnBrk="0" fontAlgn="base" hangingPunct="0">
              <a:spcBef>
                <a:spcPct val="20000"/>
              </a:spcBef>
              <a:spcAft>
                <a:spcPct val="0"/>
              </a:spcAft>
              <a:buClr>
                <a:srgbClr val="006600"/>
              </a:buClr>
              <a:buFont typeface="Wingdings" panose="05000000000000000000" pitchFamily="2" charset="2"/>
              <a:buChar char="l"/>
              <a:defRPr sz="1500" kern="1200">
                <a:solidFill>
                  <a:schemeClr val="tx1"/>
                </a:solidFill>
                <a:latin typeface="+mn-lt"/>
                <a:ea typeface="+mn-ea"/>
                <a:cs typeface="+mn-cs"/>
              </a:defRPr>
            </a:lvl3pPr>
            <a:lvl4pPr marL="1200150" lvl="3" indent="-171450" algn="l" rtl="0" eaLnBrk="0" fontAlgn="base" hangingPunct="0">
              <a:spcBef>
                <a:spcPct val="20000"/>
              </a:spcBef>
              <a:spcAft>
                <a:spcPct val="0"/>
              </a:spcAft>
              <a:buFont typeface="Wingdings" panose="05000000000000000000" pitchFamily="2" charset="2"/>
              <a:buChar char="l"/>
              <a:defRPr sz="1500" kern="1200">
                <a:solidFill>
                  <a:schemeClr val="tx1"/>
                </a:solidFill>
                <a:latin typeface="+mn-lt"/>
                <a:ea typeface="+mn-ea"/>
                <a:cs typeface="+mn-cs"/>
              </a:defRPr>
            </a:lvl4pPr>
            <a:lvl5pPr marL="1543050" lvl="4" indent="-171450" algn="l" rtl="0" eaLnBrk="0" fontAlgn="base" hangingPunct="0">
              <a:spcBef>
                <a:spcPct val="20000"/>
              </a:spcBef>
              <a:spcAft>
                <a:spcPct val="0"/>
              </a:spcAft>
              <a:buFont typeface="Wingdings" panose="05000000000000000000" pitchFamily="2" charset="2"/>
              <a:buChar char="ü"/>
              <a:defRPr sz="1500" kern="1200">
                <a:solidFill>
                  <a:schemeClr val="tx1"/>
                </a:solidFill>
                <a:latin typeface="+mn-lt"/>
                <a:ea typeface="+mn-ea"/>
                <a:cs typeface="+mn-cs"/>
              </a:defRPr>
            </a:lvl5pPr>
            <a:lvl6pPr marL="1885950" lvl="5" indent="-171450" algn="l" defTabSz="685800" eaLnBrk="1" fontAlgn="base" latinLnBrk="0" hangingPunct="1">
              <a:lnSpc>
                <a:spcPct val="100000"/>
              </a:lnSpc>
              <a:spcBef>
                <a:spcPct val="20000"/>
              </a:spcBef>
              <a:spcAft>
                <a:spcPct val="0"/>
              </a:spcAft>
              <a:buFont typeface="Wingdings" panose="05000000000000000000" pitchFamily="2" charset="2"/>
              <a:buChar char="ü"/>
              <a:defRPr sz="1500" u="none" kern="1200" baseline="0">
                <a:solidFill>
                  <a:schemeClr val="tx1"/>
                </a:solidFill>
                <a:latin typeface="+mn-lt"/>
                <a:ea typeface="+mn-ea"/>
                <a:cs typeface="+mn-cs"/>
              </a:defRPr>
            </a:lvl6pPr>
            <a:lvl7pPr marL="2228850" lvl="6" indent="-171450" algn="l" defTabSz="685800" eaLnBrk="1" fontAlgn="base" latinLnBrk="0" hangingPunct="1">
              <a:lnSpc>
                <a:spcPct val="100000"/>
              </a:lnSpc>
              <a:spcBef>
                <a:spcPct val="20000"/>
              </a:spcBef>
              <a:spcAft>
                <a:spcPct val="0"/>
              </a:spcAft>
              <a:buFont typeface="Wingdings" panose="05000000000000000000" pitchFamily="2" charset="2"/>
              <a:buChar char="ü"/>
              <a:defRPr sz="1500" u="none" kern="1200" baseline="0">
                <a:solidFill>
                  <a:schemeClr val="tx1"/>
                </a:solidFill>
                <a:latin typeface="+mn-lt"/>
                <a:ea typeface="+mn-ea"/>
                <a:cs typeface="+mn-cs"/>
              </a:defRPr>
            </a:lvl7pPr>
            <a:lvl8pPr marL="2571750" lvl="7" indent="-171450" algn="l" defTabSz="685800" eaLnBrk="1" fontAlgn="base" latinLnBrk="0" hangingPunct="1">
              <a:lnSpc>
                <a:spcPct val="100000"/>
              </a:lnSpc>
              <a:spcBef>
                <a:spcPct val="20000"/>
              </a:spcBef>
              <a:spcAft>
                <a:spcPct val="0"/>
              </a:spcAft>
              <a:buFont typeface="Wingdings" panose="05000000000000000000" pitchFamily="2" charset="2"/>
              <a:buChar char="ü"/>
              <a:defRPr sz="1500" u="none" kern="1200" baseline="0">
                <a:solidFill>
                  <a:schemeClr val="tx1"/>
                </a:solidFill>
                <a:latin typeface="+mn-lt"/>
                <a:ea typeface="+mn-ea"/>
                <a:cs typeface="+mn-cs"/>
              </a:defRPr>
            </a:lvl8pPr>
            <a:lvl9pPr marL="2914650" lvl="8" indent="-171450" algn="l" defTabSz="685800" eaLnBrk="1" fontAlgn="base" latinLnBrk="0" hangingPunct="1">
              <a:lnSpc>
                <a:spcPct val="100000"/>
              </a:lnSpc>
              <a:spcBef>
                <a:spcPct val="20000"/>
              </a:spcBef>
              <a:spcAft>
                <a:spcPct val="0"/>
              </a:spcAft>
              <a:buFont typeface="Wingdings" panose="05000000000000000000" pitchFamily="2" charset="2"/>
              <a:buChar char="ü"/>
              <a:defRPr sz="1500" u="none" kern="1200" baseline="0">
                <a:solidFill>
                  <a:schemeClr val="tx1"/>
                </a:solidFill>
                <a:latin typeface="+mn-lt"/>
                <a:ea typeface="+mn-ea"/>
                <a:cs typeface="+mn-cs"/>
              </a:defRPr>
            </a:lvl9pPr>
          </a:lstStyle>
          <a:p>
            <a:pPr marL="0" indent="0" eaLnBrk="1" hangingPunct="1">
              <a:lnSpc>
                <a:spcPct val="150000"/>
              </a:lnSpc>
              <a:buFont typeface="Wingdings" panose="05000000000000000000" pitchFamily="2" charset="2"/>
              <a:buNone/>
            </a:pPr>
            <a:r>
              <a:rPr lang="en-US" altLang="zh-CN" sz="1800" b="1" dirty="0">
                <a:solidFill>
                  <a:srgbClr val="000066"/>
                </a:solidFill>
                <a:latin typeface="微软雅黑" panose="020B0503020204020204" pitchFamily="34" charset="-122"/>
                <a:ea typeface="微软雅黑" panose="020B0503020204020204" pitchFamily="34" charset="-122"/>
              </a:rPr>
              <a:t>1</a:t>
            </a:r>
            <a:r>
              <a:rPr lang="zh-CN" altLang="en-US" sz="1800" b="1" dirty="0">
                <a:solidFill>
                  <a:srgbClr val="000066"/>
                </a:solidFill>
                <a:latin typeface="微软雅黑" panose="020B0503020204020204" pitchFamily="34" charset="-122"/>
                <a:ea typeface="微软雅黑" panose="020B0503020204020204" pitchFamily="34" charset="-122"/>
              </a:rPr>
              <a:t>、尺度空间极值检测</a:t>
            </a:r>
            <a:endParaRPr lang="en-US" altLang="zh-CN" sz="1600" b="1" dirty="0">
              <a:solidFill>
                <a:srgbClr val="000066"/>
              </a:solidFill>
              <a:latin typeface="微软雅黑" panose="020B0503020204020204" pitchFamily="34" charset="-122"/>
              <a:ea typeface="微软雅黑" panose="020B0503020204020204" pitchFamily="34" charset="-122"/>
            </a:endParaRPr>
          </a:p>
        </p:txBody>
      </p:sp>
      <p:grpSp>
        <p:nvGrpSpPr>
          <p:cNvPr id="17" name="组合 16"/>
          <p:cNvGrpSpPr/>
          <p:nvPr/>
        </p:nvGrpSpPr>
        <p:grpSpPr>
          <a:xfrm>
            <a:off x="390525" y="3240422"/>
            <a:ext cx="6172200" cy="1364821"/>
            <a:chOff x="390525" y="3240422"/>
            <a:chExt cx="6172200" cy="1364821"/>
          </a:xfrm>
        </p:grpSpPr>
        <p:sp>
          <p:nvSpPr>
            <p:cNvPr id="10" name="文本占位符 13314"/>
            <p:cNvSpPr txBox="1">
              <a:spLocks noChangeArrowheads="1"/>
            </p:cNvSpPr>
            <p:nvPr/>
          </p:nvSpPr>
          <p:spPr bwMode="auto">
            <a:xfrm>
              <a:off x="390525" y="3240422"/>
              <a:ext cx="6172200" cy="422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257175" indent="-257175" algn="l" rtl="0" eaLnBrk="0" fontAlgn="base" hangingPunct="0">
                <a:spcBef>
                  <a:spcPct val="20000"/>
                </a:spcBef>
                <a:spcAft>
                  <a:spcPct val="0"/>
                </a:spcAft>
                <a:buClr>
                  <a:srgbClr val="006600"/>
                </a:buClr>
                <a:buSzPct val="90000"/>
                <a:buFont typeface="Wingdings" panose="05000000000000000000" pitchFamily="2" charset="2"/>
                <a:buChar char="p"/>
                <a:defRPr sz="2100" kern="1200">
                  <a:solidFill>
                    <a:srgbClr val="0066CC"/>
                  </a:solidFill>
                  <a:latin typeface="+mn-lt"/>
                  <a:ea typeface="+mn-ea"/>
                  <a:cs typeface="+mn-cs"/>
                </a:defRPr>
              </a:lvl1pPr>
              <a:lvl2pPr marL="557530" lvl="1" indent="-214630" algn="l" rtl="0" eaLnBrk="0" fontAlgn="base" hangingPunct="0">
                <a:spcBef>
                  <a:spcPct val="20000"/>
                </a:spcBef>
                <a:spcAft>
                  <a:spcPct val="0"/>
                </a:spcAft>
                <a:buClr>
                  <a:srgbClr val="006600"/>
                </a:buClr>
                <a:buSzPct val="90000"/>
                <a:buFont typeface="Wingdings" panose="05000000000000000000" pitchFamily="2" charset="2"/>
                <a:buChar char="u"/>
                <a:defRPr sz="1800" kern="1200">
                  <a:solidFill>
                    <a:srgbClr val="0033CC"/>
                  </a:solidFill>
                  <a:latin typeface="+mn-lt"/>
                  <a:ea typeface="+mn-ea"/>
                  <a:cs typeface="+mn-cs"/>
                </a:defRPr>
              </a:lvl2pPr>
              <a:lvl3pPr marL="857250" lvl="2" indent="-171450" algn="l" rtl="0" eaLnBrk="0" fontAlgn="base" hangingPunct="0">
                <a:spcBef>
                  <a:spcPct val="20000"/>
                </a:spcBef>
                <a:spcAft>
                  <a:spcPct val="0"/>
                </a:spcAft>
                <a:buClr>
                  <a:srgbClr val="006600"/>
                </a:buClr>
                <a:buFont typeface="Wingdings" panose="05000000000000000000" pitchFamily="2" charset="2"/>
                <a:buChar char="l"/>
                <a:defRPr sz="1500" kern="1200">
                  <a:solidFill>
                    <a:schemeClr val="tx1"/>
                  </a:solidFill>
                  <a:latin typeface="+mn-lt"/>
                  <a:ea typeface="+mn-ea"/>
                  <a:cs typeface="+mn-cs"/>
                </a:defRPr>
              </a:lvl3pPr>
              <a:lvl4pPr marL="1200150" lvl="3" indent="-171450" algn="l" rtl="0" eaLnBrk="0" fontAlgn="base" hangingPunct="0">
                <a:spcBef>
                  <a:spcPct val="20000"/>
                </a:spcBef>
                <a:spcAft>
                  <a:spcPct val="0"/>
                </a:spcAft>
                <a:buFont typeface="Wingdings" panose="05000000000000000000" pitchFamily="2" charset="2"/>
                <a:buChar char="l"/>
                <a:defRPr sz="1500" kern="1200">
                  <a:solidFill>
                    <a:schemeClr val="tx1"/>
                  </a:solidFill>
                  <a:latin typeface="+mn-lt"/>
                  <a:ea typeface="+mn-ea"/>
                  <a:cs typeface="+mn-cs"/>
                </a:defRPr>
              </a:lvl4pPr>
              <a:lvl5pPr marL="1543050" lvl="4" indent="-171450" algn="l" rtl="0" eaLnBrk="0" fontAlgn="base" hangingPunct="0">
                <a:spcBef>
                  <a:spcPct val="20000"/>
                </a:spcBef>
                <a:spcAft>
                  <a:spcPct val="0"/>
                </a:spcAft>
                <a:buFont typeface="Wingdings" panose="05000000000000000000" pitchFamily="2" charset="2"/>
                <a:buChar char="ü"/>
                <a:defRPr sz="1500" kern="1200">
                  <a:solidFill>
                    <a:schemeClr val="tx1"/>
                  </a:solidFill>
                  <a:latin typeface="+mn-lt"/>
                  <a:ea typeface="+mn-ea"/>
                  <a:cs typeface="+mn-cs"/>
                </a:defRPr>
              </a:lvl5pPr>
              <a:lvl6pPr marL="1885950" lvl="5" indent="-171450" algn="l" defTabSz="685800" eaLnBrk="1" fontAlgn="base" latinLnBrk="0" hangingPunct="1">
                <a:lnSpc>
                  <a:spcPct val="100000"/>
                </a:lnSpc>
                <a:spcBef>
                  <a:spcPct val="20000"/>
                </a:spcBef>
                <a:spcAft>
                  <a:spcPct val="0"/>
                </a:spcAft>
                <a:buFont typeface="Wingdings" panose="05000000000000000000" pitchFamily="2" charset="2"/>
                <a:buChar char="ü"/>
                <a:defRPr sz="1500" u="none" kern="1200" baseline="0">
                  <a:solidFill>
                    <a:schemeClr val="tx1"/>
                  </a:solidFill>
                  <a:latin typeface="+mn-lt"/>
                  <a:ea typeface="+mn-ea"/>
                  <a:cs typeface="+mn-cs"/>
                </a:defRPr>
              </a:lvl6pPr>
              <a:lvl7pPr marL="2228850" lvl="6" indent="-171450" algn="l" defTabSz="685800" eaLnBrk="1" fontAlgn="base" latinLnBrk="0" hangingPunct="1">
                <a:lnSpc>
                  <a:spcPct val="100000"/>
                </a:lnSpc>
                <a:spcBef>
                  <a:spcPct val="20000"/>
                </a:spcBef>
                <a:spcAft>
                  <a:spcPct val="0"/>
                </a:spcAft>
                <a:buFont typeface="Wingdings" panose="05000000000000000000" pitchFamily="2" charset="2"/>
                <a:buChar char="ü"/>
                <a:defRPr sz="1500" u="none" kern="1200" baseline="0">
                  <a:solidFill>
                    <a:schemeClr val="tx1"/>
                  </a:solidFill>
                  <a:latin typeface="+mn-lt"/>
                  <a:ea typeface="+mn-ea"/>
                  <a:cs typeface="+mn-cs"/>
                </a:defRPr>
              </a:lvl7pPr>
              <a:lvl8pPr marL="2571750" lvl="7" indent="-171450" algn="l" defTabSz="685800" eaLnBrk="1" fontAlgn="base" latinLnBrk="0" hangingPunct="1">
                <a:lnSpc>
                  <a:spcPct val="100000"/>
                </a:lnSpc>
                <a:spcBef>
                  <a:spcPct val="20000"/>
                </a:spcBef>
                <a:spcAft>
                  <a:spcPct val="0"/>
                </a:spcAft>
                <a:buFont typeface="Wingdings" panose="05000000000000000000" pitchFamily="2" charset="2"/>
                <a:buChar char="ü"/>
                <a:defRPr sz="1500" u="none" kern="1200" baseline="0">
                  <a:solidFill>
                    <a:schemeClr val="tx1"/>
                  </a:solidFill>
                  <a:latin typeface="+mn-lt"/>
                  <a:ea typeface="+mn-ea"/>
                  <a:cs typeface="+mn-cs"/>
                </a:defRPr>
              </a:lvl8pPr>
              <a:lvl9pPr marL="2914650" lvl="8" indent="-171450" algn="l" defTabSz="685800" eaLnBrk="1" fontAlgn="base" latinLnBrk="0" hangingPunct="1">
                <a:lnSpc>
                  <a:spcPct val="100000"/>
                </a:lnSpc>
                <a:spcBef>
                  <a:spcPct val="20000"/>
                </a:spcBef>
                <a:spcAft>
                  <a:spcPct val="0"/>
                </a:spcAft>
                <a:buFont typeface="Wingdings" panose="05000000000000000000" pitchFamily="2" charset="2"/>
                <a:buChar char="ü"/>
                <a:defRPr sz="1500" u="none" kern="1200" baseline="0">
                  <a:solidFill>
                    <a:schemeClr val="tx1"/>
                  </a:solidFill>
                  <a:latin typeface="+mn-lt"/>
                  <a:ea typeface="+mn-ea"/>
                  <a:cs typeface="+mn-cs"/>
                </a:defRPr>
              </a:lvl9pPr>
            </a:lstStyle>
            <a:p>
              <a:pPr eaLnBrk="1" hangingPunct="1">
                <a:lnSpc>
                  <a:spcPct val="150000"/>
                </a:lnSpc>
                <a:spcBef>
                  <a:spcPts val="0"/>
                </a:spcBef>
              </a:pPr>
              <a:r>
                <a:rPr lang="zh-CN" altLang="en-US" sz="1800" b="1" dirty="0">
                  <a:solidFill>
                    <a:srgbClr val="000066"/>
                  </a:solidFill>
                  <a:latin typeface="微软雅黑" panose="020B0503020204020204" pitchFamily="34" charset="-122"/>
                  <a:ea typeface="微软雅黑" panose="020B0503020204020204" pitchFamily="34" charset="-122"/>
                </a:rPr>
                <a:t>二维高斯函数形式：</a:t>
              </a:r>
              <a:endParaRPr lang="zh-CN" altLang="en-US" sz="1600" b="1" dirty="0">
                <a:solidFill>
                  <a:srgbClr val="000066"/>
                </a:solidFill>
                <a:latin typeface="微软雅黑" panose="020B0503020204020204" pitchFamily="34" charset="-122"/>
                <a:ea typeface="微软雅黑" panose="020B0503020204020204" pitchFamily="34" charset="-122"/>
              </a:endParaRPr>
            </a:p>
          </p:txBody>
        </p:sp>
        <p:graphicFrame>
          <p:nvGraphicFramePr>
            <p:cNvPr id="16" name="对象 15"/>
            <p:cNvGraphicFramePr>
              <a:graphicFrameLocks noChangeAspect="1"/>
            </p:cNvGraphicFramePr>
            <p:nvPr/>
          </p:nvGraphicFramePr>
          <p:xfrm>
            <a:off x="1677120" y="3698406"/>
            <a:ext cx="3599009" cy="906837"/>
          </p:xfrm>
          <a:graphic>
            <a:graphicData uri="http://schemas.openxmlformats.org/presentationml/2006/ole">
              <mc:AlternateContent xmlns:mc="http://schemas.openxmlformats.org/markup-compatibility/2006">
                <mc:Choice xmlns:v="urn:schemas-microsoft-com:vml" Requires="v">
                  <p:oleObj spid="_x0000_s35845" name="Equation" r:id="rId1" imgW="38709600" imgH="9753600" progId="Equation.DSMT4">
                    <p:embed/>
                  </p:oleObj>
                </mc:Choice>
                <mc:Fallback>
                  <p:oleObj name="Equation" r:id="rId1" imgW="38709600" imgH="9753600" progId="Equation.DSMT4">
                    <p:embed/>
                    <p:pic>
                      <p:nvPicPr>
                        <p:cNvPr id="0" name="图片 33793"/>
                        <p:cNvPicPr/>
                        <p:nvPr/>
                      </p:nvPicPr>
                      <p:blipFill>
                        <a:blip r:embed="rId2"/>
                        <a:stretch>
                          <a:fillRect/>
                        </a:stretch>
                      </p:blipFill>
                      <p:spPr>
                        <a:xfrm>
                          <a:off x="1677120" y="3698406"/>
                          <a:ext cx="3599009" cy="906837"/>
                        </a:xfrm>
                        <a:prstGeom prst="rect">
                          <a:avLst/>
                        </a:prstGeom>
                      </p:spPr>
                    </p:pic>
                  </p:oleObj>
                </mc:Fallback>
              </mc:AlternateContent>
            </a:graphicData>
          </a:graphic>
        </p:graphicFrame>
      </p:grpSp>
      <p:sp>
        <p:nvSpPr>
          <p:cNvPr id="13" name="灯片编号占位符 19"/>
          <p:cNvSpPr txBox="1"/>
          <p:nvPr/>
        </p:nvSpPr>
        <p:spPr>
          <a:xfrm>
            <a:off x="4843463" y="4767264"/>
            <a:ext cx="1543050" cy="273844"/>
          </a:xfrm>
          <a:prstGeom prst="rect">
            <a:avLst/>
          </a:prstGeom>
        </p:spPr>
        <p:txBody>
          <a:bodyPr vert="horz" lIns="91440" tIns="45720" rIns="91440" bIns="45720" rtlCol="0" anchor="ctr"/>
          <a:lstStyle>
            <a:defPPr>
              <a:defRPr lang="zh-CN"/>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8F63A3B-78C7-47BE-AE5E-E10140E04643}" type="slidenum">
              <a:rPr lang="en-US" sz="1200" smtClean="0">
                <a:solidFill>
                  <a:srgbClr val="000000"/>
                </a:solidFill>
                <a:latin typeface="Calibri" panose="020F0502020204030204"/>
              </a:rPr>
            </a:fld>
            <a:endParaRPr lang="en-US" sz="1200" dirty="0">
              <a:solidFill>
                <a:srgbClr val="000000"/>
              </a:solidFill>
              <a:latin typeface="Calibri" panose="020F0502020204030204"/>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8193"/>
          <p:cNvSpPr txBox="1">
            <a:spLocks noChangeArrowheads="1"/>
          </p:cNvSpPr>
          <p:nvPr/>
        </p:nvSpPr>
        <p:spPr bwMode="auto">
          <a:xfrm>
            <a:off x="629842" y="86202"/>
            <a:ext cx="2448638" cy="422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l" rtl="0" eaLnBrk="0" fontAlgn="base" hangingPunct="0">
              <a:spcBef>
                <a:spcPct val="0"/>
              </a:spcBef>
              <a:spcAft>
                <a:spcPct val="0"/>
              </a:spcAft>
              <a:defRPr sz="2400" b="1" kern="1200">
                <a:solidFill>
                  <a:srgbClr val="0000FF"/>
                </a:solidFill>
                <a:latin typeface="+mj-lt"/>
                <a:ea typeface="+mj-ea"/>
                <a:cs typeface="+mj-cs"/>
              </a:defRPr>
            </a:lvl1pPr>
            <a:lvl2pPr algn="l" rtl="0" eaLnBrk="0" fontAlgn="base" hangingPunct="0">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2pPr>
            <a:lvl3pPr algn="l" rtl="0" eaLnBrk="0" fontAlgn="base" hangingPunct="0">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3pPr>
            <a:lvl4pPr algn="l" rtl="0" eaLnBrk="0" fontAlgn="base" hangingPunct="0">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4pPr>
            <a:lvl5pPr algn="l" rtl="0" eaLnBrk="0" fontAlgn="base" hangingPunct="0">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5pPr>
            <a:lvl6pPr marL="342900" algn="l" rtl="0" fontAlgn="base">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6pPr>
            <a:lvl7pPr marL="685800" algn="l" rtl="0" fontAlgn="base">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7pPr>
            <a:lvl8pPr marL="1028700" algn="l" rtl="0" fontAlgn="base">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8pPr>
            <a:lvl9pPr marL="1371600" algn="l" rtl="0" fontAlgn="base">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9pPr>
          </a:lstStyle>
          <a:p>
            <a:pPr eaLnBrk="1" hangingPunct="1"/>
            <a:r>
              <a:rPr lang="zh-CN" altLang="en-US" sz="1600" dirty="0">
                <a:solidFill>
                  <a:srgbClr val="000000"/>
                </a:solidFill>
                <a:latin typeface="微软雅黑" panose="020B0503020204020204" pitchFamily="34" charset="-122"/>
                <a:ea typeface="微软雅黑" panose="020B0503020204020204" pitchFamily="34" charset="-122"/>
                <a:cs typeface="+mn-cs"/>
              </a:rPr>
              <a:t>二、手工特征技术</a:t>
            </a:r>
            <a:endParaRPr lang="en-US" altLang="zh-CN" sz="1600" dirty="0">
              <a:solidFill>
                <a:srgbClr val="000000"/>
              </a:solidFill>
              <a:latin typeface="微软雅黑" panose="020B0503020204020204" pitchFamily="34" charset="-122"/>
              <a:ea typeface="微软雅黑" panose="020B0503020204020204" pitchFamily="34" charset="-122"/>
              <a:cs typeface="+mn-cs"/>
            </a:endParaRPr>
          </a:p>
        </p:txBody>
      </p:sp>
      <p:sp>
        <p:nvSpPr>
          <p:cNvPr id="3" name="文本框 2"/>
          <p:cNvSpPr txBox="1"/>
          <p:nvPr/>
        </p:nvSpPr>
        <p:spPr>
          <a:xfrm>
            <a:off x="5361708" y="162538"/>
            <a:ext cx="1201017" cy="338554"/>
          </a:xfrm>
          <a:prstGeom prst="rect">
            <a:avLst/>
          </a:prstGeom>
          <a:noFill/>
        </p:spPr>
        <p:txBody>
          <a:bodyPr wrap="square" rtlCol="0">
            <a:spAutoFit/>
          </a:bodyPr>
          <a:lstStyle/>
          <a:p>
            <a:pPr algn="ctr"/>
            <a:r>
              <a:rPr lang="en-US" altLang="zh-CN" sz="1600" b="1" dirty="0">
                <a:solidFill>
                  <a:prstClr val="white"/>
                </a:solidFill>
                <a:latin typeface="微软雅黑" panose="020B0503020204020204" pitchFamily="34" charset="-122"/>
                <a:ea typeface="微软雅黑" panose="020B0503020204020204" pitchFamily="34" charset="-122"/>
              </a:rPr>
              <a:t>SIFT</a:t>
            </a:r>
            <a:r>
              <a:rPr lang="zh-CN" altLang="en-US" sz="1600" b="1" dirty="0">
                <a:solidFill>
                  <a:prstClr val="white"/>
                </a:solidFill>
                <a:latin typeface="微软雅黑" panose="020B0503020204020204" pitchFamily="34" charset="-122"/>
                <a:ea typeface="微软雅黑" panose="020B0503020204020204" pitchFamily="34" charset="-122"/>
              </a:rPr>
              <a:t>步骤</a:t>
            </a:r>
            <a:endParaRPr lang="zh-CN" altLang="en-US" sz="1600" b="1" dirty="0">
              <a:solidFill>
                <a:prstClr val="white"/>
              </a:solidFill>
              <a:latin typeface="微软雅黑" panose="020B0503020204020204" pitchFamily="34" charset="-122"/>
              <a:ea typeface="微软雅黑" panose="020B0503020204020204" pitchFamily="34" charset="-122"/>
            </a:endParaRPr>
          </a:p>
        </p:txBody>
      </p:sp>
      <p:sp>
        <p:nvSpPr>
          <p:cNvPr id="4" name="文本占位符 11266"/>
          <p:cNvSpPr txBox="1">
            <a:spLocks noChangeArrowheads="1"/>
          </p:cNvSpPr>
          <p:nvPr/>
        </p:nvSpPr>
        <p:spPr bwMode="auto">
          <a:xfrm>
            <a:off x="390525" y="501092"/>
            <a:ext cx="6172200" cy="528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257175" indent="-257175" algn="l" rtl="0" eaLnBrk="0" fontAlgn="base" hangingPunct="0">
              <a:spcBef>
                <a:spcPct val="20000"/>
              </a:spcBef>
              <a:spcAft>
                <a:spcPct val="0"/>
              </a:spcAft>
              <a:buClr>
                <a:srgbClr val="006600"/>
              </a:buClr>
              <a:buSzPct val="90000"/>
              <a:buFont typeface="Wingdings" panose="05000000000000000000" pitchFamily="2" charset="2"/>
              <a:buChar char="p"/>
              <a:defRPr sz="2100" kern="1200">
                <a:solidFill>
                  <a:srgbClr val="0066CC"/>
                </a:solidFill>
                <a:latin typeface="+mn-lt"/>
                <a:ea typeface="+mn-ea"/>
                <a:cs typeface="+mn-cs"/>
              </a:defRPr>
            </a:lvl1pPr>
            <a:lvl2pPr marL="557530" lvl="1" indent="-214630" algn="l" rtl="0" eaLnBrk="0" fontAlgn="base" hangingPunct="0">
              <a:spcBef>
                <a:spcPct val="20000"/>
              </a:spcBef>
              <a:spcAft>
                <a:spcPct val="0"/>
              </a:spcAft>
              <a:buClr>
                <a:srgbClr val="006600"/>
              </a:buClr>
              <a:buSzPct val="90000"/>
              <a:buFont typeface="Wingdings" panose="05000000000000000000" pitchFamily="2" charset="2"/>
              <a:buChar char="u"/>
              <a:defRPr sz="1800" kern="1200">
                <a:solidFill>
                  <a:srgbClr val="0033CC"/>
                </a:solidFill>
                <a:latin typeface="+mn-lt"/>
                <a:ea typeface="+mn-ea"/>
                <a:cs typeface="+mn-cs"/>
              </a:defRPr>
            </a:lvl2pPr>
            <a:lvl3pPr marL="857250" lvl="2" indent="-171450" algn="l" rtl="0" eaLnBrk="0" fontAlgn="base" hangingPunct="0">
              <a:spcBef>
                <a:spcPct val="20000"/>
              </a:spcBef>
              <a:spcAft>
                <a:spcPct val="0"/>
              </a:spcAft>
              <a:buClr>
                <a:srgbClr val="006600"/>
              </a:buClr>
              <a:buFont typeface="Wingdings" panose="05000000000000000000" pitchFamily="2" charset="2"/>
              <a:buChar char="l"/>
              <a:defRPr sz="1500" kern="1200">
                <a:solidFill>
                  <a:schemeClr val="tx1"/>
                </a:solidFill>
                <a:latin typeface="+mn-lt"/>
                <a:ea typeface="+mn-ea"/>
                <a:cs typeface="+mn-cs"/>
              </a:defRPr>
            </a:lvl3pPr>
            <a:lvl4pPr marL="1200150" lvl="3" indent="-171450" algn="l" rtl="0" eaLnBrk="0" fontAlgn="base" hangingPunct="0">
              <a:spcBef>
                <a:spcPct val="20000"/>
              </a:spcBef>
              <a:spcAft>
                <a:spcPct val="0"/>
              </a:spcAft>
              <a:buFont typeface="Wingdings" panose="05000000000000000000" pitchFamily="2" charset="2"/>
              <a:buChar char="l"/>
              <a:defRPr sz="1500" kern="1200">
                <a:solidFill>
                  <a:schemeClr val="tx1"/>
                </a:solidFill>
                <a:latin typeface="+mn-lt"/>
                <a:ea typeface="+mn-ea"/>
                <a:cs typeface="+mn-cs"/>
              </a:defRPr>
            </a:lvl4pPr>
            <a:lvl5pPr marL="1543050" lvl="4" indent="-171450" algn="l" rtl="0" eaLnBrk="0" fontAlgn="base" hangingPunct="0">
              <a:spcBef>
                <a:spcPct val="20000"/>
              </a:spcBef>
              <a:spcAft>
                <a:spcPct val="0"/>
              </a:spcAft>
              <a:buFont typeface="Wingdings" panose="05000000000000000000" pitchFamily="2" charset="2"/>
              <a:buChar char="ü"/>
              <a:defRPr sz="1500" kern="1200">
                <a:solidFill>
                  <a:schemeClr val="tx1"/>
                </a:solidFill>
                <a:latin typeface="+mn-lt"/>
                <a:ea typeface="+mn-ea"/>
                <a:cs typeface="+mn-cs"/>
              </a:defRPr>
            </a:lvl5pPr>
            <a:lvl6pPr marL="1885950" lvl="5" indent="-171450" algn="l" defTabSz="685800" eaLnBrk="1" fontAlgn="base" latinLnBrk="0" hangingPunct="1">
              <a:lnSpc>
                <a:spcPct val="100000"/>
              </a:lnSpc>
              <a:spcBef>
                <a:spcPct val="20000"/>
              </a:spcBef>
              <a:spcAft>
                <a:spcPct val="0"/>
              </a:spcAft>
              <a:buFont typeface="Wingdings" panose="05000000000000000000" pitchFamily="2" charset="2"/>
              <a:buChar char="ü"/>
              <a:defRPr sz="1500" u="none" kern="1200" baseline="0">
                <a:solidFill>
                  <a:schemeClr val="tx1"/>
                </a:solidFill>
                <a:latin typeface="+mn-lt"/>
                <a:ea typeface="+mn-ea"/>
                <a:cs typeface="+mn-cs"/>
              </a:defRPr>
            </a:lvl6pPr>
            <a:lvl7pPr marL="2228850" lvl="6" indent="-171450" algn="l" defTabSz="685800" eaLnBrk="1" fontAlgn="base" latinLnBrk="0" hangingPunct="1">
              <a:lnSpc>
                <a:spcPct val="100000"/>
              </a:lnSpc>
              <a:spcBef>
                <a:spcPct val="20000"/>
              </a:spcBef>
              <a:spcAft>
                <a:spcPct val="0"/>
              </a:spcAft>
              <a:buFont typeface="Wingdings" panose="05000000000000000000" pitchFamily="2" charset="2"/>
              <a:buChar char="ü"/>
              <a:defRPr sz="1500" u="none" kern="1200" baseline="0">
                <a:solidFill>
                  <a:schemeClr val="tx1"/>
                </a:solidFill>
                <a:latin typeface="+mn-lt"/>
                <a:ea typeface="+mn-ea"/>
                <a:cs typeface="+mn-cs"/>
              </a:defRPr>
            </a:lvl7pPr>
            <a:lvl8pPr marL="2571750" lvl="7" indent="-171450" algn="l" defTabSz="685800" eaLnBrk="1" fontAlgn="base" latinLnBrk="0" hangingPunct="1">
              <a:lnSpc>
                <a:spcPct val="100000"/>
              </a:lnSpc>
              <a:spcBef>
                <a:spcPct val="20000"/>
              </a:spcBef>
              <a:spcAft>
                <a:spcPct val="0"/>
              </a:spcAft>
              <a:buFont typeface="Wingdings" panose="05000000000000000000" pitchFamily="2" charset="2"/>
              <a:buChar char="ü"/>
              <a:defRPr sz="1500" u="none" kern="1200" baseline="0">
                <a:solidFill>
                  <a:schemeClr val="tx1"/>
                </a:solidFill>
                <a:latin typeface="+mn-lt"/>
                <a:ea typeface="+mn-ea"/>
                <a:cs typeface="+mn-cs"/>
              </a:defRPr>
            </a:lvl8pPr>
            <a:lvl9pPr marL="2914650" lvl="8" indent="-171450" algn="l" defTabSz="685800" eaLnBrk="1" fontAlgn="base" latinLnBrk="0" hangingPunct="1">
              <a:lnSpc>
                <a:spcPct val="100000"/>
              </a:lnSpc>
              <a:spcBef>
                <a:spcPct val="20000"/>
              </a:spcBef>
              <a:spcAft>
                <a:spcPct val="0"/>
              </a:spcAft>
              <a:buFont typeface="Wingdings" panose="05000000000000000000" pitchFamily="2" charset="2"/>
              <a:buChar char="ü"/>
              <a:defRPr sz="1500" u="none" kern="1200" baseline="0">
                <a:solidFill>
                  <a:schemeClr val="tx1"/>
                </a:solidFill>
                <a:latin typeface="+mn-lt"/>
                <a:ea typeface="+mn-ea"/>
                <a:cs typeface="+mn-cs"/>
              </a:defRPr>
            </a:lvl9pPr>
          </a:lstStyle>
          <a:p>
            <a:pPr marL="0" indent="0" eaLnBrk="1" hangingPunct="1">
              <a:lnSpc>
                <a:spcPct val="150000"/>
              </a:lnSpc>
              <a:buFont typeface="Wingdings" panose="05000000000000000000" pitchFamily="2" charset="2"/>
              <a:buNone/>
            </a:pPr>
            <a:r>
              <a:rPr lang="en-US" altLang="zh-CN" sz="1800" b="1" dirty="0">
                <a:solidFill>
                  <a:srgbClr val="000066"/>
                </a:solidFill>
                <a:latin typeface="微软雅黑" panose="020B0503020204020204" pitchFamily="34" charset="-122"/>
                <a:ea typeface="微软雅黑" panose="020B0503020204020204" pitchFamily="34" charset="-122"/>
              </a:rPr>
              <a:t>1</a:t>
            </a:r>
            <a:r>
              <a:rPr lang="zh-CN" altLang="en-US" sz="1800" b="1" dirty="0">
                <a:solidFill>
                  <a:srgbClr val="000066"/>
                </a:solidFill>
                <a:latin typeface="微软雅黑" panose="020B0503020204020204" pitchFamily="34" charset="-122"/>
                <a:ea typeface="微软雅黑" panose="020B0503020204020204" pitchFamily="34" charset="-122"/>
              </a:rPr>
              <a:t>、尺度空间极值检测</a:t>
            </a:r>
            <a:endParaRPr lang="en-US" altLang="zh-CN" sz="1600" b="1" dirty="0">
              <a:solidFill>
                <a:srgbClr val="000066"/>
              </a:solidFill>
              <a:latin typeface="微软雅黑" panose="020B0503020204020204" pitchFamily="34" charset="-122"/>
              <a:ea typeface="微软雅黑" panose="020B0503020204020204" pitchFamily="34" charset="-122"/>
            </a:endParaRPr>
          </a:p>
        </p:txBody>
      </p:sp>
      <p:pic>
        <p:nvPicPr>
          <p:cNvPr id="7" name="图片 6"/>
          <p:cNvPicPr>
            <a:picLocks noChangeAspect="1"/>
          </p:cNvPicPr>
          <p:nvPr/>
        </p:nvPicPr>
        <p:blipFill>
          <a:blip r:embed="rId1">
            <a:clrChange>
              <a:clrFrom>
                <a:srgbClr val="FFFFFF"/>
              </a:clrFrom>
              <a:clrTo>
                <a:srgbClr val="FFFFFF">
                  <a:alpha val="0"/>
                </a:srgbClr>
              </a:clrTo>
            </a:clrChange>
            <a:extLst>
              <a:ext uri="{BEBA8EAE-BF5A-486C-A8C5-ECC9F3942E4B}">
                <a14:imgProps xmlns:a14="http://schemas.microsoft.com/office/drawing/2010/main">
                  <a14:imgLayer r:embed="rId2">
                    <a14:imgEffect>
                      <a14:sharpenSoften amount="41000"/>
                    </a14:imgEffect>
                  </a14:imgLayer>
                </a14:imgProps>
              </a:ext>
            </a:extLst>
          </a:blip>
          <a:stretch>
            <a:fillRect/>
          </a:stretch>
        </p:blipFill>
        <p:spPr>
          <a:xfrm>
            <a:off x="2443368" y="3189136"/>
            <a:ext cx="4060174" cy="1453272"/>
          </a:xfrm>
          <a:prstGeom prst="rect">
            <a:avLst/>
          </a:prstGeom>
        </p:spPr>
      </p:pic>
      <p:grpSp>
        <p:nvGrpSpPr>
          <p:cNvPr id="25" name="组合 24"/>
          <p:cNvGrpSpPr/>
          <p:nvPr/>
        </p:nvGrpSpPr>
        <p:grpSpPr>
          <a:xfrm>
            <a:off x="390525" y="999457"/>
            <a:ext cx="6172200" cy="480076"/>
            <a:chOff x="390525" y="999457"/>
            <a:chExt cx="6172200" cy="480076"/>
          </a:xfrm>
        </p:grpSpPr>
        <p:sp>
          <p:nvSpPr>
            <p:cNvPr id="23" name="文本占位符 13314"/>
            <p:cNvSpPr txBox="1">
              <a:spLocks noChangeArrowheads="1"/>
            </p:cNvSpPr>
            <p:nvPr/>
          </p:nvSpPr>
          <p:spPr bwMode="auto">
            <a:xfrm>
              <a:off x="390525" y="999457"/>
              <a:ext cx="6172200" cy="422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257175" indent="-257175" algn="l" rtl="0" eaLnBrk="0" fontAlgn="base" hangingPunct="0">
                <a:spcBef>
                  <a:spcPct val="20000"/>
                </a:spcBef>
                <a:spcAft>
                  <a:spcPct val="0"/>
                </a:spcAft>
                <a:buClr>
                  <a:srgbClr val="006600"/>
                </a:buClr>
                <a:buSzPct val="90000"/>
                <a:buFont typeface="Wingdings" panose="05000000000000000000" pitchFamily="2" charset="2"/>
                <a:buChar char="p"/>
                <a:defRPr sz="2100" kern="1200">
                  <a:solidFill>
                    <a:srgbClr val="0066CC"/>
                  </a:solidFill>
                  <a:latin typeface="+mn-lt"/>
                  <a:ea typeface="+mn-ea"/>
                  <a:cs typeface="+mn-cs"/>
                </a:defRPr>
              </a:lvl1pPr>
              <a:lvl2pPr marL="557530" lvl="1" indent="-214630" algn="l" rtl="0" eaLnBrk="0" fontAlgn="base" hangingPunct="0">
                <a:spcBef>
                  <a:spcPct val="20000"/>
                </a:spcBef>
                <a:spcAft>
                  <a:spcPct val="0"/>
                </a:spcAft>
                <a:buClr>
                  <a:srgbClr val="006600"/>
                </a:buClr>
                <a:buSzPct val="90000"/>
                <a:buFont typeface="Wingdings" panose="05000000000000000000" pitchFamily="2" charset="2"/>
                <a:buChar char="u"/>
                <a:defRPr sz="1800" kern="1200">
                  <a:solidFill>
                    <a:srgbClr val="0033CC"/>
                  </a:solidFill>
                  <a:latin typeface="+mn-lt"/>
                  <a:ea typeface="+mn-ea"/>
                  <a:cs typeface="+mn-cs"/>
                </a:defRPr>
              </a:lvl2pPr>
              <a:lvl3pPr marL="857250" lvl="2" indent="-171450" algn="l" rtl="0" eaLnBrk="0" fontAlgn="base" hangingPunct="0">
                <a:spcBef>
                  <a:spcPct val="20000"/>
                </a:spcBef>
                <a:spcAft>
                  <a:spcPct val="0"/>
                </a:spcAft>
                <a:buClr>
                  <a:srgbClr val="006600"/>
                </a:buClr>
                <a:buFont typeface="Wingdings" panose="05000000000000000000" pitchFamily="2" charset="2"/>
                <a:buChar char="l"/>
                <a:defRPr sz="1500" kern="1200">
                  <a:solidFill>
                    <a:schemeClr val="tx1"/>
                  </a:solidFill>
                  <a:latin typeface="+mn-lt"/>
                  <a:ea typeface="+mn-ea"/>
                  <a:cs typeface="+mn-cs"/>
                </a:defRPr>
              </a:lvl3pPr>
              <a:lvl4pPr marL="1200150" lvl="3" indent="-171450" algn="l" rtl="0" eaLnBrk="0" fontAlgn="base" hangingPunct="0">
                <a:spcBef>
                  <a:spcPct val="20000"/>
                </a:spcBef>
                <a:spcAft>
                  <a:spcPct val="0"/>
                </a:spcAft>
                <a:buFont typeface="Wingdings" panose="05000000000000000000" pitchFamily="2" charset="2"/>
                <a:buChar char="l"/>
                <a:defRPr sz="1500" kern="1200">
                  <a:solidFill>
                    <a:schemeClr val="tx1"/>
                  </a:solidFill>
                  <a:latin typeface="+mn-lt"/>
                  <a:ea typeface="+mn-ea"/>
                  <a:cs typeface="+mn-cs"/>
                </a:defRPr>
              </a:lvl4pPr>
              <a:lvl5pPr marL="1543050" lvl="4" indent="-171450" algn="l" rtl="0" eaLnBrk="0" fontAlgn="base" hangingPunct="0">
                <a:spcBef>
                  <a:spcPct val="20000"/>
                </a:spcBef>
                <a:spcAft>
                  <a:spcPct val="0"/>
                </a:spcAft>
                <a:buFont typeface="Wingdings" panose="05000000000000000000" pitchFamily="2" charset="2"/>
                <a:buChar char="ü"/>
                <a:defRPr sz="1500" kern="1200">
                  <a:solidFill>
                    <a:schemeClr val="tx1"/>
                  </a:solidFill>
                  <a:latin typeface="+mn-lt"/>
                  <a:ea typeface="+mn-ea"/>
                  <a:cs typeface="+mn-cs"/>
                </a:defRPr>
              </a:lvl5pPr>
              <a:lvl6pPr marL="1885950" lvl="5" indent="-171450" algn="l" defTabSz="685800" eaLnBrk="1" fontAlgn="base" latinLnBrk="0" hangingPunct="1">
                <a:lnSpc>
                  <a:spcPct val="100000"/>
                </a:lnSpc>
                <a:spcBef>
                  <a:spcPct val="20000"/>
                </a:spcBef>
                <a:spcAft>
                  <a:spcPct val="0"/>
                </a:spcAft>
                <a:buFont typeface="Wingdings" panose="05000000000000000000" pitchFamily="2" charset="2"/>
                <a:buChar char="ü"/>
                <a:defRPr sz="1500" u="none" kern="1200" baseline="0">
                  <a:solidFill>
                    <a:schemeClr val="tx1"/>
                  </a:solidFill>
                  <a:latin typeface="+mn-lt"/>
                  <a:ea typeface="+mn-ea"/>
                  <a:cs typeface="+mn-cs"/>
                </a:defRPr>
              </a:lvl6pPr>
              <a:lvl7pPr marL="2228850" lvl="6" indent="-171450" algn="l" defTabSz="685800" eaLnBrk="1" fontAlgn="base" latinLnBrk="0" hangingPunct="1">
                <a:lnSpc>
                  <a:spcPct val="100000"/>
                </a:lnSpc>
                <a:spcBef>
                  <a:spcPct val="20000"/>
                </a:spcBef>
                <a:spcAft>
                  <a:spcPct val="0"/>
                </a:spcAft>
                <a:buFont typeface="Wingdings" panose="05000000000000000000" pitchFamily="2" charset="2"/>
                <a:buChar char="ü"/>
                <a:defRPr sz="1500" u="none" kern="1200" baseline="0">
                  <a:solidFill>
                    <a:schemeClr val="tx1"/>
                  </a:solidFill>
                  <a:latin typeface="+mn-lt"/>
                  <a:ea typeface="+mn-ea"/>
                  <a:cs typeface="+mn-cs"/>
                </a:defRPr>
              </a:lvl7pPr>
              <a:lvl8pPr marL="2571750" lvl="7" indent="-171450" algn="l" defTabSz="685800" eaLnBrk="1" fontAlgn="base" latinLnBrk="0" hangingPunct="1">
                <a:lnSpc>
                  <a:spcPct val="100000"/>
                </a:lnSpc>
                <a:spcBef>
                  <a:spcPct val="20000"/>
                </a:spcBef>
                <a:spcAft>
                  <a:spcPct val="0"/>
                </a:spcAft>
                <a:buFont typeface="Wingdings" panose="05000000000000000000" pitchFamily="2" charset="2"/>
                <a:buChar char="ü"/>
                <a:defRPr sz="1500" u="none" kern="1200" baseline="0">
                  <a:solidFill>
                    <a:schemeClr val="tx1"/>
                  </a:solidFill>
                  <a:latin typeface="+mn-lt"/>
                  <a:ea typeface="+mn-ea"/>
                  <a:cs typeface="+mn-cs"/>
                </a:defRPr>
              </a:lvl8pPr>
              <a:lvl9pPr marL="2914650" lvl="8" indent="-171450" algn="l" defTabSz="685800" eaLnBrk="1" fontAlgn="base" latinLnBrk="0" hangingPunct="1">
                <a:lnSpc>
                  <a:spcPct val="100000"/>
                </a:lnSpc>
                <a:spcBef>
                  <a:spcPct val="20000"/>
                </a:spcBef>
                <a:spcAft>
                  <a:spcPct val="0"/>
                </a:spcAft>
                <a:buFont typeface="Wingdings" panose="05000000000000000000" pitchFamily="2" charset="2"/>
                <a:buChar char="ü"/>
                <a:defRPr sz="1500" u="none" kern="1200" baseline="0">
                  <a:solidFill>
                    <a:schemeClr val="tx1"/>
                  </a:solidFill>
                  <a:latin typeface="+mn-lt"/>
                  <a:ea typeface="+mn-ea"/>
                  <a:cs typeface="+mn-cs"/>
                </a:defRPr>
              </a:lvl9pPr>
            </a:lstStyle>
            <a:p>
              <a:pPr eaLnBrk="1" hangingPunct="1">
                <a:lnSpc>
                  <a:spcPct val="150000"/>
                </a:lnSpc>
                <a:spcBef>
                  <a:spcPts val="0"/>
                </a:spcBef>
              </a:pPr>
              <a:r>
                <a:rPr lang="zh-CN" altLang="en-US" sz="1800" b="1" dirty="0">
                  <a:solidFill>
                    <a:srgbClr val="000066"/>
                  </a:solidFill>
                  <a:latin typeface="微软雅黑" panose="020B0503020204020204" pitchFamily="34" charset="-122"/>
                  <a:ea typeface="微软雅黑" panose="020B0503020204020204" pitchFamily="34" charset="-122"/>
                </a:rPr>
                <a:t>定义原图像大小为：</a:t>
              </a:r>
              <a:endParaRPr lang="zh-CN" altLang="en-US" sz="1600" b="1" dirty="0">
                <a:solidFill>
                  <a:srgbClr val="000066"/>
                </a:solidFill>
                <a:latin typeface="微软雅黑" panose="020B0503020204020204" pitchFamily="34" charset="-122"/>
                <a:ea typeface="微软雅黑" panose="020B0503020204020204" pitchFamily="34" charset="-122"/>
              </a:endParaRPr>
            </a:p>
          </p:txBody>
        </p:sp>
        <p:graphicFrame>
          <p:nvGraphicFramePr>
            <p:cNvPr id="21" name="对象 20"/>
            <p:cNvGraphicFramePr>
              <a:graphicFrameLocks noChangeAspect="1"/>
            </p:cNvGraphicFramePr>
            <p:nvPr/>
          </p:nvGraphicFramePr>
          <p:xfrm>
            <a:off x="2956500" y="1047533"/>
            <a:ext cx="945000" cy="432000"/>
          </p:xfrm>
          <a:graphic>
            <a:graphicData uri="http://schemas.openxmlformats.org/presentationml/2006/ole">
              <mc:AlternateContent xmlns:mc="http://schemas.openxmlformats.org/markup-compatibility/2006">
                <mc:Choice xmlns:v="urn:schemas-microsoft-com:vml" Requires="v">
                  <p:oleObj spid="_x0000_s36873" name="Equation" r:id="rId3" imgW="10668000" imgH="4876800" progId="Equation.DSMT4">
                    <p:embed/>
                  </p:oleObj>
                </mc:Choice>
                <mc:Fallback>
                  <p:oleObj name="Equation" r:id="rId3" imgW="10668000" imgH="4876800" progId="Equation.DSMT4">
                    <p:embed/>
                    <p:pic>
                      <p:nvPicPr>
                        <p:cNvPr id="0" name="图片 33793"/>
                        <p:cNvPicPr/>
                        <p:nvPr/>
                      </p:nvPicPr>
                      <p:blipFill>
                        <a:blip r:embed="rId4"/>
                        <a:stretch>
                          <a:fillRect/>
                        </a:stretch>
                      </p:blipFill>
                      <p:spPr>
                        <a:xfrm>
                          <a:off x="2956500" y="1047533"/>
                          <a:ext cx="945000" cy="432000"/>
                        </a:xfrm>
                        <a:prstGeom prst="rect">
                          <a:avLst/>
                        </a:prstGeom>
                      </p:spPr>
                    </p:pic>
                  </p:oleObj>
                </mc:Fallback>
              </mc:AlternateContent>
            </a:graphicData>
          </a:graphic>
        </p:graphicFrame>
      </p:grpSp>
      <p:grpSp>
        <p:nvGrpSpPr>
          <p:cNvPr id="33" name="组合 32"/>
          <p:cNvGrpSpPr/>
          <p:nvPr/>
        </p:nvGrpSpPr>
        <p:grpSpPr>
          <a:xfrm>
            <a:off x="390525" y="1484822"/>
            <a:ext cx="6113017" cy="1375945"/>
            <a:chOff x="390525" y="1484822"/>
            <a:chExt cx="6113017" cy="1375945"/>
          </a:xfrm>
        </p:grpSpPr>
        <p:sp>
          <p:nvSpPr>
            <p:cNvPr id="29" name="文本占位符 13314"/>
            <p:cNvSpPr txBox="1">
              <a:spLocks noChangeArrowheads="1"/>
            </p:cNvSpPr>
            <p:nvPr/>
          </p:nvSpPr>
          <p:spPr bwMode="auto">
            <a:xfrm>
              <a:off x="390525" y="1484822"/>
              <a:ext cx="6113017" cy="1375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257175" indent="-257175" algn="l" rtl="0" eaLnBrk="0" fontAlgn="base" hangingPunct="0">
                <a:spcBef>
                  <a:spcPct val="20000"/>
                </a:spcBef>
                <a:spcAft>
                  <a:spcPct val="0"/>
                </a:spcAft>
                <a:buClr>
                  <a:srgbClr val="006600"/>
                </a:buClr>
                <a:buSzPct val="90000"/>
                <a:buFont typeface="Wingdings" panose="05000000000000000000" pitchFamily="2" charset="2"/>
                <a:buChar char="p"/>
                <a:defRPr sz="2100" kern="1200">
                  <a:solidFill>
                    <a:srgbClr val="0066CC"/>
                  </a:solidFill>
                  <a:latin typeface="+mn-lt"/>
                  <a:ea typeface="+mn-ea"/>
                  <a:cs typeface="+mn-cs"/>
                </a:defRPr>
              </a:lvl1pPr>
              <a:lvl2pPr marL="557530" lvl="1" indent="-214630" algn="l" rtl="0" eaLnBrk="0" fontAlgn="base" hangingPunct="0">
                <a:spcBef>
                  <a:spcPct val="20000"/>
                </a:spcBef>
                <a:spcAft>
                  <a:spcPct val="0"/>
                </a:spcAft>
                <a:buClr>
                  <a:srgbClr val="006600"/>
                </a:buClr>
                <a:buSzPct val="90000"/>
                <a:buFont typeface="Wingdings" panose="05000000000000000000" pitchFamily="2" charset="2"/>
                <a:buChar char="u"/>
                <a:defRPr sz="1800" kern="1200">
                  <a:solidFill>
                    <a:srgbClr val="0033CC"/>
                  </a:solidFill>
                  <a:latin typeface="+mn-lt"/>
                  <a:ea typeface="+mn-ea"/>
                  <a:cs typeface="+mn-cs"/>
                </a:defRPr>
              </a:lvl2pPr>
              <a:lvl3pPr marL="857250" lvl="2" indent="-171450" algn="l" rtl="0" eaLnBrk="0" fontAlgn="base" hangingPunct="0">
                <a:spcBef>
                  <a:spcPct val="20000"/>
                </a:spcBef>
                <a:spcAft>
                  <a:spcPct val="0"/>
                </a:spcAft>
                <a:buClr>
                  <a:srgbClr val="006600"/>
                </a:buClr>
                <a:buFont typeface="Wingdings" panose="05000000000000000000" pitchFamily="2" charset="2"/>
                <a:buChar char="l"/>
                <a:defRPr sz="1500" kern="1200">
                  <a:solidFill>
                    <a:schemeClr val="tx1"/>
                  </a:solidFill>
                  <a:latin typeface="+mn-lt"/>
                  <a:ea typeface="+mn-ea"/>
                  <a:cs typeface="+mn-cs"/>
                </a:defRPr>
              </a:lvl3pPr>
              <a:lvl4pPr marL="1200150" lvl="3" indent="-171450" algn="l" rtl="0" eaLnBrk="0" fontAlgn="base" hangingPunct="0">
                <a:spcBef>
                  <a:spcPct val="20000"/>
                </a:spcBef>
                <a:spcAft>
                  <a:spcPct val="0"/>
                </a:spcAft>
                <a:buFont typeface="Wingdings" panose="05000000000000000000" pitchFamily="2" charset="2"/>
                <a:buChar char="l"/>
                <a:defRPr sz="1500" kern="1200">
                  <a:solidFill>
                    <a:schemeClr val="tx1"/>
                  </a:solidFill>
                  <a:latin typeface="+mn-lt"/>
                  <a:ea typeface="+mn-ea"/>
                  <a:cs typeface="+mn-cs"/>
                </a:defRPr>
              </a:lvl4pPr>
              <a:lvl5pPr marL="1543050" lvl="4" indent="-171450" algn="l" rtl="0" eaLnBrk="0" fontAlgn="base" hangingPunct="0">
                <a:spcBef>
                  <a:spcPct val="20000"/>
                </a:spcBef>
                <a:spcAft>
                  <a:spcPct val="0"/>
                </a:spcAft>
                <a:buFont typeface="Wingdings" panose="05000000000000000000" pitchFamily="2" charset="2"/>
                <a:buChar char="ü"/>
                <a:defRPr sz="1500" kern="1200">
                  <a:solidFill>
                    <a:schemeClr val="tx1"/>
                  </a:solidFill>
                  <a:latin typeface="+mn-lt"/>
                  <a:ea typeface="+mn-ea"/>
                  <a:cs typeface="+mn-cs"/>
                </a:defRPr>
              </a:lvl5pPr>
              <a:lvl6pPr marL="1885950" lvl="5" indent="-171450" algn="l" defTabSz="685800" eaLnBrk="1" fontAlgn="base" latinLnBrk="0" hangingPunct="1">
                <a:lnSpc>
                  <a:spcPct val="100000"/>
                </a:lnSpc>
                <a:spcBef>
                  <a:spcPct val="20000"/>
                </a:spcBef>
                <a:spcAft>
                  <a:spcPct val="0"/>
                </a:spcAft>
                <a:buFont typeface="Wingdings" panose="05000000000000000000" pitchFamily="2" charset="2"/>
                <a:buChar char="ü"/>
                <a:defRPr sz="1500" u="none" kern="1200" baseline="0">
                  <a:solidFill>
                    <a:schemeClr val="tx1"/>
                  </a:solidFill>
                  <a:latin typeface="+mn-lt"/>
                  <a:ea typeface="+mn-ea"/>
                  <a:cs typeface="+mn-cs"/>
                </a:defRPr>
              </a:lvl6pPr>
              <a:lvl7pPr marL="2228850" lvl="6" indent="-171450" algn="l" defTabSz="685800" eaLnBrk="1" fontAlgn="base" latinLnBrk="0" hangingPunct="1">
                <a:lnSpc>
                  <a:spcPct val="100000"/>
                </a:lnSpc>
                <a:spcBef>
                  <a:spcPct val="20000"/>
                </a:spcBef>
                <a:spcAft>
                  <a:spcPct val="0"/>
                </a:spcAft>
                <a:buFont typeface="Wingdings" panose="05000000000000000000" pitchFamily="2" charset="2"/>
                <a:buChar char="ü"/>
                <a:defRPr sz="1500" u="none" kern="1200" baseline="0">
                  <a:solidFill>
                    <a:schemeClr val="tx1"/>
                  </a:solidFill>
                  <a:latin typeface="+mn-lt"/>
                  <a:ea typeface="+mn-ea"/>
                  <a:cs typeface="+mn-cs"/>
                </a:defRPr>
              </a:lvl7pPr>
              <a:lvl8pPr marL="2571750" lvl="7" indent="-171450" algn="l" defTabSz="685800" eaLnBrk="1" fontAlgn="base" latinLnBrk="0" hangingPunct="1">
                <a:lnSpc>
                  <a:spcPct val="100000"/>
                </a:lnSpc>
                <a:spcBef>
                  <a:spcPct val="20000"/>
                </a:spcBef>
                <a:spcAft>
                  <a:spcPct val="0"/>
                </a:spcAft>
                <a:buFont typeface="Wingdings" panose="05000000000000000000" pitchFamily="2" charset="2"/>
                <a:buChar char="ü"/>
                <a:defRPr sz="1500" u="none" kern="1200" baseline="0">
                  <a:solidFill>
                    <a:schemeClr val="tx1"/>
                  </a:solidFill>
                  <a:latin typeface="+mn-lt"/>
                  <a:ea typeface="+mn-ea"/>
                  <a:cs typeface="+mn-cs"/>
                </a:defRPr>
              </a:lvl8pPr>
              <a:lvl9pPr marL="2914650" lvl="8" indent="-171450" algn="l" defTabSz="685800" eaLnBrk="1" fontAlgn="base" latinLnBrk="0" hangingPunct="1">
                <a:lnSpc>
                  <a:spcPct val="100000"/>
                </a:lnSpc>
                <a:spcBef>
                  <a:spcPct val="20000"/>
                </a:spcBef>
                <a:spcAft>
                  <a:spcPct val="0"/>
                </a:spcAft>
                <a:buFont typeface="Wingdings" panose="05000000000000000000" pitchFamily="2" charset="2"/>
                <a:buChar char="ü"/>
                <a:defRPr sz="1500" u="none" kern="1200" baseline="0">
                  <a:solidFill>
                    <a:schemeClr val="tx1"/>
                  </a:solidFill>
                  <a:latin typeface="+mn-lt"/>
                  <a:ea typeface="+mn-ea"/>
                  <a:cs typeface="+mn-cs"/>
                </a:defRPr>
              </a:lvl9pPr>
            </a:lstStyle>
            <a:p>
              <a:pPr eaLnBrk="1" hangingPunct="1">
                <a:lnSpc>
                  <a:spcPct val="150000"/>
                </a:lnSpc>
                <a:spcBef>
                  <a:spcPts val="0"/>
                </a:spcBef>
              </a:pPr>
              <a:r>
                <a:rPr lang="zh-CN" altLang="en-US" sz="1800" b="1" dirty="0">
                  <a:solidFill>
                    <a:srgbClr val="000066"/>
                  </a:solidFill>
                  <a:latin typeface="微软雅黑" panose="020B0503020204020204" pitchFamily="34" charset="-122"/>
                  <a:ea typeface="微软雅黑" panose="020B0503020204020204" pitchFamily="34" charset="-122"/>
                </a:rPr>
                <a:t>尺度空间定义为原图像与高斯模糊卷积得到，尺度空间的表达式为：</a:t>
              </a:r>
              <a:endParaRPr lang="zh-CN" altLang="en-US" sz="1600" b="1" dirty="0">
                <a:solidFill>
                  <a:srgbClr val="000066"/>
                </a:solidFill>
                <a:latin typeface="微软雅黑" panose="020B0503020204020204" pitchFamily="34" charset="-122"/>
                <a:ea typeface="微软雅黑" panose="020B0503020204020204" pitchFamily="34" charset="-122"/>
              </a:endParaRPr>
            </a:p>
          </p:txBody>
        </p:sp>
        <p:graphicFrame>
          <p:nvGraphicFramePr>
            <p:cNvPr id="32" name="对象 31"/>
            <p:cNvGraphicFramePr>
              <a:graphicFrameLocks noChangeAspect="1"/>
            </p:cNvGraphicFramePr>
            <p:nvPr/>
          </p:nvGraphicFramePr>
          <p:xfrm>
            <a:off x="1363663" y="2413000"/>
            <a:ext cx="4130675" cy="431800"/>
          </p:xfrm>
          <a:graphic>
            <a:graphicData uri="http://schemas.openxmlformats.org/presentationml/2006/ole">
              <mc:AlternateContent xmlns:mc="http://schemas.openxmlformats.org/markup-compatibility/2006">
                <mc:Choice xmlns:v="urn:schemas-microsoft-com:vml" Requires="v">
                  <p:oleObj spid="_x0000_s36874" name="Equation" r:id="rId5" imgW="46634400" imgH="4876800" progId="Equation.DSMT4">
                    <p:embed/>
                  </p:oleObj>
                </mc:Choice>
                <mc:Fallback>
                  <p:oleObj name="Equation" r:id="rId5" imgW="46634400" imgH="4876800" progId="Equation.DSMT4">
                    <p:embed/>
                    <p:pic>
                      <p:nvPicPr>
                        <p:cNvPr id="0" name="图片 4"/>
                        <p:cNvPicPr/>
                        <p:nvPr/>
                      </p:nvPicPr>
                      <p:blipFill>
                        <a:blip r:embed="rId6"/>
                        <a:stretch>
                          <a:fillRect/>
                        </a:stretch>
                      </p:blipFill>
                      <p:spPr>
                        <a:xfrm>
                          <a:off x="1363663" y="2413000"/>
                          <a:ext cx="4130675" cy="431800"/>
                        </a:xfrm>
                        <a:prstGeom prst="rect">
                          <a:avLst/>
                        </a:prstGeom>
                      </p:spPr>
                    </p:pic>
                  </p:oleObj>
                </mc:Fallback>
              </mc:AlternateContent>
            </a:graphicData>
          </a:graphic>
        </p:graphicFrame>
      </p:grpSp>
      <p:sp>
        <p:nvSpPr>
          <p:cNvPr id="34" name="文本占位符 13314"/>
          <p:cNvSpPr>
            <a:spLocks noGrp="1" noChangeArrowheads="1"/>
          </p:cNvSpPr>
          <p:nvPr>
            <p:ph idx="1"/>
          </p:nvPr>
        </p:nvSpPr>
        <p:spPr>
          <a:xfrm>
            <a:off x="231169" y="3464833"/>
            <a:ext cx="2496513" cy="825890"/>
          </a:xfrm>
        </p:spPr>
        <p:txBody>
          <a:bodyPr/>
          <a:lstStyle/>
          <a:p>
            <a:pPr marL="0" indent="0" algn="ctr" eaLnBrk="1" hangingPunct="1">
              <a:lnSpc>
                <a:spcPct val="150000"/>
              </a:lnSpc>
              <a:spcBef>
                <a:spcPts val="0"/>
              </a:spcBef>
              <a:buNone/>
            </a:pPr>
            <a:r>
              <a:rPr lang="en-US" altLang="zh-CN" sz="1600" b="1" dirty="0">
                <a:solidFill>
                  <a:srgbClr val="000066"/>
                </a:solidFill>
                <a:latin typeface="微软雅黑" panose="020B0503020204020204" pitchFamily="34" charset="-122"/>
                <a:ea typeface="微软雅黑" panose="020B0503020204020204" pitchFamily="34" charset="-122"/>
              </a:rPr>
              <a:t>5*5 </a:t>
            </a:r>
            <a:r>
              <a:rPr lang="zh-CN" altLang="en-US" sz="1600" b="1" dirty="0">
                <a:solidFill>
                  <a:srgbClr val="000066"/>
                </a:solidFill>
                <a:latin typeface="微软雅黑" panose="020B0503020204020204" pitchFamily="34" charset="-122"/>
                <a:ea typeface="微软雅黑" panose="020B0503020204020204" pitchFamily="34" charset="-122"/>
              </a:rPr>
              <a:t>的高斯模板</a:t>
            </a:r>
            <a:endParaRPr lang="en-US" altLang="zh-CN" sz="1600" b="1" dirty="0">
              <a:solidFill>
                <a:srgbClr val="000066"/>
              </a:solidFill>
              <a:latin typeface="微软雅黑" panose="020B0503020204020204" pitchFamily="34" charset="-122"/>
              <a:ea typeface="微软雅黑" panose="020B0503020204020204" pitchFamily="34" charset="-122"/>
            </a:endParaRPr>
          </a:p>
          <a:p>
            <a:pPr marL="0" indent="0" algn="ctr" eaLnBrk="1" hangingPunct="1">
              <a:lnSpc>
                <a:spcPct val="150000"/>
              </a:lnSpc>
              <a:spcBef>
                <a:spcPts val="0"/>
              </a:spcBef>
              <a:buNone/>
            </a:pPr>
            <a:r>
              <a:rPr lang="en-US" altLang="zh-CN" sz="1600" b="1" dirty="0">
                <a:solidFill>
                  <a:srgbClr val="000066"/>
                </a:solidFill>
                <a:latin typeface="微软雅黑" panose="020B0503020204020204" pitchFamily="34" charset="-122"/>
                <a:ea typeface="微软雅黑" panose="020B0503020204020204" pitchFamily="34" charset="-122"/>
              </a:rPr>
              <a:t>(</a:t>
            </a:r>
            <a:r>
              <a:rPr lang="el-GR" altLang="zh-CN" sz="1600" b="1" dirty="0">
                <a:solidFill>
                  <a:srgbClr val="000066"/>
                </a:solidFill>
                <a:latin typeface="微软雅黑" panose="020B0503020204020204" pitchFamily="34" charset="-122"/>
                <a:ea typeface="微软雅黑" panose="020B0503020204020204" pitchFamily="34" charset="-122"/>
              </a:rPr>
              <a:t>σ</a:t>
            </a:r>
            <a:r>
              <a:rPr lang="en-US" altLang="zh-CN" sz="1600" b="1" dirty="0">
                <a:solidFill>
                  <a:srgbClr val="000066"/>
                </a:solidFill>
                <a:latin typeface="微软雅黑" panose="020B0503020204020204" pitchFamily="34" charset="-122"/>
                <a:ea typeface="微软雅黑" panose="020B0503020204020204" pitchFamily="34" charset="-122"/>
              </a:rPr>
              <a:t>=0.6)</a:t>
            </a:r>
            <a:endParaRPr lang="en-US" altLang="zh-CN" sz="1600" b="1" dirty="0">
              <a:solidFill>
                <a:srgbClr val="000066"/>
              </a:solidFill>
              <a:latin typeface="微软雅黑" panose="020B0503020204020204" pitchFamily="34" charset="-122"/>
              <a:ea typeface="微软雅黑" panose="020B0503020204020204" pitchFamily="34" charset="-122"/>
            </a:endParaRPr>
          </a:p>
        </p:txBody>
      </p:sp>
      <p:sp>
        <p:nvSpPr>
          <p:cNvPr id="13" name="灯片编号占位符 19"/>
          <p:cNvSpPr txBox="1"/>
          <p:nvPr/>
        </p:nvSpPr>
        <p:spPr>
          <a:xfrm>
            <a:off x="4843463" y="4767264"/>
            <a:ext cx="1543050" cy="273844"/>
          </a:xfrm>
          <a:prstGeom prst="rect">
            <a:avLst/>
          </a:prstGeom>
        </p:spPr>
        <p:txBody>
          <a:bodyPr vert="horz" lIns="91440" tIns="45720" rIns="91440" bIns="45720" rtlCol="0" anchor="ctr"/>
          <a:lstStyle>
            <a:defPPr>
              <a:defRPr lang="zh-CN"/>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8F63A3B-78C7-47BE-AE5E-E10140E04643}" type="slidenum">
              <a:rPr lang="en-US" sz="1200" smtClean="0">
                <a:solidFill>
                  <a:srgbClr val="000000"/>
                </a:solidFill>
                <a:latin typeface="Calibri" panose="020F0502020204030204"/>
              </a:rPr>
            </a:fld>
            <a:endParaRPr lang="en-US" sz="1200" dirty="0">
              <a:solidFill>
                <a:srgbClr val="000000"/>
              </a:solidFill>
              <a:latin typeface="Calibri" panose="020F0502020204030204"/>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8193"/>
          <p:cNvSpPr txBox="1">
            <a:spLocks noChangeArrowheads="1"/>
          </p:cNvSpPr>
          <p:nvPr/>
        </p:nvSpPr>
        <p:spPr bwMode="auto">
          <a:xfrm>
            <a:off x="629842" y="86202"/>
            <a:ext cx="2448638" cy="422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l" rtl="0" eaLnBrk="0" fontAlgn="base" hangingPunct="0">
              <a:spcBef>
                <a:spcPct val="0"/>
              </a:spcBef>
              <a:spcAft>
                <a:spcPct val="0"/>
              </a:spcAft>
              <a:defRPr sz="2400" b="1" kern="1200">
                <a:solidFill>
                  <a:srgbClr val="0000FF"/>
                </a:solidFill>
                <a:latin typeface="+mj-lt"/>
                <a:ea typeface="+mj-ea"/>
                <a:cs typeface="+mj-cs"/>
              </a:defRPr>
            </a:lvl1pPr>
            <a:lvl2pPr algn="l" rtl="0" eaLnBrk="0" fontAlgn="base" hangingPunct="0">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2pPr>
            <a:lvl3pPr algn="l" rtl="0" eaLnBrk="0" fontAlgn="base" hangingPunct="0">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3pPr>
            <a:lvl4pPr algn="l" rtl="0" eaLnBrk="0" fontAlgn="base" hangingPunct="0">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4pPr>
            <a:lvl5pPr algn="l" rtl="0" eaLnBrk="0" fontAlgn="base" hangingPunct="0">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5pPr>
            <a:lvl6pPr marL="342900" algn="l" rtl="0" fontAlgn="base">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6pPr>
            <a:lvl7pPr marL="685800" algn="l" rtl="0" fontAlgn="base">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7pPr>
            <a:lvl8pPr marL="1028700" algn="l" rtl="0" fontAlgn="base">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8pPr>
            <a:lvl9pPr marL="1371600" algn="l" rtl="0" fontAlgn="base">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9pPr>
          </a:lstStyle>
          <a:p>
            <a:pPr eaLnBrk="1" hangingPunct="1"/>
            <a:r>
              <a:rPr lang="zh-CN" altLang="en-US" sz="1600" dirty="0">
                <a:solidFill>
                  <a:srgbClr val="000000"/>
                </a:solidFill>
                <a:latin typeface="微软雅黑" panose="020B0503020204020204" pitchFamily="34" charset="-122"/>
                <a:ea typeface="微软雅黑" panose="020B0503020204020204" pitchFamily="34" charset="-122"/>
                <a:cs typeface="+mn-cs"/>
              </a:rPr>
              <a:t>二、手工特征技术</a:t>
            </a:r>
            <a:endParaRPr lang="en-US" altLang="zh-CN" sz="1600" dirty="0">
              <a:solidFill>
                <a:srgbClr val="000000"/>
              </a:solidFill>
              <a:latin typeface="微软雅黑" panose="020B0503020204020204" pitchFamily="34" charset="-122"/>
              <a:ea typeface="微软雅黑" panose="020B0503020204020204" pitchFamily="34" charset="-122"/>
              <a:cs typeface="+mn-cs"/>
            </a:endParaRPr>
          </a:p>
        </p:txBody>
      </p:sp>
      <p:sp>
        <p:nvSpPr>
          <p:cNvPr id="3" name="文本框 2"/>
          <p:cNvSpPr txBox="1"/>
          <p:nvPr/>
        </p:nvSpPr>
        <p:spPr>
          <a:xfrm>
            <a:off x="5361708" y="162538"/>
            <a:ext cx="1201017" cy="338554"/>
          </a:xfrm>
          <a:prstGeom prst="rect">
            <a:avLst/>
          </a:prstGeom>
          <a:noFill/>
        </p:spPr>
        <p:txBody>
          <a:bodyPr wrap="square" rtlCol="0">
            <a:spAutoFit/>
          </a:bodyPr>
          <a:lstStyle/>
          <a:p>
            <a:pPr algn="ctr"/>
            <a:r>
              <a:rPr lang="en-US" altLang="zh-CN" sz="1600" b="1" dirty="0">
                <a:solidFill>
                  <a:prstClr val="white"/>
                </a:solidFill>
                <a:latin typeface="微软雅黑" panose="020B0503020204020204" pitchFamily="34" charset="-122"/>
                <a:ea typeface="微软雅黑" panose="020B0503020204020204" pitchFamily="34" charset="-122"/>
              </a:rPr>
              <a:t>SIFT</a:t>
            </a:r>
            <a:r>
              <a:rPr lang="zh-CN" altLang="en-US" sz="1600" b="1" dirty="0">
                <a:solidFill>
                  <a:prstClr val="white"/>
                </a:solidFill>
                <a:latin typeface="微软雅黑" panose="020B0503020204020204" pitchFamily="34" charset="-122"/>
                <a:ea typeface="微软雅黑" panose="020B0503020204020204" pitchFamily="34" charset="-122"/>
              </a:rPr>
              <a:t>步骤</a:t>
            </a:r>
            <a:endParaRPr lang="zh-CN" altLang="en-US" sz="1600" b="1" dirty="0">
              <a:solidFill>
                <a:prstClr val="white"/>
              </a:solidFill>
              <a:latin typeface="微软雅黑" panose="020B0503020204020204" pitchFamily="34" charset="-122"/>
              <a:ea typeface="微软雅黑" panose="020B0503020204020204" pitchFamily="34" charset="-122"/>
            </a:endParaRPr>
          </a:p>
        </p:txBody>
      </p:sp>
      <p:sp>
        <p:nvSpPr>
          <p:cNvPr id="4" name="文本占位符 11266"/>
          <p:cNvSpPr txBox="1">
            <a:spLocks noChangeArrowheads="1"/>
          </p:cNvSpPr>
          <p:nvPr/>
        </p:nvSpPr>
        <p:spPr bwMode="auto">
          <a:xfrm>
            <a:off x="390525" y="501092"/>
            <a:ext cx="6172200" cy="528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257175" indent="-257175" algn="l" rtl="0" eaLnBrk="0" fontAlgn="base" hangingPunct="0">
              <a:spcBef>
                <a:spcPct val="20000"/>
              </a:spcBef>
              <a:spcAft>
                <a:spcPct val="0"/>
              </a:spcAft>
              <a:buClr>
                <a:srgbClr val="006600"/>
              </a:buClr>
              <a:buSzPct val="90000"/>
              <a:buFont typeface="Wingdings" panose="05000000000000000000" pitchFamily="2" charset="2"/>
              <a:buChar char="p"/>
              <a:defRPr sz="2100" kern="1200">
                <a:solidFill>
                  <a:srgbClr val="0066CC"/>
                </a:solidFill>
                <a:latin typeface="+mn-lt"/>
                <a:ea typeface="+mn-ea"/>
                <a:cs typeface="+mn-cs"/>
              </a:defRPr>
            </a:lvl1pPr>
            <a:lvl2pPr marL="557530" lvl="1" indent="-214630" algn="l" rtl="0" eaLnBrk="0" fontAlgn="base" hangingPunct="0">
              <a:spcBef>
                <a:spcPct val="20000"/>
              </a:spcBef>
              <a:spcAft>
                <a:spcPct val="0"/>
              </a:spcAft>
              <a:buClr>
                <a:srgbClr val="006600"/>
              </a:buClr>
              <a:buSzPct val="90000"/>
              <a:buFont typeface="Wingdings" panose="05000000000000000000" pitchFamily="2" charset="2"/>
              <a:buChar char="u"/>
              <a:defRPr sz="1800" kern="1200">
                <a:solidFill>
                  <a:srgbClr val="0033CC"/>
                </a:solidFill>
                <a:latin typeface="+mn-lt"/>
                <a:ea typeface="+mn-ea"/>
                <a:cs typeface="+mn-cs"/>
              </a:defRPr>
            </a:lvl2pPr>
            <a:lvl3pPr marL="857250" lvl="2" indent="-171450" algn="l" rtl="0" eaLnBrk="0" fontAlgn="base" hangingPunct="0">
              <a:spcBef>
                <a:spcPct val="20000"/>
              </a:spcBef>
              <a:spcAft>
                <a:spcPct val="0"/>
              </a:spcAft>
              <a:buClr>
                <a:srgbClr val="006600"/>
              </a:buClr>
              <a:buFont typeface="Wingdings" panose="05000000000000000000" pitchFamily="2" charset="2"/>
              <a:buChar char="l"/>
              <a:defRPr sz="1500" kern="1200">
                <a:solidFill>
                  <a:schemeClr val="tx1"/>
                </a:solidFill>
                <a:latin typeface="+mn-lt"/>
                <a:ea typeface="+mn-ea"/>
                <a:cs typeface="+mn-cs"/>
              </a:defRPr>
            </a:lvl3pPr>
            <a:lvl4pPr marL="1200150" lvl="3" indent="-171450" algn="l" rtl="0" eaLnBrk="0" fontAlgn="base" hangingPunct="0">
              <a:spcBef>
                <a:spcPct val="20000"/>
              </a:spcBef>
              <a:spcAft>
                <a:spcPct val="0"/>
              </a:spcAft>
              <a:buFont typeface="Wingdings" panose="05000000000000000000" pitchFamily="2" charset="2"/>
              <a:buChar char="l"/>
              <a:defRPr sz="1500" kern="1200">
                <a:solidFill>
                  <a:schemeClr val="tx1"/>
                </a:solidFill>
                <a:latin typeface="+mn-lt"/>
                <a:ea typeface="+mn-ea"/>
                <a:cs typeface="+mn-cs"/>
              </a:defRPr>
            </a:lvl4pPr>
            <a:lvl5pPr marL="1543050" lvl="4" indent="-171450" algn="l" rtl="0" eaLnBrk="0" fontAlgn="base" hangingPunct="0">
              <a:spcBef>
                <a:spcPct val="20000"/>
              </a:spcBef>
              <a:spcAft>
                <a:spcPct val="0"/>
              </a:spcAft>
              <a:buFont typeface="Wingdings" panose="05000000000000000000" pitchFamily="2" charset="2"/>
              <a:buChar char="ü"/>
              <a:defRPr sz="1500" kern="1200">
                <a:solidFill>
                  <a:schemeClr val="tx1"/>
                </a:solidFill>
                <a:latin typeface="+mn-lt"/>
                <a:ea typeface="+mn-ea"/>
                <a:cs typeface="+mn-cs"/>
              </a:defRPr>
            </a:lvl5pPr>
            <a:lvl6pPr marL="1885950" lvl="5" indent="-171450" algn="l" defTabSz="685800" eaLnBrk="1" fontAlgn="base" latinLnBrk="0" hangingPunct="1">
              <a:lnSpc>
                <a:spcPct val="100000"/>
              </a:lnSpc>
              <a:spcBef>
                <a:spcPct val="20000"/>
              </a:spcBef>
              <a:spcAft>
                <a:spcPct val="0"/>
              </a:spcAft>
              <a:buFont typeface="Wingdings" panose="05000000000000000000" pitchFamily="2" charset="2"/>
              <a:buChar char="ü"/>
              <a:defRPr sz="1500" u="none" kern="1200" baseline="0">
                <a:solidFill>
                  <a:schemeClr val="tx1"/>
                </a:solidFill>
                <a:latin typeface="+mn-lt"/>
                <a:ea typeface="+mn-ea"/>
                <a:cs typeface="+mn-cs"/>
              </a:defRPr>
            </a:lvl6pPr>
            <a:lvl7pPr marL="2228850" lvl="6" indent="-171450" algn="l" defTabSz="685800" eaLnBrk="1" fontAlgn="base" latinLnBrk="0" hangingPunct="1">
              <a:lnSpc>
                <a:spcPct val="100000"/>
              </a:lnSpc>
              <a:spcBef>
                <a:spcPct val="20000"/>
              </a:spcBef>
              <a:spcAft>
                <a:spcPct val="0"/>
              </a:spcAft>
              <a:buFont typeface="Wingdings" panose="05000000000000000000" pitchFamily="2" charset="2"/>
              <a:buChar char="ü"/>
              <a:defRPr sz="1500" u="none" kern="1200" baseline="0">
                <a:solidFill>
                  <a:schemeClr val="tx1"/>
                </a:solidFill>
                <a:latin typeface="+mn-lt"/>
                <a:ea typeface="+mn-ea"/>
                <a:cs typeface="+mn-cs"/>
              </a:defRPr>
            </a:lvl7pPr>
            <a:lvl8pPr marL="2571750" lvl="7" indent="-171450" algn="l" defTabSz="685800" eaLnBrk="1" fontAlgn="base" latinLnBrk="0" hangingPunct="1">
              <a:lnSpc>
                <a:spcPct val="100000"/>
              </a:lnSpc>
              <a:spcBef>
                <a:spcPct val="20000"/>
              </a:spcBef>
              <a:spcAft>
                <a:spcPct val="0"/>
              </a:spcAft>
              <a:buFont typeface="Wingdings" panose="05000000000000000000" pitchFamily="2" charset="2"/>
              <a:buChar char="ü"/>
              <a:defRPr sz="1500" u="none" kern="1200" baseline="0">
                <a:solidFill>
                  <a:schemeClr val="tx1"/>
                </a:solidFill>
                <a:latin typeface="+mn-lt"/>
                <a:ea typeface="+mn-ea"/>
                <a:cs typeface="+mn-cs"/>
              </a:defRPr>
            </a:lvl8pPr>
            <a:lvl9pPr marL="2914650" lvl="8" indent="-171450" algn="l" defTabSz="685800" eaLnBrk="1" fontAlgn="base" latinLnBrk="0" hangingPunct="1">
              <a:lnSpc>
                <a:spcPct val="100000"/>
              </a:lnSpc>
              <a:spcBef>
                <a:spcPct val="20000"/>
              </a:spcBef>
              <a:spcAft>
                <a:spcPct val="0"/>
              </a:spcAft>
              <a:buFont typeface="Wingdings" panose="05000000000000000000" pitchFamily="2" charset="2"/>
              <a:buChar char="ü"/>
              <a:defRPr sz="1500" u="none" kern="1200" baseline="0">
                <a:solidFill>
                  <a:schemeClr val="tx1"/>
                </a:solidFill>
                <a:latin typeface="+mn-lt"/>
                <a:ea typeface="+mn-ea"/>
                <a:cs typeface="+mn-cs"/>
              </a:defRPr>
            </a:lvl9pPr>
          </a:lstStyle>
          <a:p>
            <a:pPr marL="0" indent="0" eaLnBrk="1" hangingPunct="1">
              <a:lnSpc>
                <a:spcPct val="150000"/>
              </a:lnSpc>
              <a:buFont typeface="Wingdings" panose="05000000000000000000" pitchFamily="2" charset="2"/>
              <a:buNone/>
            </a:pPr>
            <a:r>
              <a:rPr lang="en-US" altLang="zh-CN" sz="1800" b="1" dirty="0">
                <a:solidFill>
                  <a:srgbClr val="000066"/>
                </a:solidFill>
                <a:latin typeface="微软雅黑" panose="020B0503020204020204" pitchFamily="34" charset="-122"/>
                <a:ea typeface="微软雅黑" panose="020B0503020204020204" pitchFamily="34" charset="-122"/>
              </a:rPr>
              <a:t>1</a:t>
            </a:r>
            <a:r>
              <a:rPr lang="zh-CN" altLang="en-US" sz="1800" b="1" dirty="0">
                <a:solidFill>
                  <a:srgbClr val="000066"/>
                </a:solidFill>
                <a:latin typeface="微软雅黑" panose="020B0503020204020204" pitchFamily="34" charset="-122"/>
                <a:ea typeface="微软雅黑" panose="020B0503020204020204" pitchFamily="34" charset="-122"/>
              </a:rPr>
              <a:t>、尺度空间极值检测</a:t>
            </a:r>
            <a:endParaRPr lang="en-US" altLang="zh-CN" sz="1600" b="1" dirty="0">
              <a:solidFill>
                <a:srgbClr val="000066"/>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57099" y="1278772"/>
            <a:ext cx="2693848" cy="2585955"/>
            <a:chOff x="344429" y="1604351"/>
            <a:chExt cx="2693848" cy="2585955"/>
          </a:xfrm>
        </p:grpSpPr>
        <p:pic>
          <p:nvPicPr>
            <p:cNvPr id="6" name="图片 5"/>
            <p:cNvPicPr>
              <a:picLocks noChangeAspect="1"/>
            </p:cNvPicPr>
            <p:nvPr/>
          </p:nvPicPr>
          <p:blipFill>
            <a:blip r:embed="rId1">
              <a:clrChange>
                <a:clrFrom>
                  <a:srgbClr val="FFFFFF"/>
                </a:clrFrom>
                <a:clrTo>
                  <a:srgbClr val="FFFFFF">
                    <a:alpha val="0"/>
                  </a:srgbClr>
                </a:clrTo>
              </a:clrChange>
            </a:blip>
            <a:srcRect b="10777"/>
            <a:stretch>
              <a:fillRect/>
            </a:stretch>
          </p:blipFill>
          <p:spPr>
            <a:xfrm>
              <a:off x="344429" y="2022542"/>
              <a:ext cx="2693848" cy="2167764"/>
            </a:xfrm>
            <a:prstGeom prst="rect">
              <a:avLst/>
            </a:prstGeom>
          </p:spPr>
        </p:pic>
        <p:sp>
          <p:nvSpPr>
            <p:cNvPr id="9" name="文本框 8"/>
            <p:cNvSpPr txBox="1"/>
            <p:nvPr/>
          </p:nvSpPr>
          <p:spPr>
            <a:xfrm>
              <a:off x="410348" y="1604351"/>
              <a:ext cx="2562011" cy="418191"/>
            </a:xfrm>
            <a:prstGeom prst="rect">
              <a:avLst/>
            </a:prstGeom>
            <a:noFill/>
          </p:spPr>
          <p:txBody>
            <a:bodyPr wrap="square">
              <a:spAutoFit/>
            </a:bodyPr>
            <a:lstStyle/>
            <a:p>
              <a:pPr marL="0" indent="0" algn="ctr" eaLnBrk="1" hangingPunct="1">
                <a:lnSpc>
                  <a:spcPct val="150000"/>
                </a:lnSpc>
                <a:spcBef>
                  <a:spcPts val="0"/>
                </a:spcBef>
                <a:buNone/>
              </a:pPr>
              <a:r>
                <a:rPr lang="zh-CN" altLang="en-US" sz="1600" b="1" dirty="0">
                  <a:solidFill>
                    <a:srgbClr val="000066"/>
                  </a:solidFill>
                  <a:latin typeface="微软雅黑" panose="020B0503020204020204" pitchFamily="34" charset="-122"/>
                  <a:ea typeface="微软雅黑" panose="020B0503020204020204" pitchFamily="34" charset="-122"/>
                </a:rPr>
                <a:t>二维高斯函数卷积示意</a:t>
              </a:r>
              <a:endParaRPr lang="zh-CN" altLang="en-US" sz="1600" b="1" dirty="0">
                <a:solidFill>
                  <a:srgbClr val="000066"/>
                </a:solidFill>
                <a:latin typeface="微软雅黑" panose="020B0503020204020204" pitchFamily="34" charset="-122"/>
                <a:ea typeface="微软雅黑" panose="020B0503020204020204" pitchFamily="34" charset="-122"/>
              </a:endParaRPr>
            </a:p>
          </p:txBody>
        </p:sp>
      </p:grpSp>
      <p:grpSp>
        <p:nvGrpSpPr>
          <p:cNvPr id="24" name="组合 23"/>
          <p:cNvGrpSpPr/>
          <p:nvPr/>
        </p:nvGrpSpPr>
        <p:grpSpPr>
          <a:xfrm>
            <a:off x="3296825" y="1084454"/>
            <a:ext cx="2821436" cy="3290601"/>
            <a:chOff x="3276277" y="1408090"/>
            <a:chExt cx="2821436" cy="3290601"/>
          </a:xfrm>
        </p:grpSpPr>
        <p:pic>
          <p:nvPicPr>
            <p:cNvPr id="15" name="图片 14"/>
            <p:cNvPicPr>
              <a:picLocks noChangeAspect="1"/>
            </p:cNvPicPr>
            <p:nvPr/>
          </p:nvPicPr>
          <p:blipFill>
            <a:blip r:embed="rId2"/>
            <a:stretch>
              <a:fillRect/>
            </a:stretch>
          </p:blipFill>
          <p:spPr>
            <a:xfrm>
              <a:off x="3276277" y="1408090"/>
              <a:ext cx="2816644" cy="1404118"/>
            </a:xfrm>
            <a:prstGeom prst="rect">
              <a:avLst/>
            </a:prstGeom>
          </p:spPr>
        </p:pic>
        <p:pic>
          <p:nvPicPr>
            <p:cNvPr id="16" name="图片 15"/>
            <p:cNvPicPr>
              <a:picLocks noChangeAspect="1"/>
            </p:cNvPicPr>
            <p:nvPr/>
          </p:nvPicPr>
          <p:blipFill>
            <a:blip r:embed="rId3"/>
            <a:stretch>
              <a:fillRect/>
            </a:stretch>
          </p:blipFill>
          <p:spPr>
            <a:xfrm>
              <a:off x="3333099" y="3071194"/>
              <a:ext cx="2764614" cy="1358126"/>
            </a:xfrm>
            <a:prstGeom prst="rect">
              <a:avLst/>
            </a:prstGeom>
          </p:spPr>
        </p:pic>
        <p:sp>
          <p:nvSpPr>
            <p:cNvPr id="17" name="文本框 16"/>
            <p:cNvSpPr txBox="1"/>
            <p:nvPr/>
          </p:nvSpPr>
          <p:spPr>
            <a:xfrm>
              <a:off x="4907427" y="2688963"/>
              <a:ext cx="918167" cy="336695"/>
            </a:xfrm>
            <a:prstGeom prst="rect">
              <a:avLst/>
            </a:prstGeom>
            <a:noFill/>
          </p:spPr>
          <p:txBody>
            <a:bodyPr wrap="square">
              <a:spAutoFit/>
            </a:bodyPr>
            <a:lstStyle/>
            <a:p>
              <a:pPr marL="0" indent="0" algn="ctr" eaLnBrk="1" hangingPunct="1">
                <a:lnSpc>
                  <a:spcPct val="150000"/>
                </a:lnSpc>
                <a:spcBef>
                  <a:spcPts val="0"/>
                </a:spcBef>
                <a:buNone/>
              </a:pPr>
              <a:r>
                <a:rPr lang="el-GR" altLang="zh-CN" sz="1200" b="1" dirty="0">
                  <a:solidFill>
                    <a:srgbClr val="000066"/>
                  </a:solidFill>
                  <a:latin typeface="微软雅黑" panose="020B0503020204020204" pitchFamily="34" charset="-122"/>
                  <a:ea typeface="微软雅黑" panose="020B0503020204020204" pitchFamily="34" charset="-122"/>
                </a:rPr>
                <a:t>σ=0.6</a:t>
              </a:r>
              <a:endParaRPr lang="zh-CN" altLang="en-US" sz="1200" b="1" dirty="0">
                <a:solidFill>
                  <a:srgbClr val="000066"/>
                </a:solidFill>
                <a:latin typeface="微软雅黑" panose="020B0503020204020204" pitchFamily="34" charset="-122"/>
                <a:ea typeface="微软雅黑" panose="020B0503020204020204" pitchFamily="34" charset="-122"/>
              </a:endParaRPr>
            </a:p>
          </p:txBody>
        </p:sp>
        <p:sp>
          <p:nvSpPr>
            <p:cNvPr id="19" name="文本框 18"/>
            <p:cNvSpPr txBox="1"/>
            <p:nvPr/>
          </p:nvSpPr>
          <p:spPr>
            <a:xfrm>
              <a:off x="3513566" y="2688963"/>
              <a:ext cx="918167" cy="336695"/>
            </a:xfrm>
            <a:prstGeom prst="rect">
              <a:avLst/>
            </a:prstGeom>
            <a:noFill/>
          </p:spPr>
          <p:txBody>
            <a:bodyPr wrap="square">
              <a:spAutoFit/>
            </a:bodyPr>
            <a:lstStyle/>
            <a:p>
              <a:pPr marL="0" indent="0" algn="ctr" eaLnBrk="1" hangingPunct="1">
                <a:lnSpc>
                  <a:spcPct val="150000"/>
                </a:lnSpc>
                <a:spcBef>
                  <a:spcPts val="0"/>
                </a:spcBef>
                <a:buNone/>
              </a:pPr>
              <a:r>
                <a:rPr lang="zh-CN" altLang="en-US" sz="1200" b="1" dirty="0">
                  <a:solidFill>
                    <a:srgbClr val="000066"/>
                  </a:solidFill>
                  <a:latin typeface="微软雅黑" panose="020B0503020204020204" pitchFamily="34" charset="-122"/>
                  <a:ea typeface="微软雅黑" panose="020B0503020204020204" pitchFamily="34" charset="-122"/>
                </a:rPr>
                <a:t>原图</a:t>
              </a:r>
              <a:endParaRPr lang="zh-CN" altLang="en-US" sz="1200" b="1" dirty="0">
                <a:solidFill>
                  <a:srgbClr val="000066"/>
                </a:solidFill>
                <a:latin typeface="微软雅黑" panose="020B0503020204020204" pitchFamily="34" charset="-122"/>
                <a:ea typeface="微软雅黑" panose="020B0503020204020204" pitchFamily="34" charset="-122"/>
              </a:endParaRPr>
            </a:p>
          </p:txBody>
        </p:sp>
        <p:sp>
          <p:nvSpPr>
            <p:cNvPr id="20" name="文本框 19"/>
            <p:cNvSpPr txBox="1"/>
            <p:nvPr/>
          </p:nvSpPr>
          <p:spPr>
            <a:xfrm>
              <a:off x="4825235" y="4361996"/>
              <a:ext cx="1267342" cy="336695"/>
            </a:xfrm>
            <a:prstGeom prst="rect">
              <a:avLst/>
            </a:prstGeom>
            <a:noFill/>
          </p:spPr>
          <p:txBody>
            <a:bodyPr wrap="square">
              <a:spAutoFit/>
            </a:bodyPr>
            <a:lstStyle/>
            <a:p>
              <a:pPr marL="0" indent="0" algn="ctr" eaLnBrk="1" hangingPunct="1">
                <a:lnSpc>
                  <a:spcPct val="150000"/>
                </a:lnSpc>
                <a:spcBef>
                  <a:spcPts val="0"/>
                </a:spcBef>
                <a:buNone/>
              </a:pPr>
              <a:r>
                <a:rPr lang="el-GR" altLang="zh-CN" sz="1200" b="1" dirty="0">
                  <a:solidFill>
                    <a:srgbClr val="000066"/>
                  </a:solidFill>
                  <a:latin typeface="微软雅黑" panose="020B0503020204020204" pitchFamily="34" charset="-122"/>
                  <a:ea typeface="微软雅黑" panose="020B0503020204020204" pitchFamily="34" charset="-122"/>
                </a:rPr>
                <a:t>σ=</a:t>
              </a:r>
              <a:r>
                <a:rPr lang="en-US" altLang="zh-CN" sz="1200" b="1" dirty="0">
                  <a:solidFill>
                    <a:srgbClr val="000066"/>
                  </a:solidFill>
                  <a:latin typeface="微软雅黑" panose="020B0503020204020204" pitchFamily="34" charset="-122"/>
                  <a:ea typeface="微软雅黑" panose="020B0503020204020204" pitchFamily="34" charset="-122"/>
                </a:rPr>
                <a:t>10(</a:t>
              </a:r>
              <a:r>
                <a:rPr lang="zh-CN" altLang="en-US" sz="1200" b="1" dirty="0">
                  <a:solidFill>
                    <a:srgbClr val="000066"/>
                  </a:solidFill>
                  <a:latin typeface="微软雅黑" panose="020B0503020204020204" pitchFamily="34" charset="-122"/>
                  <a:ea typeface="微软雅黑" panose="020B0503020204020204" pitchFamily="34" charset="-122"/>
                </a:rPr>
                <a:t>边缘处理</a:t>
              </a:r>
              <a:r>
                <a:rPr lang="en-US" altLang="zh-CN" sz="1200" b="1" dirty="0">
                  <a:solidFill>
                    <a:srgbClr val="000066"/>
                  </a:solidFill>
                  <a:latin typeface="微软雅黑" panose="020B0503020204020204" pitchFamily="34" charset="-122"/>
                  <a:ea typeface="微软雅黑" panose="020B0503020204020204" pitchFamily="34" charset="-122"/>
                </a:rPr>
                <a:t>)</a:t>
              </a:r>
              <a:endParaRPr lang="zh-CN" altLang="en-US" sz="1200" b="1" dirty="0">
                <a:solidFill>
                  <a:srgbClr val="000066"/>
                </a:solidFill>
                <a:latin typeface="微软雅黑" panose="020B0503020204020204" pitchFamily="34" charset="-122"/>
                <a:ea typeface="微软雅黑" panose="020B0503020204020204" pitchFamily="34" charset="-122"/>
              </a:endParaRPr>
            </a:p>
          </p:txBody>
        </p:sp>
        <p:sp>
          <p:nvSpPr>
            <p:cNvPr id="22" name="文本框 21"/>
            <p:cNvSpPr txBox="1"/>
            <p:nvPr/>
          </p:nvSpPr>
          <p:spPr>
            <a:xfrm>
              <a:off x="3513566" y="4361996"/>
              <a:ext cx="918167" cy="336695"/>
            </a:xfrm>
            <a:prstGeom prst="rect">
              <a:avLst/>
            </a:prstGeom>
            <a:noFill/>
          </p:spPr>
          <p:txBody>
            <a:bodyPr wrap="square">
              <a:spAutoFit/>
            </a:bodyPr>
            <a:lstStyle/>
            <a:p>
              <a:pPr algn="ctr">
                <a:lnSpc>
                  <a:spcPct val="150000"/>
                </a:lnSpc>
              </a:pPr>
              <a:r>
                <a:rPr lang="el-GR" altLang="zh-CN" sz="1200" b="1" dirty="0">
                  <a:solidFill>
                    <a:srgbClr val="000066"/>
                  </a:solidFill>
                  <a:latin typeface="微软雅黑" panose="020B0503020204020204" pitchFamily="34" charset="-122"/>
                  <a:ea typeface="微软雅黑" panose="020B0503020204020204" pitchFamily="34" charset="-122"/>
                </a:rPr>
                <a:t>σ=</a:t>
              </a:r>
              <a:r>
                <a:rPr lang="en-US" altLang="zh-CN" sz="1200" b="1" dirty="0">
                  <a:solidFill>
                    <a:srgbClr val="000066"/>
                  </a:solidFill>
                  <a:latin typeface="微软雅黑" panose="020B0503020204020204" pitchFamily="34" charset="-122"/>
                  <a:ea typeface="微软雅黑" panose="020B0503020204020204" pitchFamily="34" charset="-122"/>
                </a:rPr>
                <a:t>10</a:t>
              </a:r>
              <a:endParaRPr lang="zh-CN" altLang="en-US" sz="1200" b="1" dirty="0">
                <a:solidFill>
                  <a:srgbClr val="000066"/>
                </a:solidFill>
                <a:latin typeface="微软雅黑" panose="020B0503020204020204" pitchFamily="34" charset="-122"/>
                <a:ea typeface="微软雅黑" panose="020B0503020204020204" pitchFamily="34" charset="-122"/>
              </a:endParaRPr>
            </a:p>
          </p:txBody>
        </p:sp>
      </p:grpSp>
      <p:sp>
        <p:nvSpPr>
          <p:cNvPr id="18" name="灯片编号占位符 19"/>
          <p:cNvSpPr txBox="1"/>
          <p:nvPr/>
        </p:nvSpPr>
        <p:spPr>
          <a:xfrm>
            <a:off x="4843463" y="4767264"/>
            <a:ext cx="1543050" cy="273844"/>
          </a:xfrm>
          <a:prstGeom prst="rect">
            <a:avLst/>
          </a:prstGeom>
        </p:spPr>
        <p:txBody>
          <a:bodyPr vert="horz" lIns="91440" tIns="45720" rIns="91440" bIns="45720" rtlCol="0" anchor="ctr"/>
          <a:lstStyle>
            <a:defPPr>
              <a:defRPr lang="zh-CN"/>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8F63A3B-78C7-47BE-AE5E-E10140E04643}" type="slidenum">
              <a:rPr lang="en-US" sz="1200" smtClean="0">
                <a:solidFill>
                  <a:srgbClr val="000000"/>
                </a:solidFill>
                <a:latin typeface="Calibri" panose="020F0502020204030204"/>
              </a:rPr>
            </a:fld>
            <a:endParaRPr lang="en-US" sz="1200" dirty="0">
              <a:solidFill>
                <a:srgbClr val="000000"/>
              </a:solidFill>
              <a:latin typeface="Calibri" panose="020F0502020204030204"/>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8193"/>
          <p:cNvSpPr txBox="1">
            <a:spLocks noChangeArrowheads="1"/>
          </p:cNvSpPr>
          <p:nvPr/>
        </p:nvSpPr>
        <p:spPr bwMode="auto">
          <a:xfrm>
            <a:off x="629842" y="86202"/>
            <a:ext cx="2448638" cy="422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l" rtl="0" eaLnBrk="0" fontAlgn="base" hangingPunct="0">
              <a:spcBef>
                <a:spcPct val="0"/>
              </a:spcBef>
              <a:spcAft>
                <a:spcPct val="0"/>
              </a:spcAft>
              <a:defRPr sz="2400" b="1" kern="1200">
                <a:solidFill>
                  <a:srgbClr val="0000FF"/>
                </a:solidFill>
                <a:latin typeface="+mj-lt"/>
                <a:ea typeface="+mj-ea"/>
                <a:cs typeface="+mj-cs"/>
              </a:defRPr>
            </a:lvl1pPr>
            <a:lvl2pPr algn="l" rtl="0" eaLnBrk="0" fontAlgn="base" hangingPunct="0">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2pPr>
            <a:lvl3pPr algn="l" rtl="0" eaLnBrk="0" fontAlgn="base" hangingPunct="0">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3pPr>
            <a:lvl4pPr algn="l" rtl="0" eaLnBrk="0" fontAlgn="base" hangingPunct="0">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4pPr>
            <a:lvl5pPr algn="l" rtl="0" eaLnBrk="0" fontAlgn="base" hangingPunct="0">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5pPr>
            <a:lvl6pPr marL="342900" algn="l" rtl="0" fontAlgn="base">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6pPr>
            <a:lvl7pPr marL="685800" algn="l" rtl="0" fontAlgn="base">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7pPr>
            <a:lvl8pPr marL="1028700" algn="l" rtl="0" fontAlgn="base">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8pPr>
            <a:lvl9pPr marL="1371600" algn="l" rtl="0" fontAlgn="base">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9pPr>
          </a:lstStyle>
          <a:p>
            <a:pPr eaLnBrk="1" hangingPunct="1"/>
            <a:r>
              <a:rPr lang="zh-CN" altLang="en-US" sz="1600" dirty="0">
                <a:solidFill>
                  <a:srgbClr val="000000"/>
                </a:solidFill>
                <a:latin typeface="微软雅黑" panose="020B0503020204020204" pitchFamily="34" charset="-122"/>
                <a:ea typeface="微软雅黑" panose="020B0503020204020204" pitchFamily="34" charset="-122"/>
                <a:cs typeface="+mn-cs"/>
              </a:rPr>
              <a:t>二、手工特征技术</a:t>
            </a:r>
            <a:endParaRPr lang="en-US" altLang="zh-CN" sz="1600" dirty="0">
              <a:solidFill>
                <a:srgbClr val="000000"/>
              </a:solidFill>
              <a:latin typeface="微软雅黑" panose="020B0503020204020204" pitchFamily="34" charset="-122"/>
              <a:ea typeface="微软雅黑" panose="020B0503020204020204" pitchFamily="34" charset="-122"/>
              <a:cs typeface="+mn-cs"/>
            </a:endParaRPr>
          </a:p>
        </p:txBody>
      </p:sp>
      <p:sp>
        <p:nvSpPr>
          <p:cNvPr id="3" name="文本框 2"/>
          <p:cNvSpPr txBox="1"/>
          <p:nvPr/>
        </p:nvSpPr>
        <p:spPr>
          <a:xfrm>
            <a:off x="5361708" y="162538"/>
            <a:ext cx="1201017" cy="338554"/>
          </a:xfrm>
          <a:prstGeom prst="rect">
            <a:avLst/>
          </a:prstGeom>
          <a:noFill/>
        </p:spPr>
        <p:txBody>
          <a:bodyPr wrap="square" rtlCol="0">
            <a:spAutoFit/>
          </a:bodyPr>
          <a:lstStyle/>
          <a:p>
            <a:pPr algn="ctr"/>
            <a:r>
              <a:rPr lang="en-US" altLang="zh-CN" sz="1600" b="1" dirty="0">
                <a:solidFill>
                  <a:prstClr val="white"/>
                </a:solidFill>
                <a:latin typeface="微软雅黑" panose="020B0503020204020204" pitchFamily="34" charset="-122"/>
                <a:ea typeface="微软雅黑" panose="020B0503020204020204" pitchFamily="34" charset="-122"/>
              </a:rPr>
              <a:t>SIFT</a:t>
            </a:r>
            <a:r>
              <a:rPr lang="zh-CN" altLang="en-US" sz="1600" b="1" dirty="0">
                <a:solidFill>
                  <a:prstClr val="white"/>
                </a:solidFill>
                <a:latin typeface="微软雅黑" panose="020B0503020204020204" pitchFamily="34" charset="-122"/>
                <a:ea typeface="微软雅黑" panose="020B0503020204020204" pitchFamily="34" charset="-122"/>
              </a:rPr>
              <a:t>步骤</a:t>
            </a:r>
            <a:endParaRPr lang="zh-CN" altLang="en-US" sz="1600" b="1" dirty="0">
              <a:solidFill>
                <a:prstClr val="white"/>
              </a:solidFill>
              <a:latin typeface="微软雅黑" panose="020B0503020204020204" pitchFamily="34" charset="-122"/>
              <a:ea typeface="微软雅黑" panose="020B0503020204020204" pitchFamily="34" charset="-122"/>
            </a:endParaRPr>
          </a:p>
        </p:txBody>
      </p:sp>
      <p:sp>
        <p:nvSpPr>
          <p:cNvPr id="4" name="文本占位符 11266"/>
          <p:cNvSpPr txBox="1">
            <a:spLocks noChangeArrowheads="1"/>
          </p:cNvSpPr>
          <p:nvPr/>
        </p:nvSpPr>
        <p:spPr bwMode="auto">
          <a:xfrm>
            <a:off x="390525" y="501092"/>
            <a:ext cx="6172200" cy="528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257175" indent="-257175" algn="l" rtl="0" eaLnBrk="0" fontAlgn="base" hangingPunct="0">
              <a:spcBef>
                <a:spcPct val="20000"/>
              </a:spcBef>
              <a:spcAft>
                <a:spcPct val="0"/>
              </a:spcAft>
              <a:buClr>
                <a:srgbClr val="006600"/>
              </a:buClr>
              <a:buSzPct val="90000"/>
              <a:buFont typeface="Wingdings" panose="05000000000000000000" pitchFamily="2" charset="2"/>
              <a:buChar char="p"/>
              <a:defRPr sz="2100" kern="1200">
                <a:solidFill>
                  <a:srgbClr val="0066CC"/>
                </a:solidFill>
                <a:latin typeface="+mn-lt"/>
                <a:ea typeface="+mn-ea"/>
                <a:cs typeface="+mn-cs"/>
              </a:defRPr>
            </a:lvl1pPr>
            <a:lvl2pPr marL="557530" lvl="1" indent="-214630" algn="l" rtl="0" eaLnBrk="0" fontAlgn="base" hangingPunct="0">
              <a:spcBef>
                <a:spcPct val="20000"/>
              </a:spcBef>
              <a:spcAft>
                <a:spcPct val="0"/>
              </a:spcAft>
              <a:buClr>
                <a:srgbClr val="006600"/>
              </a:buClr>
              <a:buSzPct val="90000"/>
              <a:buFont typeface="Wingdings" panose="05000000000000000000" pitchFamily="2" charset="2"/>
              <a:buChar char="u"/>
              <a:defRPr sz="1800" kern="1200">
                <a:solidFill>
                  <a:srgbClr val="0033CC"/>
                </a:solidFill>
                <a:latin typeface="+mn-lt"/>
                <a:ea typeface="+mn-ea"/>
                <a:cs typeface="+mn-cs"/>
              </a:defRPr>
            </a:lvl2pPr>
            <a:lvl3pPr marL="857250" lvl="2" indent="-171450" algn="l" rtl="0" eaLnBrk="0" fontAlgn="base" hangingPunct="0">
              <a:spcBef>
                <a:spcPct val="20000"/>
              </a:spcBef>
              <a:spcAft>
                <a:spcPct val="0"/>
              </a:spcAft>
              <a:buClr>
                <a:srgbClr val="006600"/>
              </a:buClr>
              <a:buFont typeface="Wingdings" panose="05000000000000000000" pitchFamily="2" charset="2"/>
              <a:buChar char="l"/>
              <a:defRPr sz="1500" kern="1200">
                <a:solidFill>
                  <a:schemeClr val="tx1"/>
                </a:solidFill>
                <a:latin typeface="+mn-lt"/>
                <a:ea typeface="+mn-ea"/>
                <a:cs typeface="+mn-cs"/>
              </a:defRPr>
            </a:lvl3pPr>
            <a:lvl4pPr marL="1200150" lvl="3" indent="-171450" algn="l" rtl="0" eaLnBrk="0" fontAlgn="base" hangingPunct="0">
              <a:spcBef>
                <a:spcPct val="20000"/>
              </a:spcBef>
              <a:spcAft>
                <a:spcPct val="0"/>
              </a:spcAft>
              <a:buFont typeface="Wingdings" panose="05000000000000000000" pitchFamily="2" charset="2"/>
              <a:buChar char="l"/>
              <a:defRPr sz="1500" kern="1200">
                <a:solidFill>
                  <a:schemeClr val="tx1"/>
                </a:solidFill>
                <a:latin typeface="+mn-lt"/>
                <a:ea typeface="+mn-ea"/>
                <a:cs typeface="+mn-cs"/>
              </a:defRPr>
            </a:lvl4pPr>
            <a:lvl5pPr marL="1543050" lvl="4" indent="-171450" algn="l" rtl="0" eaLnBrk="0" fontAlgn="base" hangingPunct="0">
              <a:spcBef>
                <a:spcPct val="20000"/>
              </a:spcBef>
              <a:spcAft>
                <a:spcPct val="0"/>
              </a:spcAft>
              <a:buFont typeface="Wingdings" panose="05000000000000000000" pitchFamily="2" charset="2"/>
              <a:buChar char="ü"/>
              <a:defRPr sz="1500" kern="1200">
                <a:solidFill>
                  <a:schemeClr val="tx1"/>
                </a:solidFill>
                <a:latin typeface="+mn-lt"/>
                <a:ea typeface="+mn-ea"/>
                <a:cs typeface="+mn-cs"/>
              </a:defRPr>
            </a:lvl5pPr>
            <a:lvl6pPr marL="1885950" lvl="5" indent="-171450" algn="l" defTabSz="685800" eaLnBrk="1" fontAlgn="base" latinLnBrk="0" hangingPunct="1">
              <a:lnSpc>
                <a:spcPct val="100000"/>
              </a:lnSpc>
              <a:spcBef>
                <a:spcPct val="20000"/>
              </a:spcBef>
              <a:spcAft>
                <a:spcPct val="0"/>
              </a:spcAft>
              <a:buFont typeface="Wingdings" panose="05000000000000000000" pitchFamily="2" charset="2"/>
              <a:buChar char="ü"/>
              <a:defRPr sz="1500" u="none" kern="1200" baseline="0">
                <a:solidFill>
                  <a:schemeClr val="tx1"/>
                </a:solidFill>
                <a:latin typeface="+mn-lt"/>
                <a:ea typeface="+mn-ea"/>
                <a:cs typeface="+mn-cs"/>
              </a:defRPr>
            </a:lvl6pPr>
            <a:lvl7pPr marL="2228850" lvl="6" indent="-171450" algn="l" defTabSz="685800" eaLnBrk="1" fontAlgn="base" latinLnBrk="0" hangingPunct="1">
              <a:lnSpc>
                <a:spcPct val="100000"/>
              </a:lnSpc>
              <a:spcBef>
                <a:spcPct val="20000"/>
              </a:spcBef>
              <a:spcAft>
                <a:spcPct val="0"/>
              </a:spcAft>
              <a:buFont typeface="Wingdings" panose="05000000000000000000" pitchFamily="2" charset="2"/>
              <a:buChar char="ü"/>
              <a:defRPr sz="1500" u="none" kern="1200" baseline="0">
                <a:solidFill>
                  <a:schemeClr val="tx1"/>
                </a:solidFill>
                <a:latin typeface="+mn-lt"/>
                <a:ea typeface="+mn-ea"/>
                <a:cs typeface="+mn-cs"/>
              </a:defRPr>
            </a:lvl7pPr>
            <a:lvl8pPr marL="2571750" lvl="7" indent="-171450" algn="l" defTabSz="685800" eaLnBrk="1" fontAlgn="base" latinLnBrk="0" hangingPunct="1">
              <a:lnSpc>
                <a:spcPct val="100000"/>
              </a:lnSpc>
              <a:spcBef>
                <a:spcPct val="20000"/>
              </a:spcBef>
              <a:spcAft>
                <a:spcPct val="0"/>
              </a:spcAft>
              <a:buFont typeface="Wingdings" panose="05000000000000000000" pitchFamily="2" charset="2"/>
              <a:buChar char="ü"/>
              <a:defRPr sz="1500" u="none" kern="1200" baseline="0">
                <a:solidFill>
                  <a:schemeClr val="tx1"/>
                </a:solidFill>
                <a:latin typeface="+mn-lt"/>
                <a:ea typeface="+mn-ea"/>
                <a:cs typeface="+mn-cs"/>
              </a:defRPr>
            </a:lvl8pPr>
            <a:lvl9pPr marL="2914650" lvl="8" indent="-171450" algn="l" defTabSz="685800" eaLnBrk="1" fontAlgn="base" latinLnBrk="0" hangingPunct="1">
              <a:lnSpc>
                <a:spcPct val="100000"/>
              </a:lnSpc>
              <a:spcBef>
                <a:spcPct val="20000"/>
              </a:spcBef>
              <a:spcAft>
                <a:spcPct val="0"/>
              </a:spcAft>
              <a:buFont typeface="Wingdings" panose="05000000000000000000" pitchFamily="2" charset="2"/>
              <a:buChar char="ü"/>
              <a:defRPr sz="1500" u="none" kern="1200" baseline="0">
                <a:solidFill>
                  <a:schemeClr val="tx1"/>
                </a:solidFill>
                <a:latin typeface="+mn-lt"/>
                <a:ea typeface="+mn-ea"/>
                <a:cs typeface="+mn-cs"/>
              </a:defRPr>
            </a:lvl9pPr>
          </a:lstStyle>
          <a:p>
            <a:pPr marL="0" indent="0" eaLnBrk="1" hangingPunct="1">
              <a:lnSpc>
                <a:spcPct val="150000"/>
              </a:lnSpc>
              <a:buFont typeface="Wingdings" panose="05000000000000000000" pitchFamily="2" charset="2"/>
              <a:buNone/>
            </a:pPr>
            <a:r>
              <a:rPr lang="en-US" altLang="zh-CN" sz="1800" b="1" dirty="0">
                <a:solidFill>
                  <a:srgbClr val="000066"/>
                </a:solidFill>
                <a:latin typeface="微软雅黑" panose="020B0503020204020204" pitchFamily="34" charset="-122"/>
                <a:ea typeface="微软雅黑" panose="020B0503020204020204" pitchFamily="34" charset="-122"/>
              </a:rPr>
              <a:t>1</a:t>
            </a:r>
            <a:r>
              <a:rPr lang="zh-CN" altLang="en-US" sz="1800" b="1" dirty="0">
                <a:solidFill>
                  <a:srgbClr val="000066"/>
                </a:solidFill>
                <a:latin typeface="微软雅黑" panose="020B0503020204020204" pitchFamily="34" charset="-122"/>
                <a:ea typeface="微软雅黑" panose="020B0503020204020204" pitchFamily="34" charset="-122"/>
              </a:rPr>
              <a:t>、尺度空间极值检测</a:t>
            </a:r>
            <a:endParaRPr lang="en-US" altLang="zh-CN" sz="1600" b="1" dirty="0">
              <a:solidFill>
                <a:srgbClr val="000066"/>
              </a:solidFill>
              <a:latin typeface="微软雅黑" panose="020B0503020204020204" pitchFamily="34" charset="-122"/>
              <a:ea typeface="微软雅黑" panose="020B0503020204020204" pitchFamily="34" charset="-122"/>
            </a:endParaRPr>
          </a:p>
        </p:txBody>
      </p:sp>
      <p:sp>
        <p:nvSpPr>
          <p:cNvPr id="23" name="文本占位符 13314"/>
          <p:cNvSpPr txBox="1">
            <a:spLocks noChangeArrowheads="1"/>
          </p:cNvSpPr>
          <p:nvPr/>
        </p:nvSpPr>
        <p:spPr bwMode="auto">
          <a:xfrm>
            <a:off x="390525" y="999457"/>
            <a:ext cx="6172200" cy="422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257175" indent="-257175" algn="l" rtl="0" eaLnBrk="0" fontAlgn="base" hangingPunct="0">
              <a:spcBef>
                <a:spcPct val="20000"/>
              </a:spcBef>
              <a:spcAft>
                <a:spcPct val="0"/>
              </a:spcAft>
              <a:buClr>
                <a:srgbClr val="006600"/>
              </a:buClr>
              <a:buSzPct val="90000"/>
              <a:buFont typeface="Wingdings" panose="05000000000000000000" pitchFamily="2" charset="2"/>
              <a:buChar char="p"/>
              <a:defRPr sz="2100" kern="1200">
                <a:solidFill>
                  <a:srgbClr val="0066CC"/>
                </a:solidFill>
                <a:latin typeface="+mn-lt"/>
                <a:ea typeface="+mn-ea"/>
                <a:cs typeface="+mn-cs"/>
              </a:defRPr>
            </a:lvl1pPr>
            <a:lvl2pPr marL="557530" lvl="1" indent="-214630" algn="l" rtl="0" eaLnBrk="0" fontAlgn="base" hangingPunct="0">
              <a:spcBef>
                <a:spcPct val="20000"/>
              </a:spcBef>
              <a:spcAft>
                <a:spcPct val="0"/>
              </a:spcAft>
              <a:buClr>
                <a:srgbClr val="006600"/>
              </a:buClr>
              <a:buSzPct val="90000"/>
              <a:buFont typeface="Wingdings" panose="05000000000000000000" pitchFamily="2" charset="2"/>
              <a:buChar char="u"/>
              <a:defRPr sz="1800" kern="1200">
                <a:solidFill>
                  <a:srgbClr val="0033CC"/>
                </a:solidFill>
                <a:latin typeface="+mn-lt"/>
                <a:ea typeface="+mn-ea"/>
                <a:cs typeface="+mn-cs"/>
              </a:defRPr>
            </a:lvl2pPr>
            <a:lvl3pPr marL="857250" lvl="2" indent="-171450" algn="l" rtl="0" eaLnBrk="0" fontAlgn="base" hangingPunct="0">
              <a:spcBef>
                <a:spcPct val="20000"/>
              </a:spcBef>
              <a:spcAft>
                <a:spcPct val="0"/>
              </a:spcAft>
              <a:buClr>
                <a:srgbClr val="006600"/>
              </a:buClr>
              <a:buFont typeface="Wingdings" panose="05000000000000000000" pitchFamily="2" charset="2"/>
              <a:buChar char="l"/>
              <a:defRPr sz="1500" kern="1200">
                <a:solidFill>
                  <a:schemeClr val="tx1"/>
                </a:solidFill>
                <a:latin typeface="+mn-lt"/>
                <a:ea typeface="+mn-ea"/>
                <a:cs typeface="+mn-cs"/>
              </a:defRPr>
            </a:lvl3pPr>
            <a:lvl4pPr marL="1200150" lvl="3" indent="-171450" algn="l" rtl="0" eaLnBrk="0" fontAlgn="base" hangingPunct="0">
              <a:spcBef>
                <a:spcPct val="20000"/>
              </a:spcBef>
              <a:spcAft>
                <a:spcPct val="0"/>
              </a:spcAft>
              <a:buFont typeface="Wingdings" panose="05000000000000000000" pitchFamily="2" charset="2"/>
              <a:buChar char="l"/>
              <a:defRPr sz="1500" kern="1200">
                <a:solidFill>
                  <a:schemeClr val="tx1"/>
                </a:solidFill>
                <a:latin typeface="+mn-lt"/>
                <a:ea typeface="+mn-ea"/>
                <a:cs typeface="+mn-cs"/>
              </a:defRPr>
            </a:lvl4pPr>
            <a:lvl5pPr marL="1543050" lvl="4" indent="-171450" algn="l" rtl="0" eaLnBrk="0" fontAlgn="base" hangingPunct="0">
              <a:spcBef>
                <a:spcPct val="20000"/>
              </a:spcBef>
              <a:spcAft>
                <a:spcPct val="0"/>
              </a:spcAft>
              <a:buFont typeface="Wingdings" panose="05000000000000000000" pitchFamily="2" charset="2"/>
              <a:buChar char="ü"/>
              <a:defRPr sz="1500" kern="1200">
                <a:solidFill>
                  <a:schemeClr val="tx1"/>
                </a:solidFill>
                <a:latin typeface="+mn-lt"/>
                <a:ea typeface="+mn-ea"/>
                <a:cs typeface="+mn-cs"/>
              </a:defRPr>
            </a:lvl5pPr>
            <a:lvl6pPr marL="1885950" lvl="5" indent="-171450" algn="l" defTabSz="685800" eaLnBrk="1" fontAlgn="base" latinLnBrk="0" hangingPunct="1">
              <a:lnSpc>
                <a:spcPct val="100000"/>
              </a:lnSpc>
              <a:spcBef>
                <a:spcPct val="20000"/>
              </a:spcBef>
              <a:spcAft>
                <a:spcPct val="0"/>
              </a:spcAft>
              <a:buFont typeface="Wingdings" panose="05000000000000000000" pitchFamily="2" charset="2"/>
              <a:buChar char="ü"/>
              <a:defRPr sz="1500" u="none" kern="1200" baseline="0">
                <a:solidFill>
                  <a:schemeClr val="tx1"/>
                </a:solidFill>
                <a:latin typeface="+mn-lt"/>
                <a:ea typeface="+mn-ea"/>
                <a:cs typeface="+mn-cs"/>
              </a:defRPr>
            </a:lvl6pPr>
            <a:lvl7pPr marL="2228850" lvl="6" indent="-171450" algn="l" defTabSz="685800" eaLnBrk="1" fontAlgn="base" latinLnBrk="0" hangingPunct="1">
              <a:lnSpc>
                <a:spcPct val="100000"/>
              </a:lnSpc>
              <a:spcBef>
                <a:spcPct val="20000"/>
              </a:spcBef>
              <a:spcAft>
                <a:spcPct val="0"/>
              </a:spcAft>
              <a:buFont typeface="Wingdings" panose="05000000000000000000" pitchFamily="2" charset="2"/>
              <a:buChar char="ü"/>
              <a:defRPr sz="1500" u="none" kern="1200" baseline="0">
                <a:solidFill>
                  <a:schemeClr val="tx1"/>
                </a:solidFill>
                <a:latin typeface="+mn-lt"/>
                <a:ea typeface="+mn-ea"/>
                <a:cs typeface="+mn-cs"/>
              </a:defRPr>
            </a:lvl7pPr>
            <a:lvl8pPr marL="2571750" lvl="7" indent="-171450" algn="l" defTabSz="685800" eaLnBrk="1" fontAlgn="base" latinLnBrk="0" hangingPunct="1">
              <a:lnSpc>
                <a:spcPct val="100000"/>
              </a:lnSpc>
              <a:spcBef>
                <a:spcPct val="20000"/>
              </a:spcBef>
              <a:spcAft>
                <a:spcPct val="0"/>
              </a:spcAft>
              <a:buFont typeface="Wingdings" panose="05000000000000000000" pitchFamily="2" charset="2"/>
              <a:buChar char="ü"/>
              <a:defRPr sz="1500" u="none" kern="1200" baseline="0">
                <a:solidFill>
                  <a:schemeClr val="tx1"/>
                </a:solidFill>
                <a:latin typeface="+mn-lt"/>
                <a:ea typeface="+mn-ea"/>
                <a:cs typeface="+mn-cs"/>
              </a:defRPr>
            </a:lvl8pPr>
            <a:lvl9pPr marL="2914650" lvl="8" indent="-171450" algn="l" defTabSz="685800" eaLnBrk="1" fontAlgn="base" latinLnBrk="0" hangingPunct="1">
              <a:lnSpc>
                <a:spcPct val="100000"/>
              </a:lnSpc>
              <a:spcBef>
                <a:spcPct val="20000"/>
              </a:spcBef>
              <a:spcAft>
                <a:spcPct val="0"/>
              </a:spcAft>
              <a:buFont typeface="Wingdings" panose="05000000000000000000" pitchFamily="2" charset="2"/>
              <a:buChar char="ü"/>
              <a:defRPr sz="1500" u="none" kern="1200" baseline="0">
                <a:solidFill>
                  <a:schemeClr val="tx1"/>
                </a:solidFill>
                <a:latin typeface="+mn-lt"/>
                <a:ea typeface="+mn-ea"/>
                <a:cs typeface="+mn-cs"/>
              </a:defRPr>
            </a:lvl9pPr>
          </a:lstStyle>
          <a:p>
            <a:pPr eaLnBrk="1" hangingPunct="1">
              <a:lnSpc>
                <a:spcPct val="150000"/>
              </a:lnSpc>
              <a:spcBef>
                <a:spcPts val="0"/>
              </a:spcBef>
            </a:pPr>
            <a:r>
              <a:rPr lang="zh-CN" altLang="en-US" sz="1800" b="1" dirty="0">
                <a:solidFill>
                  <a:srgbClr val="000066"/>
                </a:solidFill>
                <a:latin typeface="微软雅黑" panose="020B0503020204020204" pitchFamily="34" charset="-122"/>
                <a:ea typeface="微软雅黑" panose="020B0503020204020204" pitchFamily="34" charset="-122"/>
              </a:rPr>
              <a:t>高斯金字塔构造</a:t>
            </a:r>
            <a:endParaRPr lang="en-US" altLang="zh-CN" sz="1800" b="1" dirty="0">
              <a:solidFill>
                <a:srgbClr val="000066"/>
              </a:solidFill>
              <a:latin typeface="微软雅黑" panose="020B0503020204020204" pitchFamily="34" charset="-122"/>
              <a:ea typeface="微软雅黑" panose="020B0503020204020204" pitchFamily="34" charset="-122"/>
            </a:endParaRPr>
          </a:p>
        </p:txBody>
      </p:sp>
      <p:pic>
        <p:nvPicPr>
          <p:cNvPr id="205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324913" y="1161695"/>
            <a:ext cx="3164419" cy="2682553"/>
          </a:xfrm>
          <a:prstGeom prst="rect">
            <a:avLst/>
          </a:prstGeom>
          <a:noFill/>
          <a:extLst>
            <a:ext uri="{909E8E84-426E-40DD-AFC4-6F175D3DCCD1}">
              <a14:hiddenFill xmlns:a14="http://schemas.microsoft.com/office/drawing/2010/main">
                <a:solidFill>
                  <a:srgbClr val="FFFFFF"/>
                </a:solidFill>
              </a14:hiddenFill>
            </a:ext>
          </a:extLst>
        </p:spPr>
      </p:pic>
      <p:sp>
        <p:nvSpPr>
          <p:cNvPr id="17" name="文本框 16"/>
          <p:cNvSpPr txBox="1"/>
          <p:nvPr/>
        </p:nvSpPr>
        <p:spPr>
          <a:xfrm>
            <a:off x="629842" y="1567162"/>
            <a:ext cx="2393772" cy="1526187"/>
          </a:xfrm>
          <a:prstGeom prst="rect">
            <a:avLst/>
          </a:prstGeom>
          <a:noFill/>
        </p:spPr>
        <p:txBody>
          <a:bodyPr wrap="square">
            <a:spAutoFit/>
          </a:bodyPr>
          <a:lstStyle/>
          <a:p>
            <a:pPr>
              <a:lnSpc>
                <a:spcPct val="150000"/>
              </a:lnSpc>
            </a:pPr>
            <a:r>
              <a:rPr lang="en-US" altLang="zh-CN" sz="1600" b="1" dirty="0">
                <a:solidFill>
                  <a:srgbClr val="000066"/>
                </a:solidFill>
                <a:latin typeface="微软雅黑" panose="020B0503020204020204" pitchFamily="34" charset="-122"/>
                <a:ea typeface="微软雅黑" panose="020B0503020204020204" pitchFamily="34" charset="-122"/>
              </a:rPr>
              <a:t>1. </a:t>
            </a:r>
            <a:r>
              <a:rPr lang="zh-CN" altLang="en-US" sz="1600" b="1" dirty="0">
                <a:solidFill>
                  <a:srgbClr val="000066"/>
                </a:solidFill>
                <a:latin typeface="微软雅黑" panose="020B0503020204020204" pitchFamily="34" charset="-122"/>
                <a:ea typeface="微软雅黑" panose="020B0503020204020204" pitchFamily="34" charset="-122"/>
              </a:rPr>
              <a:t>对图像做不同尺度的高斯模糊；</a:t>
            </a:r>
            <a:endParaRPr lang="en-US" altLang="zh-CN" sz="1600" b="1" dirty="0">
              <a:solidFill>
                <a:srgbClr val="000066"/>
              </a:solidFill>
              <a:latin typeface="微软雅黑" panose="020B0503020204020204" pitchFamily="34" charset="-122"/>
              <a:ea typeface="微软雅黑" panose="020B0503020204020204" pitchFamily="34" charset="-122"/>
            </a:endParaRPr>
          </a:p>
          <a:p>
            <a:pPr>
              <a:lnSpc>
                <a:spcPct val="150000"/>
              </a:lnSpc>
            </a:pPr>
            <a:r>
              <a:rPr lang="en-US" altLang="zh-CN" sz="1600" b="1" dirty="0">
                <a:solidFill>
                  <a:srgbClr val="000066"/>
                </a:solidFill>
                <a:latin typeface="微软雅黑" panose="020B0503020204020204" pitchFamily="34" charset="-122"/>
                <a:ea typeface="微软雅黑" panose="020B0503020204020204" pitchFamily="34" charset="-122"/>
              </a:rPr>
              <a:t>2. </a:t>
            </a:r>
            <a:r>
              <a:rPr lang="zh-CN" altLang="en-US" sz="1600" b="1" dirty="0">
                <a:solidFill>
                  <a:srgbClr val="000066"/>
                </a:solidFill>
                <a:latin typeface="微软雅黑" panose="020B0503020204020204" pitchFamily="34" charset="-122"/>
                <a:ea typeface="微软雅黑" panose="020B0503020204020204" pitchFamily="34" charset="-122"/>
              </a:rPr>
              <a:t>对图像做降采样</a:t>
            </a:r>
            <a:r>
              <a:rPr lang="en-US" altLang="zh-CN" sz="1600" b="1" dirty="0">
                <a:solidFill>
                  <a:srgbClr val="000066"/>
                </a:solidFill>
                <a:latin typeface="微软雅黑" panose="020B0503020204020204" pitchFamily="34" charset="-122"/>
                <a:ea typeface="微软雅黑" panose="020B0503020204020204" pitchFamily="34" charset="-122"/>
              </a:rPr>
              <a:t>(</a:t>
            </a:r>
            <a:r>
              <a:rPr lang="zh-CN" altLang="en-US" sz="1600" b="1" dirty="0">
                <a:solidFill>
                  <a:srgbClr val="000066"/>
                </a:solidFill>
                <a:latin typeface="微软雅黑" panose="020B0503020204020204" pitchFamily="34" charset="-122"/>
                <a:ea typeface="微软雅黑" panose="020B0503020204020204" pitchFamily="34" charset="-122"/>
              </a:rPr>
              <a:t>隔点采样</a:t>
            </a:r>
            <a:r>
              <a:rPr lang="en-US" altLang="zh-CN" sz="1600" b="1" dirty="0">
                <a:solidFill>
                  <a:srgbClr val="000066"/>
                </a:solidFill>
                <a:latin typeface="微软雅黑" panose="020B0503020204020204" pitchFamily="34" charset="-122"/>
                <a:ea typeface="微软雅黑" panose="020B0503020204020204" pitchFamily="34" charset="-122"/>
              </a:rPr>
              <a:t>)</a:t>
            </a:r>
            <a:r>
              <a:rPr lang="zh-CN" altLang="en-US" sz="1600" b="1" dirty="0">
                <a:solidFill>
                  <a:srgbClr val="000066"/>
                </a:solidFill>
                <a:latin typeface="微软雅黑" panose="020B0503020204020204" pitchFamily="34" charset="-122"/>
                <a:ea typeface="微软雅黑" panose="020B0503020204020204" pitchFamily="34" charset="-122"/>
              </a:rPr>
              <a:t>。</a:t>
            </a:r>
            <a:endParaRPr lang="zh-CN" altLang="en-US" sz="1600" b="1" dirty="0">
              <a:solidFill>
                <a:srgbClr val="000066"/>
              </a:solidFill>
              <a:latin typeface="微软雅黑" panose="020B0503020204020204" pitchFamily="34" charset="-122"/>
              <a:ea typeface="微软雅黑" panose="020B0503020204020204" pitchFamily="34" charset="-122"/>
            </a:endParaRPr>
          </a:p>
        </p:txBody>
      </p:sp>
      <p:sp>
        <p:nvSpPr>
          <p:cNvPr id="12" name="灯片编号占位符 19"/>
          <p:cNvSpPr txBox="1"/>
          <p:nvPr/>
        </p:nvSpPr>
        <p:spPr>
          <a:xfrm>
            <a:off x="4843463" y="4767264"/>
            <a:ext cx="1543050" cy="273844"/>
          </a:xfrm>
          <a:prstGeom prst="rect">
            <a:avLst/>
          </a:prstGeom>
        </p:spPr>
        <p:txBody>
          <a:bodyPr vert="horz" lIns="91440" tIns="45720" rIns="91440" bIns="45720" rtlCol="0" anchor="ctr"/>
          <a:lstStyle>
            <a:defPPr>
              <a:defRPr lang="zh-CN"/>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8F63A3B-78C7-47BE-AE5E-E10140E04643}" type="slidenum">
              <a:rPr lang="en-US" sz="1200" smtClean="0">
                <a:solidFill>
                  <a:srgbClr val="000000"/>
                </a:solidFill>
                <a:latin typeface="Calibri" panose="020F0502020204030204"/>
              </a:rPr>
            </a:fld>
            <a:endParaRPr lang="en-US" sz="1200" dirty="0">
              <a:solidFill>
                <a:srgbClr val="000000"/>
              </a:solidFill>
              <a:latin typeface="Calibri" panose="020F0502020204030204"/>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8193"/>
          <p:cNvSpPr txBox="1">
            <a:spLocks noChangeArrowheads="1"/>
          </p:cNvSpPr>
          <p:nvPr/>
        </p:nvSpPr>
        <p:spPr bwMode="auto">
          <a:xfrm>
            <a:off x="629842" y="86202"/>
            <a:ext cx="2448638" cy="422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l" rtl="0" eaLnBrk="0" fontAlgn="base" hangingPunct="0">
              <a:spcBef>
                <a:spcPct val="0"/>
              </a:spcBef>
              <a:spcAft>
                <a:spcPct val="0"/>
              </a:spcAft>
              <a:defRPr sz="2400" b="1" kern="1200">
                <a:solidFill>
                  <a:srgbClr val="0000FF"/>
                </a:solidFill>
                <a:latin typeface="+mj-lt"/>
                <a:ea typeface="+mj-ea"/>
                <a:cs typeface="+mj-cs"/>
              </a:defRPr>
            </a:lvl1pPr>
            <a:lvl2pPr algn="l" rtl="0" eaLnBrk="0" fontAlgn="base" hangingPunct="0">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2pPr>
            <a:lvl3pPr algn="l" rtl="0" eaLnBrk="0" fontAlgn="base" hangingPunct="0">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3pPr>
            <a:lvl4pPr algn="l" rtl="0" eaLnBrk="0" fontAlgn="base" hangingPunct="0">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4pPr>
            <a:lvl5pPr algn="l" rtl="0" eaLnBrk="0" fontAlgn="base" hangingPunct="0">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5pPr>
            <a:lvl6pPr marL="342900" algn="l" rtl="0" fontAlgn="base">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6pPr>
            <a:lvl7pPr marL="685800" algn="l" rtl="0" fontAlgn="base">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7pPr>
            <a:lvl8pPr marL="1028700" algn="l" rtl="0" fontAlgn="base">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8pPr>
            <a:lvl9pPr marL="1371600" algn="l" rtl="0" fontAlgn="base">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9pPr>
          </a:lstStyle>
          <a:p>
            <a:pPr eaLnBrk="1" hangingPunct="1"/>
            <a:r>
              <a:rPr lang="zh-CN" altLang="en-US" sz="1600" dirty="0">
                <a:solidFill>
                  <a:srgbClr val="000000"/>
                </a:solidFill>
                <a:latin typeface="微软雅黑" panose="020B0503020204020204" pitchFamily="34" charset="-122"/>
                <a:ea typeface="微软雅黑" panose="020B0503020204020204" pitchFamily="34" charset="-122"/>
                <a:cs typeface="+mn-cs"/>
              </a:rPr>
              <a:t>二、手工特征技术</a:t>
            </a:r>
            <a:endParaRPr lang="en-US" altLang="zh-CN" sz="1600" dirty="0">
              <a:solidFill>
                <a:srgbClr val="000000"/>
              </a:solidFill>
              <a:latin typeface="微软雅黑" panose="020B0503020204020204" pitchFamily="34" charset="-122"/>
              <a:ea typeface="微软雅黑" panose="020B0503020204020204" pitchFamily="34" charset="-122"/>
              <a:cs typeface="+mn-cs"/>
            </a:endParaRPr>
          </a:p>
        </p:txBody>
      </p:sp>
      <p:sp>
        <p:nvSpPr>
          <p:cNvPr id="3" name="文本框 2"/>
          <p:cNvSpPr txBox="1"/>
          <p:nvPr/>
        </p:nvSpPr>
        <p:spPr>
          <a:xfrm>
            <a:off x="5361708" y="162538"/>
            <a:ext cx="1201017" cy="338554"/>
          </a:xfrm>
          <a:prstGeom prst="rect">
            <a:avLst/>
          </a:prstGeom>
          <a:noFill/>
        </p:spPr>
        <p:txBody>
          <a:bodyPr wrap="square" rtlCol="0">
            <a:spAutoFit/>
          </a:bodyPr>
          <a:lstStyle/>
          <a:p>
            <a:pPr algn="ctr"/>
            <a:r>
              <a:rPr lang="en-US" altLang="zh-CN" sz="1600" b="1" dirty="0">
                <a:solidFill>
                  <a:prstClr val="white"/>
                </a:solidFill>
                <a:latin typeface="微软雅黑" panose="020B0503020204020204" pitchFamily="34" charset="-122"/>
                <a:ea typeface="微软雅黑" panose="020B0503020204020204" pitchFamily="34" charset="-122"/>
              </a:rPr>
              <a:t>SIFT</a:t>
            </a:r>
            <a:r>
              <a:rPr lang="zh-CN" altLang="en-US" sz="1600" b="1" dirty="0">
                <a:solidFill>
                  <a:prstClr val="white"/>
                </a:solidFill>
                <a:latin typeface="微软雅黑" panose="020B0503020204020204" pitchFamily="34" charset="-122"/>
                <a:ea typeface="微软雅黑" panose="020B0503020204020204" pitchFamily="34" charset="-122"/>
              </a:rPr>
              <a:t>步骤</a:t>
            </a:r>
            <a:endParaRPr lang="zh-CN" altLang="en-US" sz="1600" b="1" dirty="0">
              <a:solidFill>
                <a:prstClr val="white"/>
              </a:solidFill>
              <a:latin typeface="微软雅黑" panose="020B0503020204020204" pitchFamily="34" charset="-122"/>
              <a:ea typeface="微软雅黑" panose="020B0503020204020204" pitchFamily="34" charset="-122"/>
            </a:endParaRPr>
          </a:p>
        </p:txBody>
      </p:sp>
      <p:sp>
        <p:nvSpPr>
          <p:cNvPr id="4" name="文本占位符 11266"/>
          <p:cNvSpPr txBox="1">
            <a:spLocks noChangeArrowheads="1"/>
          </p:cNvSpPr>
          <p:nvPr/>
        </p:nvSpPr>
        <p:spPr bwMode="auto">
          <a:xfrm>
            <a:off x="390525" y="501092"/>
            <a:ext cx="6172200" cy="528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257175" indent="-257175" algn="l" rtl="0" eaLnBrk="0" fontAlgn="base" hangingPunct="0">
              <a:spcBef>
                <a:spcPct val="20000"/>
              </a:spcBef>
              <a:spcAft>
                <a:spcPct val="0"/>
              </a:spcAft>
              <a:buClr>
                <a:srgbClr val="006600"/>
              </a:buClr>
              <a:buSzPct val="90000"/>
              <a:buFont typeface="Wingdings" panose="05000000000000000000" pitchFamily="2" charset="2"/>
              <a:buChar char="p"/>
              <a:defRPr sz="2100" kern="1200">
                <a:solidFill>
                  <a:srgbClr val="0066CC"/>
                </a:solidFill>
                <a:latin typeface="+mn-lt"/>
                <a:ea typeface="+mn-ea"/>
                <a:cs typeface="+mn-cs"/>
              </a:defRPr>
            </a:lvl1pPr>
            <a:lvl2pPr marL="557530" lvl="1" indent="-214630" algn="l" rtl="0" eaLnBrk="0" fontAlgn="base" hangingPunct="0">
              <a:spcBef>
                <a:spcPct val="20000"/>
              </a:spcBef>
              <a:spcAft>
                <a:spcPct val="0"/>
              </a:spcAft>
              <a:buClr>
                <a:srgbClr val="006600"/>
              </a:buClr>
              <a:buSzPct val="90000"/>
              <a:buFont typeface="Wingdings" panose="05000000000000000000" pitchFamily="2" charset="2"/>
              <a:buChar char="u"/>
              <a:defRPr sz="1800" kern="1200">
                <a:solidFill>
                  <a:srgbClr val="0033CC"/>
                </a:solidFill>
                <a:latin typeface="+mn-lt"/>
                <a:ea typeface="+mn-ea"/>
                <a:cs typeface="+mn-cs"/>
              </a:defRPr>
            </a:lvl2pPr>
            <a:lvl3pPr marL="857250" lvl="2" indent="-171450" algn="l" rtl="0" eaLnBrk="0" fontAlgn="base" hangingPunct="0">
              <a:spcBef>
                <a:spcPct val="20000"/>
              </a:spcBef>
              <a:spcAft>
                <a:spcPct val="0"/>
              </a:spcAft>
              <a:buClr>
                <a:srgbClr val="006600"/>
              </a:buClr>
              <a:buFont typeface="Wingdings" panose="05000000000000000000" pitchFamily="2" charset="2"/>
              <a:buChar char="l"/>
              <a:defRPr sz="1500" kern="1200">
                <a:solidFill>
                  <a:schemeClr val="tx1"/>
                </a:solidFill>
                <a:latin typeface="+mn-lt"/>
                <a:ea typeface="+mn-ea"/>
                <a:cs typeface="+mn-cs"/>
              </a:defRPr>
            </a:lvl3pPr>
            <a:lvl4pPr marL="1200150" lvl="3" indent="-171450" algn="l" rtl="0" eaLnBrk="0" fontAlgn="base" hangingPunct="0">
              <a:spcBef>
                <a:spcPct val="20000"/>
              </a:spcBef>
              <a:spcAft>
                <a:spcPct val="0"/>
              </a:spcAft>
              <a:buFont typeface="Wingdings" panose="05000000000000000000" pitchFamily="2" charset="2"/>
              <a:buChar char="l"/>
              <a:defRPr sz="1500" kern="1200">
                <a:solidFill>
                  <a:schemeClr val="tx1"/>
                </a:solidFill>
                <a:latin typeface="+mn-lt"/>
                <a:ea typeface="+mn-ea"/>
                <a:cs typeface="+mn-cs"/>
              </a:defRPr>
            </a:lvl4pPr>
            <a:lvl5pPr marL="1543050" lvl="4" indent="-171450" algn="l" rtl="0" eaLnBrk="0" fontAlgn="base" hangingPunct="0">
              <a:spcBef>
                <a:spcPct val="20000"/>
              </a:spcBef>
              <a:spcAft>
                <a:spcPct val="0"/>
              </a:spcAft>
              <a:buFont typeface="Wingdings" panose="05000000000000000000" pitchFamily="2" charset="2"/>
              <a:buChar char="ü"/>
              <a:defRPr sz="1500" kern="1200">
                <a:solidFill>
                  <a:schemeClr val="tx1"/>
                </a:solidFill>
                <a:latin typeface="+mn-lt"/>
                <a:ea typeface="+mn-ea"/>
                <a:cs typeface="+mn-cs"/>
              </a:defRPr>
            </a:lvl5pPr>
            <a:lvl6pPr marL="1885950" lvl="5" indent="-171450" algn="l" defTabSz="685800" eaLnBrk="1" fontAlgn="base" latinLnBrk="0" hangingPunct="1">
              <a:lnSpc>
                <a:spcPct val="100000"/>
              </a:lnSpc>
              <a:spcBef>
                <a:spcPct val="20000"/>
              </a:spcBef>
              <a:spcAft>
                <a:spcPct val="0"/>
              </a:spcAft>
              <a:buFont typeface="Wingdings" panose="05000000000000000000" pitchFamily="2" charset="2"/>
              <a:buChar char="ü"/>
              <a:defRPr sz="1500" u="none" kern="1200" baseline="0">
                <a:solidFill>
                  <a:schemeClr val="tx1"/>
                </a:solidFill>
                <a:latin typeface="+mn-lt"/>
                <a:ea typeface="+mn-ea"/>
                <a:cs typeface="+mn-cs"/>
              </a:defRPr>
            </a:lvl6pPr>
            <a:lvl7pPr marL="2228850" lvl="6" indent="-171450" algn="l" defTabSz="685800" eaLnBrk="1" fontAlgn="base" latinLnBrk="0" hangingPunct="1">
              <a:lnSpc>
                <a:spcPct val="100000"/>
              </a:lnSpc>
              <a:spcBef>
                <a:spcPct val="20000"/>
              </a:spcBef>
              <a:spcAft>
                <a:spcPct val="0"/>
              </a:spcAft>
              <a:buFont typeface="Wingdings" panose="05000000000000000000" pitchFamily="2" charset="2"/>
              <a:buChar char="ü"/>
              <a:defRPr sz="1500" u="none" kern="1200" baseline="0">
                <a:solidFill>
                  <a:schemeClr val="tx1"/>
                </a:solidFill>
                <a:latin typeface="+mn-lt"/>
                <a:ea typeface="+mn-ea"/>
                <a:cs typeface="+mn-cs"/>
              </a:defRPr>
            </a:lvl7pPr>
            <a:lvl8pPr marL="2571750" lvl="7" indent="-171450" algn="l" defTabSz="685800" eaLnBrk="1" fontAlgn="base" latinLnBrk="0" hangingPunct="1">
              <a:lnSpc>
                <a:spcPct val="100000"/>
              </a:lnSpc>
              <a:spcBef>
                <a:spcPct val="20000"/>
              </a:spcBef>
              <a:spcAft>
                <a:spcPct val="0"/>
              </a:spcAft>
              <a:buFont typeface="Wingdings" panose="05000000000000000000" pitchFamily="2" charset="2"/>
              <a:buChar char="ü"/>
              <a:defRPr sz="1500" u="none" kern="1200" baseline="0">
                <a:solidFill>
                  <a:schemeClr val="tx1"/>
                </a:solidFill>
                <a:latin typeface="+mn-lt"/>
                <a:ea typeface="+mn-ea"/>
                <a:cs typeface="+mn-cs"/>
              </a:defRPr>
            </a:lvl8pPr>
            <a:lvl9pPr marL="2914650" lvl="8" indent="-171450" algn="l" defTabSz="685800" eaLnBrk="1" fontAlgn="base" latinLnBrk="0" hangingPunct="1">
              <a:lnSpc>
                <a:spcPct val="100000"/>
              </a:lnSpc>
              <a:spcBef>
                <a:spcPct val="20000"/>
              </a:spcBef>
              <a:spcAft>
                <a:spcPct val="0"/>
              </a:spcAft>
              <a:buFont typeface="Wingdings" panose="05000000000000000000" pitchFamily="2" charset="2"/>
              <a:buChar char="ü"/>
              <a:defRPr sz="1500" u="none" kern="1200" baseline="0">
                <a:solidFill>
                  <a:schemeClr val="tx1"/>
                </a:solidFill>
                <a:latin typeface="+mn-lt"/>
                <a:ea typeface="+mn-ea"/>
                <a:cs typeface="+mn-cs"/>
              </a:defRPr>
            </a:lvl9pPr>
          </a:lstStyle>
          <a:p>
            <a:pPr marL="0" indent="0" eaLnBrk="1" hangingPunct="1">
              <a:lnSpc>
                <a:spcPct val="150000"/>
              </a:lnSpc>
              <a:buFont typeface="Wingdings" panose="05000000000000000000" pitchFamily="2" charset="2"/>
              <a:buNone/>
            </a:pPr>
            <a:r>
              <a:rPr lang="en-US" altLang="zh-CN" sz="1800" b="1" dirty="0">
                <a:solidFill>
                  <a:srgbClr val="000066"/>
                </a:solidFill>
                <a:latin typeface="微软雅黑" panose="020B0503020204020204" pitchFamily="34" charset="-122"/>
                <a:ea typeface="微软雅黑" panose="020B0503020204020204" pitchFamily="34" charset="-122"/>
              </a:rPr>
              <a:t>1</a:t>
            </a:r>
            <a:r>
              <a:rPr lang="zh-CN" altLang="en-US" sz="1800" b="1" dirty="0">
                <a:solidFill>
                  <a:srgbClr val="000066"/>
                </a:solidFill>
                <a:latin typeface="微软雅黑" panose="020B0503020204020204" pitchFamily="34" charset="-122"/>
                <a:ea typeface="微软雅黑" panose="020B0503020204020204" pitchFamily="34" charset="-122"/>
              </a:rPr>
              <a:t>、尺度空间极值检测</a:t>
            </a:r>
            <a:endParaRPr lang="en-US" altLang="zh-CN" sz="1600" b="1" dirty="0">
              <a:solidFill>
                <a:srgbClr val="000066"/>
              </a:solidFill>
              <a:latin typeface="微软雅黑" panose="020B0503020204020204" pitchFamily="34" charset="-122"/>
              <a:ea typeface="微软雅黑" panose="020B0503020204020204" pitchFamily="34" charset="-122"/>
            </a:endParaRPr>
          </a:p>
        </p:txBody>
      </p:sp>
      <p:sp>
        <p:nvSpPr>
          <p:cNvPr id="23" name="文本占位符 13314"/>
          <p:cNvSpPr txBox="1">
            <a:spLocks noChangeArrowheads="1"/>
          </p:cNvSpPr>
          <p:nvPr/>
        </p:nvSpPr>
        <p:spPr bwMode="auto">
          <a:xfrm>
            <a:off x="390525" y="999457"/>
            <a:ext cx="6172200" cy="422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257175" indent="-257175" algn="l" rtl="0" eaLnBrk="0" fontAlgn="base" hangingPunct="0">
              <a:spcBef>
                <a:spcPct val="20000"/>
              </a:spcBef>
              <a:spcAft>
                <a:spcPct val="0"/>
              </a:spcAft>
              <a:buClr>
                <a:srgbClr val="006600"/>
              </a:buClr>
              <a:buSzPct val="90000"/>
              <a:buFont typeface="Wingdings" panose="05000000000000000000" pitchFamily="2" charset="2"/>
              <a:buChar char="p"/>
              <a:defRPr sz="2100" kern="1200">
                <a:solidFill>
                  <a:srgbClr val="0066CC"/>
                </a:solidFill>
                <a:latin typeface="+mn-lt"/>
                <a:ea typeface="+mn-ea"/>
                <a:cs typeface="+mn-cs"/>
              </a:defRPr>
            </a:lvl1pPr>
            <a:lvl2pPr marL="557530" lvl="1" indent="-214630" algn="l" rtl="0" eaLnBrk="0" fontAlgn="base" hangingPunct="0">
              <a:spcBef>
                <a:spcPct val="20000"/>
              </a:spcBef>
              <a:spcAft>
                <a:spcPct val="0"/>
              </a:spcAft>
              <a:buClr>
                <a:srgbClr val="006600"/>
              </a:buClr>
              <a:buSzPct val="90000"/>
              <a:buFont typeface="Wingdings" panose="05000000000000000000" pitchFamily="2" charset="2"/>
              <a:buChar char="u"/>
              <a:defRPr sz="1800" kern="1200">
                <a:solidFill>
                  <a:srgbClr val="0033CC"/>
                </a:solidFill>
                <a:latin typeface="+mn-lt"/>
                <a:ea typeface="+mn-ea"/>
                <a:cs typeface="+mn-cs"/>
              </a:defRPr>
            </a:lvl2pPr>
            <a:lvl3pPr marL="857250" lvl="2" indent="-171450" algn="l" rtl="0" eaLnBrk="0" fontAlgn="base" hangingPunct="0">
              <a:spcBef>
                <a:spcPct val="20000"/>
              </a:spcBef>
              <a:spcAft>
                <a:spcPct val="0"/>
              </a:spcAft>
              <a:buClr>
                <a:srgbClr val="006600"/>
              </a:buClr>
              <a:buFont typeface="Wingdings" panose="05000000000000000000" pitchFamily="2" charset="2"/>
              <a:buChar char="l"/>
              <a:defRPr sz="1500" kern="1200">
                <a:solidFill>
                  <a:schemeClr val="tx1"/>
                </a:solidFill>
                <a:latin typeface="+mn-lt"/>
                <a:ea typeface="+mn-ea"/>
                <a:cs typeface="+mn-cs"/>
              </a:defRPr>
            </a:lvl3pPr>
            <a:lvl4pPr marL="1200150" lvl="3" indent="-171450" algn="l" rtl="0" eaLnBrk="0" fontAlgn="base" hangingPunct="0">
              <a:spcBef>
                <a:spcPct val="20000"/>
              </a:spcBef>
              <a:spcAft>
                <a:spcPct val="0"/>
              </a:spcAft>
              <a:buFont typeface="Wingdings" panose="05000000000000000000" pitchFamily="2" charset="2"/>
              <a:buChar char="l"/>
              <a:defRPr sz="1500" kern="1200">
                <a:solidFill>
                  <a:schemeClr val="tx1"/>
                </a:solidFill>
                <a:latin typeface="+mn-lt"/>
                <a:ea typeface="+mn-ea"/>
                <a:cs typeface="+mn-cs"/>
              </a:defRPr>
            </a:lvl4pPr>
            <a:lvl5pPr marL="1543050" lvl="4" indent="-171450" algn="l" rtl="0" eaLnBrk="0" fontAlgn="base" hangingPunct="0">
              <a:spcBef>
                <a:spcPct val="20000"/>
              </a:spcBef>
              <a:spcAft>
                <a:spcPct val="0"/>
              </a:spcAft>
              <a:buFont typeface="Wingdings" panose="05000000000000000000" pitchFamily="2" charset="2"/>
              <a:buChar char="ü"/>
              <a:defRPr sz="1500" kern="1200">
                <a:solidFill>
                  <a:schemeClr val="tx1"/>
                </a:solidFill>
                <a:latin typeface="+mn-lt"/>
                <a:ea typeface="+mn-ea"/>
                <a:cs typeface="+mn-cs"/>
              </a:defRPr>
            </a:lvl5pPr>
            <a:lvl6pPr marL="1885950" lvl="5" indent="-171450" algn="l" defTabSz="685800" eaLnBrk="1" fontAlgn="base" latinLnBrk="0" hangingPunct="1">
              <a:lnSpc>
                <a:spcPct val="100000"/>
              </a:lnSpc>
              <a:spcBef>
                <a:spcPct val="20000"/>
              </a:spcBef>
              <a:spcAft>
                <a:spcPct val="0"/>
              </a:spcAft>
              <a:buFont typeface="Wingdings" panose="05000000000000000000" pitchFamily="2" charset="2"/>
              <a:buChar char="ü"/>
              <a:defRPr sz="1500" u="none" kern="1200" baseline="0">
                <a:solidFill>
                  <a:schemeClr val="tx1"/>
                </a:solidFill>
                <a:latin typeface="+mn-lt"/>
                <a:ea typeface="+mn-ea"/>
                <a:cs typeface="+mn-cs"/>
              </a:defRPr>
            </a:lvl6pPr>
            <a:lvl7pPr marL="2228850" lvl="6" indent="-171450" algn="l" defTabSz="685800" eaLnBrk="1" fontAlgn="base" latinLnBrk="0" hangingPunct="1">
              <a:lnSpc>
                <a:spcPct val="100000"/>
              </a:lnSpc>
              <a:spcBef>
                <a:spcPct val="20000"/>
              </a:spcBef>
              <a:spcAft>
                <a:spcPct val="0"/>
              </a:spcAft>
              <a:buFont typeface="Wingdings" panose="05000000000000000000" pitchFamily="2" charset="2"/>
              <a:buChar char="ü"/>
              <a:defRPr sz="1500" u="none" kern="1200" baseline="0">
                <a:solidFill>
                  <a:schemeClr val="tx1"/>
                </a:solidFill>
                <a:latin typeface="+mn-lt"/>
                <a:ea typeface="+mn-ea"/>
                <a:cs typeface="+mn-cs"/>
              </a:defRPr>
            </a:lvl7pPr>
            <a:lvl8pPr marL="2571750" lvl="7" indent="-171450" algn="l" defTabSz="685800" eaLnBrk="1" fontAlgn="base" latinLnBrk="0" hangingPunct="1">
              <a:lnSpc>
                <a:spcPct val="100000"/>
              </a:lnSpc>
              <a:spcBef>
                <a:spcPct val="20000"/>
              </a:spcBef>
              <a:spcAft>
                <a:spcPct val="0"/>
              </a:spcAft>
              <a:buFont typeface="Wingdings" panose="05000000000000000000" pitchFamily="2" charset="2"/>
              <a:buChar char="ü"/>
              <a:defRPr sz="1500" u="none" kern="1200" baseline="0">
                <a:solidFill>
                  <a:schemeClr val="tx1"/>
                </a:solidFill>
                <a:latin typeface="+mn-lt"/>
                <a:ea typeface="+mn-ea"/>
                <a:cs typeface="+mn-cs"/>
              </a:defRPr>
            </a:lvl8pPr>
            <a:lvl9pPr marL="2914650" lvl="8" indent="-171450" algn="l" defTabSz="685800" eaLnBrk="1" fontAlgn="base" latinLnBrk="0" hangingPunct="1">
              <a:lnSpc>
                <a:spcPct val="100000"/>
              </a:lnSpc>
              <a:spcBef>
                <a:spcPct val="20000"/>
              </a:spcBef>
              <a:spcAft>
                <a:spcPct val="0"/>
              </a:spcAft>
              <a:buFont typeface="Wingdings" panose="05000000000000000000" pitchFamily="2" charset="2"/>
              <a:buChar char="ü"/>
              <a:defRPr sz="1500" u="none" kern="1200" baseline="0">
                <a:solidFill>
                  <a:schemeClr val="tx1"/>
                </a:solidFill>
                <a:latin typeface="+mn-lt"/>
                <a:ea typeface="+mn-ea"/>
                <a:cs typeface="+mn-cs"/>
              </a:defRPr>
            </a:lvl9pPr>
          </a:lstStyle>
          <a:p>
            <a:pPr eaLnBrk="1" hangingPunct="1">
              <a:lnSpc>
                <a:spcPct val="150000"/>
              </a:lnSpc>
              <a:spcBef>
                <a:spcPts val="0"/>
              </a:spcBef>
            </a:pPr>
            <a:r>
              <a:rPr lang="zh-CN" altLang="en-US" sz="1800" b="1" dirty="0">
                <a:solidFill>
                  <a:srgbClr val="000066"/>
                </a:solidFill>
                <a:latin typeface="微软雅黑" panose="020B0503020204020204" pitchFamily="34" charset="-122"/>
                <a:ea typeface="微软雅黑" panose="020B0503020204020204" pitchFamily="34" charset="-122"/>
              </a:rPr>
              <a:t>高斯差分</a:t>
            </a:r>
            <a:r>
              <a:rPr lang="en-US" altLang="zh-CN" sz="1800" b="1" dirty="0" err="1">
                <a:solidFill>
                  <a:srgbClr val="000066"/>
                </a:solidFill>
                <a:latin typeface="微软雅黑" panose="020B0503020204020204" pitchFamily="34" charset="-122"/>
                <a:ea typeface="微软雅黑" panose="020B0503020204020204" pitchFamily="34" charset="-122"/>
              </a:rPr>
              <a:t>DoG</a:t>
            </a:r>
            <a:r>
              <a:rPr lang="zh-CN" altLang="en-US" sz="1800" b="1" dirty="0">
                <a:solidFill>
                  <a:srgbClr val="000066"/>
                </a:solidFill>
                <a:latin typeface="微软雅黑" panose="020B0503020204020204" pitchFamily="34" charset="-122"/>
                <a:ea typeface="微软雅黑" panose="020B0503020204020204" pitchFamily="34" charset="-122"/>
              </a:rPr>
              <a:t>金字塔构造</a:t>
            </a:r>
            <a:endParaRPr lang="en-US" altLang="zh-CN" sz="1800" b="1" dirty="0">
              <a:solidFill>
                <a:srgbClr val="000066"/>
              </a:solidFill>
              <a:latin typeface="微软雅黑" panose="020B0503020204020204" pitchFamily="34" charset="-122"/>
              <a:ea typeface="微软雅黑" panose="020B0503020204020204" pitchFamily="34" charset="-122"/>
            </a:endParaRPr>
          </a:p>
        </p:txBody>
      </p:sp>
      <p:sp>
        <p:nvSpPr>
          <p:cNvPr id="7" name="文本占位符 13314"/>
          <p:cNvSpPr txBox="1">
            <a:spLocks noChangeArrowheads="1"/>
          </p:cNvSpPr>
          <p:nvPr/>
        </p:nvSpPr>
        <p:spPr bwMode="auto">
          <a:xfrm>
            <a:off x="390525" y="1453573"/>
            <a:ext cx="6113017" cy="1166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257175" indent="-257175" algn="l" rtl="0" eaLnBrk="0" fontAlgn="base" hangingPunct="0">
              <a:spcBef>
                <a:spcPct val="20000"/>
              </a:spcBef>
              <a:spcAft>
                <a:spcPct val="0"/>
              </a:spcAft>
              <a:buClr>
                <a:srgbClr val="006600"/>
              </a:buClr>
              <a:buSzPct val="90000"/>
              <a:buFont typeface="Wingdings" panose="05000000000000000000" pitchFamily="2" charset="2"/>
              <a:buChar char="p"/>
              <a:defRPr sz="2100" kern="1200">
                <a:solidFill>
                  <a:srgbClr val="0066CC"/>
                </a:solidFill>
                <a:latin typeface="+mn-lt"/>
                <a:ea typeface="+mn-ea"/>
                <a:cs typeface="+mn-cs"/>
              </a:defRPr>
            </a:lvl1pPr>
            <a:lvl2pPr marL="557530" lvl="1" indent="-214630" algn="l" rtl="0" eaLnBrk="0" fontAlgn="base" hangingPunct="0">
              <a:spcBef>
                <a:spcPct val="20000"/>
              </a:spcBef>
              <a:spcAft>
                <a:spcPct val="0"/>
              </a:spcAft>
              <a:buClr>
                <a:srgbClr val="006600"/>
              </a:buClr>
              <a:buSzPct val="90000"/>
              <a:buFont typeface="Wingdings" panose="05000000000000000000" pitchFamily="2" charset="2"/>
              <a:buChar char="u"/>
              <a:defRPr sz="1800" kern="1200">
                <a:solidFill>
                  <a:srgbClr val="0033CC"/>
                </a:solidFill>
                <a:latin typeface="+mn-lt"/>
                <a:ea typeface="+mn-ea"/>
                <a:cs typeface="+mn-cs"/>
              </a:defRPr>
            </a:lvl2pPr>
            <a:lvl3pPr marL="857250" lvl="2" indent="-171450" algn="l" rtl="0" eaLnBrk="0" fontAlgn="base" hangingPunct="0">
              <a:spcBef>
                <a:spcPct val="20000"/>
              </a:spcBef>
              <a:spcAft>
                <a:spcPct val="0"/>
              </a:spcAft>
              <a:buClr>
                <a:srgbClr val="006600"/>
              </a:buClr>
              <a:buFont typeface="Wingdings" panose="05000000000000000000" pitchFamily="2" charset="2"/>
              <a:buChar char="l"/>
              <a:defRPr sz="1500" kern="1200">
                <a:solidFill>
                  <a:schemeClr val="tx1"/>
                </a:solidFill>
                <a:latin typeface="+mn-lt"/>
                <a:ea typeface="+mn-ea"/>
                <a:cs typeface="+mn-cs"/>
              </a:defRPr>
            </a:lvl3pPr>
            <a:lvl4pPr marL="1200150" lvl="3" indent="-171450" algn="l" rtl="0" eaLnBrk="0" fontAlgn="base" hangingPunct="0">
              <a:spcBef>
                <a:spcPct val="20000"/>
              </a:spcBef>
              <a:spcAft>
                <a:spcPct val="0"/>
              </a:spcAft>
              <a:buFont typeface="Wingdings" panose="05000000000000000000" pitchFamily="2" charset="2"/>
              <a:buChar char="l"/>
              <a:defRPr sz="1500" kern="1200">
                <a:solidFill>
                  <a:schemeClr val="tx1"/>
                </a:solidFill>
                <a:latin typeface="+mn-lt"/>
                <a:ea typeface="+mn-ea"/>
                <a:cs typeface="+mn-cs"/>
              </a:defRPr>
            </a:lvl4pPr>
            <a:lvl5pPr marL="1543050" lvl="4" indent="-171450" algn="l" rtl="0" eaLnBrk="0" fontAlgn="base" hangingPunct="0">
              <a:spcBef>
                <a:spcPct val="20000"/>
              </a:spcBef>
              <a:spcAft>
                <a:spcPct val="0"/>
              </a:spcAft>
              <a:buFont typeface="Wingdings" panose="05000000000000000000" pitchFamily="2" charset="2"/>
              <a:buChar char="ü"/>
              <a:defRPr sz="1500" kern="1200">
                <a:solidFill>
                  <a:schemeClr val="tx1"/>
                </a:solidFill>
                <a:latin typeface="+mn-lt"/>
                <a:ea typeface="+mn-ea"/>
                <a:cs typeface="+mn-cs"/>
              </a:defRPr>
            </a:lvl5pPr>
            <a:lvl6pPr marL="1885950" lvl="5" indent="-171450" algn="l" defTabSz="685800" eaLnBrk="1" fontAlgn="base" latinLnBrk="0" hangingPunct="1">
              <a:lnSpc>
                <a:spcPct val="100000"/>
              </a:lnSpc>
              <a:spcBef>
                <a:spcPct val="20000"/>
              </a:spcBef>
              <a:spcAft>
                <a:spcPct val="0"/>
              </a:spcAft>
              <a:buFont typeface="Wingdings" panose="05000000000000000000" pitchFamily="2" charset="2"/>
              <a:buChar char="ü"/>
              <a:defRPr sz="1500" u="none" kern="1200" baseline="0">
                <a:solidFill>
                  <a:schemeClr val="tx1"/>
                </a:solidFill>
                <a:latin typeface="+mn-lt"/>
                <a:ea typeface="+mn-ea"/>
                <a:cs typeface="+mn-cs"/>
              </a:defRPr>
            </a:lvl6pPr>
            <a:lvl7pPr marL="2228850" lvl="6" indent="-171450" algn="l" defTabSz="685800" eaLnBrk="1" fontAlgn="base" latinLnBrk="0" hangingPunct="1">
              <a:lnSpc>
                <a:spcPct val="100000"/>
              </a:lnSpc>
              <a:spcBef>
                <a:spcPct val="20000"/>
              </a:spcBef>
              <a:spcAft>
                <a:spcPct val="0"/>
              </a:spcAft>
              <a:buFont typeface="Wingdings" panose="05000000000000000000" pitchFamily="2" charset="2"/>
              <a:buChar char="ü"/>
              <a:defRPr sz="1500" u="none" kern="1200" baseline="0">
                <a:solidFill>
                  <a:schemeClr val="tx1"/>
                </a:solidFill>
                <a:latin typeface="+mn-lt"/>
                <a:ea typeface="+mn-ea"/>
                <a:cs typeface="+mn-cs"/>
              </a:defRPr>
            </a:lvl7pPr>
            <a:lvl8pPr marL="2571750" lvl="7" indent="-171450" algn="l" defTabSz="685800" eaLnBrk="1" fontAlgn="base" latinLnBrk="0" hangingPunct="1">
              <a:lnSpc>
                <a:spcPct val="100000"/>
              </a:lnSpc>
              <a:spcBef>
                <a:spcPct val="20000"/>
              </a:spcBef>
              <a:spcAft>
                <a:spcPct val="0"/>
              </a:spcAft>
              <a:buFont typeface="Wingdings" panose="05000000000000000000" pitchFamily="2" charset="2"/>
              <a:buChar char="ü"/>
              <a:defRPr sz="1500" u="none" kern="1200" baseline="0">
                <a:solidFill>
                  <a:schemeClr val="tx1"/>
                </a:solidFill>
                <a:latin typeface="+mn-lt"/>
                <a:ea typeface="+mn-ea"/>
                <a:cs typeface="+mn-cs"/>
              </a:defRPr>
            </a:lvl8pPr>
            <a:lvl9pPr marL="2914650" lvl="8" indent="-171450" algn="l" defTabSz="685800" eaLnBrk="1" fontAlgn="base" latinLnBrk="0" hangingPunct="1">
              <a:lnSpc>
                <a:spcPct val="100000"/>
              </a:lnSpc>
              <a:spcBef>
                <a:spcPct val="20000"/>
              </a:spcBef>
              <a:spcAft>
                <a:spcPct val="0"/>
              </a:spcAft>
              <a:buFont typeface="Wingdings" panose="05000000000000000000" pitchFamily="2" charset="2"/>
              <a:buChar char="ü"/>
              <a:defRPr sz="1500" u="none" kern="1200" baseline="0">
                <a:solidFill>
                  <a:schemeClr val="tx1"/>
                </a:solidFill>
                <a:latin typeface="+mn-lt"/>
                <a:ea typeface="+mn-ea"/>
                <a:cs typeface="+mn-cs"/>
              </a:defRPr>
            </a:lvl9pPr>
          </a:lstStyle>
          <a:p>
            <a:pPr marL="342900" lvl="1" indent="0" eaLnBrk="1" hangingPunct="1">
              <a:lnSpc>
                <a:spcPct val="150000"/>
              </a:lnSpc>
              <a:spcBef>
                <a:spcPts val="0"/>
              </a:spcBef>
              <a:buNone/>
            </a:pPr>
            <a:r>
              <a:rPr lang="en-US" altLang="zh-CN" b="1" dirty="0" err="1">
                <a:solidFill>
                  <a:srgbClr val="000066"/>
                </a:solidFill>
                <a:latin typeface="微软雅黑" panose="020B0503020204020204" pitchFamily="34" charset="-122"/>
                <a:ea typeface="微软雅黑" panose="020B0503020204020204" pitchFamily="34" charset="-122"/>
              </a:rPr>
              <a:t>DoG</a:t>
            </a:r>
            <a:r>
              <a:rPr lang="zh-CN" altLang="en-US" b="1" dirty="0">
                <a:solidFill>
                  <a:srgbClr val="000066"/>
                </a:solidFill>
                <a:latin typeface="微软雅黑" panose="020B0503020204020204" pitchFamily="34" charset="-122"/>
                <a:ea typeface="微软雅黑" panose="020B0503020204020204" pitchFamily="34" charset="-122"/>
              </a:rPr>
              <a:t>表达式为：</a:t>
            </a:r>
            <a:endParaRPr lang="zh-CN" altLang="en-US" sz="1400" b="1" dirty="0">
              <a:solidFill>
                <a:srgbClr val="000066"/>
              </a:solidFill>
              <a:latin typeface="微软雅黑" panose="020B0503020204020204" pitchFamily="34" charset="-122"/>
              <a:ea typeface="微软雅黑" panose="020B0503020204020204" pitchFamily="34" charset="-122"/>
            </a:endParaRPr>
          </a:p>
        </p:txBody>
      </p:sp>
      <p:sp>
        <p:nvSpPr>
          <p:cNvPr id="14" name="文本占位符 13314"/>
          <p:cNvSpPr txBox="1">
            <a:spLocks noChangeArrowheads="1"/>
          </p:cNvSpPr>
          <p:nvPr/>
        </p:nvSpPr>
        <p:spPr bwMode="auto">
          <a:xfrm>
            <a:off x="390525" y="3210916"/>
            <a:ext cx="6172200" cy="933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257175" indent="-257175" algn="l" rtl="0" eaLnBrk="0" fontAlgn="base" hangingPunct="0">
              <a:spcBef>
                <a:spcPct val="20000"/>
              </a:spcBef>
              <a:spcAft>
                <a:spcPct val="0"/>
              </a:spcAft>
              <a:buClr>
                <a:srgbClr val="006600"/>
              </a:buClr>
              <a:buSzPct val="90000"/>
              <a:buFont typeface="Wingdings" panose="05000000000000000000" pitchFamily="2" charset="2"/>
              <a:buChar char="p"/>
              <a:defRPr sz="2100" kern="1200">
                <a:solidFill>
                  <a:srgbClr val="0066CC"/>
                </a:solidFill>
                <a:latin typeface="+mn-lt"/>
                <a:ea typeface="+mn-ea"/>
                <a:cs typeface="+mn-cs"/>
              </a:defRPr>
            </a:lvl1pPr>
            <a:lvl2pPr marL="557530" lvl="1" indent="-214630" algn="l" rtl="0" eaLnBrk="0" fontAlgn="base" hangingPunct="0">
              <a:spcBef>
                <a:spcPct val="20000"/>
              </a:spcBef>
              <a:spcAft>
                <a:spcPct val="0"/>
              </a:spcAft>
              <a:buClr>
                <a:srgbClr val="006600"/>
              </a:buClr>
              <a:buSzPct val="90000"/>
              <a:buFont typeface="Wingdings" panose="05000000000000000000" pitchFamily="2" charset="2"/>
              <a:buChar char="u"/>
              <a:defRPr sz="1800" kern="1200">
                <a:solidFill>
                  <a:srgbClr val="0033CC"/>
                </a:solidFill>
                <a:latin typeface="+mn-lt"/>
                <a:ea typeface="+mn-ea"/>
                <a:cs typeface="+mn-cs"/>
              </a:defRPr>
            </a:lvl2pPr>
            <a:lvl3pPr marL="857250" lvl="2" indent="-171450" algn="l" rtl="0" eaLnBrk="0" fontAlgn="base" hangingPunct="0">
              <a:spcBef>
                <a:spcPct val="20000"/>
              </a:spcBef>
              <a:spcAft>
                <a:spcPct val="0"/>
              </a:spcAft>
              <a:buClr>
                <a:srgbClr val="006600"/>
              </a:buClr>
              <a:buFont typeface="Wingdings" panose="05000000000000000000" pitchFamily="2" charset="2"/>
              <a:buChar char="l"/>
              <a:defRPr sz="1500" kern="1200">
                <a:solidFill>
                  <a:schemeClr val="tx1"/>
                </a:solidFill>
                <a:latin typeface="+mn-lt"/>
                <a:ea typeface="+mn-ea"/>
                <a:cs typeface="+mn-cs"/>
              </a:defRPr>
            </a:lvl3pPr>
            <a:lvl4pPr marL="1200150" lvl="3" indent="-171450" algn="l" rtl="0" eaLnBrk="0" fontAlgn="base" hangingPunct="0">
              <a:spcBef>
                <a:spcPct val="20000"/>
              </a:spcBef>
              <a:spcAft>
                <a:spcPct val="0"/>
              </a:spcAft>
              <a:buFont typeface="Wingdings" panose="05000000000000000000" pitchFamily="2" charset="2"/>
              <a:buChar char="l"/>
              <a:defRPr sz="1500" kern="1200">
                <a:solidFill>
                  <a:schemeClr val="tx1"/>
                </a:solidFill>
                <a:latin typeface="+mn-lt"/>
                <a:ea typeface="+mn-ea"/>
                <a:cs typeface="+mn-cs"/>
              </a:defRPr>
            </a:lvl4pPr>
            <a:lvl5pPr marL="1543050" lvl="4" indent="-171450" algn="l" rtl="0" eaLnBrk="0" fontAlgn="base" hangingPunct="0">
              <a:spcBef>
                <a:spcPct val="20000"/>
              </a:spcBef>
              <a:spcAft>
                <a:spcPct val="0"/>
              </a:spcAft>
              <a:buFont typeface="Wingdings" panose="05000000000000000000" pitchFamily="2" charset="2"/>
              <a:buChar char="ü"/>
              <a:defRPr sz="1500" kern="1200">
                <a:solidFill>
                  <a:schemeClr val="tx1"/>
                </a:solidFill>
                <a:latin typeface="+mn-lt"/>
                <a:ea typeface="+mn-ea"/>
                <a:cs typeface="+mn-cs"/>
              </a:defRPr>
            </a:lvl5pPr>
            <a:lvl6pPr marL="1885950" lvl="5" indent="-171450" algn="l" defTabSz="685800" eaLnBrk="1" fontAlgn="base" latinLnBrk="0" hangingPunct="1">
              <a:lnSpc>
                <a:spcPct val="100000"/>
              </a:lnSpc>
              <a:spcBef>
                <a:spcPct val="20000"/>
              </a:spcBef>
              <a:spcAft>
                <a:spcPct val="0"/>
              </a:spcAft>
              <a:buFont typeface="Wingdings" panose="05000000000000000000" pitchFamily="2" charset="2"/>
              <a:buChar char="ü"/>
              <a:defRPr sz="1500" u="none" kern="1200" baseline="0">
                <a:solidFill>
                  <a:schemeClr val="tx1"/>
                </a:solidFill>
                <a:latin typeface="+mn-lt"/>
                <a:ea typeface="+mn-ea"/>
                <a:cs typeface="+mn-cs"/>
              </a:defRPr>
            </a:lvl6pPr>
            <a:lvl7pPr marL="2228850" lvl="6" indent="-171450" algn="l" defTabSz="685800" eaLnBrk="1" fontAlgn="base" latinLnBrk="0" hangingPunct="1">
              <a:lnSpc>
                <a:spcPct val="100000"/>
              </a:lnSpc>
              <a:spcBef>
                <a:spcPct val="20000"/>
              </a:spcBef>
              <a:spcAft>
                <a:spcPct val="0"/>
              </a:spcAft>
              <a:buFont typeface="Wingdings" panose="05000000000000000000" pitchFamily="2" charset="2"/>
              <a:buChar char="ü"/>
              <a:defRPr sz="1500" u="none" kern="1200" baseline="0">
                <a:solidFill>
                  <a:schemeClr val="tx1"/>
                </a:solidFill>
                <a:latin typeface="+mn-lt"/>
                <a:ea typeface="+mn-ea"/>
                <a:cs typeface="+mn-cs"/>
              </a:defRPr>
            </a:lvl7pPr>
            <a:lvl8pPr marL="2571750" lvl="7" indent="-171450" algn="l" defTabSz="685800" eaLnBrk="1" fontAlgn="base" latinLnBrk="0" hangingPunct="1">
              <a:lnSpc>
                <a:spcPct val="100000"/>
              </a:lnSpc>
              <a:spcBef>
                <a:spcPct val="20000"/>
              </a:spcBef>
              <a:spcAft>
                <a:spcPct val="0"/>
              </a:spcAft>
              <a:buFont typeface="Wingdings" panose="05000000000000000000" pitchFamily="2" charset="2"/>
              <a:buChar char="ü"/>
              <a:defRPr sz="1500" u="none" kern="1200" baseline="0">
                <a:solidFill>
                  <a:schemeClr val="tx1"/>
                </a:solidFill>
                <a:latin typeface="+mn-lt"/>
                <a:ea typeface="+mn-ea"/>
                <a:cs typeface="+mn-cs"/>
              </a:defRPr>
            </a:lvl8pPr>
            <a:lvl9pPr marL="2914650" lvl="8" indent="-171450" algn="l" defTabSz="685800" eaLnBrk="1" fontAlgn="base" latinLnBrk="0" hangingPunct="1">
              <a:lnSpc>
                <a:spcPct val="100000"/>
              </a:lnSpc>
              <a:spcBef>
                <a:spcPct val="20000"/>
              </a:spcBef>
              <a:spcAft>
                <a:spcPct val="0"/>
              </a:spcAft>
              <a:buFont typeface="Wingdings" panose="05000000000000000000" pitchFamily="2" charset="2"/>
              <a:buChar char="ü"/>
              <a:defRPr sz="1500" u="none" kern="1200" baseline="0">
                <a:solidFill>
                  <a:schemeClr val="tx1"/>
                </a:solidFill>
                <a:latin typeface="+mn-lt"/>
                <a:ea typeface="+mn-ea"/>
                <a:cs typeface="+mn-cs"/>
              </a:defRPr>
            </a:lvl9pPr>
          </a:lstStyle>
          <a:p>
            <a:pPr eaLnBrk="1" hangingPunct="1">
              <a:lnSpc>
                <a:spcPct val="150000"/>
              </a:lnSpc>
              <a:spcBef>
                <a:spcPts val="0"/>
              </a:spcBef>
            </a:pPr>
            <a:r>
              <a:rPr lang="zh-CN" altLang="en-US" sz="1800" b="1" dirty="0">
                <a:solidFill>
                  <a:srgbClr val="000066"/>
                </a:solidFill>
                <a:latin typeface="微软雅黑" panose="020B0503020204020204" pitchFamily="34" charset="-122"/>
                <a:ea typeface="微软雅黑" panose="020B0503020204020204" pitchFamily="34" charset="-122"/>
              </a:rPr>
              <a:t>高斯金字塔每一组内相邻俩层的图片相减得到差分高斯金字塔。</a:t>
            </a:r>
            <a:endParaRPr lang="zh-CN" altLang="en-US" sz="1800" b="1" dirty="0">
              <a:solidFill>
                <a:srgbClr val="000066"/>
              </a:solidFill>
              <a:latin typeface="微软雅黑" panose="020B0503020204020204" pitchFamily="34" charset="-122"/>
              <a:ea typeface="微软雅黑" panose="020B0503020204020204" pitchFamily="34" charset="-122"/>
            </a:endParaRPr>
          </a:p>
        </p:txBody>
      </p:sp>
      <p:graphicFrame>
        <p:nvGraphicFramePr>
          <p:cNvPr id="15" name="对象 14"/>
          <p:cNvGraphicFramePr>
            <a:graphicFrameLocks noChangeAspect="1"/>
          </p:cNvGraphicFramePr>
          <p:nvPr/>
        </p:nvGraphicFramePr>
        <p:xfrm>
          <a:off x="784433" y="2112962"/>
          <a:ext cx="5289135" cy="792000"/>
        </p:xfrm>
        <a:graphic>
          <a:graphicData uri="http://schemas.openxmlformats.org/presentationml/2006/ole">
            <mc:AlternateContent xmlns:mc="http://schemas.openxmlformats.org/markup-compatibility/2006">
              <mc:Choice xmlns:v="urn:schemas-microsoft-com:vml" Requires="v">
                <p:oleObj spid="_x0000_s37893" name="Equation" r:id="rId1" imgW="69189600" imgH="10363200" progId="Equation.DSMT4">
                  <p:embed/>
                </p:oleObj>
              </mc:Choice>
              <mc:Fallback>
                <p:oleObj name="Equation" r:id="rId1" imgW="69189600" imgH="10363200" progId="Equation.DSMT4">
                  <p:embed/>
                  <p:pic>
                    <p:nvPicPr>
                      <p:cNvPr id="0" name="图片 33793"/>
                      <p:cNvPicPr/>
                      <p:nvPr/>
                    </p:nvPicPr>
                    <p:blipFill>
                      <a:blip r:embed="rId2"/>
                      <a:stretch>
                        <a:fillRect/>
                      </a:stretch>
                    </p:blipFill>
                    <p:spPr>
                      <a:xfrm>
                        <a:off x="784433" y="2112962"/>
                        <a:ext cx="5289135" cy="792000"/>
                      </a:xfrm>
                      <a:prstGeom prst="rect">
                        <a:avLst/>
                      </a:prstGeom>
                    </p:spPr>
                  </p:pic>
                </p:oleObj>
              </mc:Fallback>
            </mc:AlternateContent>
          </a:graphicData>
        </a:graphic>
      </p:graphicFrame>
      <p:sp>
        <p:nvSpPr>
          <p:cNvPr id="13" name="灯片编号占位符 19"/>
          <p:cNvSpPr txBox="1"/>
          <p:nvPr/>
        </p:nvSpPr>
        <p:spPr>
          <a:xfrm>
            <a:off x="4843463" y="4767264"/>
            <a:ext cx="1543050" cy="273844"/>
          </a:xfrm>
          <a:prstGeom prst="rect">
            <a:avLst/>
          </a:prstGeom>
        </p:spPr>
        <p:txBody>
          <a:bodyPr vert="horz" lIns="91440" tIns="45720" rIns="91440" bIns="45720" rtlCol="0" anchor="ctr"/>
          <a:lstStyle>
            <a:defPPr>
              <a:defRPr lang="zh-CN"/>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8F63A3B-78C7-47BE-AE5E-E10140E04643}" type="slidenum">
              <a:rPr lang="en-US" sz="1200" smtClean="0">
                <a:solidFill>
                  <a:srgbClr val="000000"/>
                </a:solidFill>
                <a:latin typeface="Calibri" panose="020F0502020204030204"/>
              </a:rPr>
            </a:fld>
            <a:endParaRPr lang="en-US" sz="1200" dirty="0">
              <a:solidFill>
                <a:srgbClr val="000000"/>
              </a:solidFill>
              <a:latin typeface="Calibri" panose="020F0502020204030204"/>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8193"/>
          <p:cNvSpPr txBox="1">
            <a:spLocks noChangeArrowheads="1"/>
          </p:cNvSpPr>
          <p:nvPr/>
        </p:nvSpPr>
        <p:spPr bwMode="auto">
          <a:xfrm>
            <a:off x="629842" y="86202"/>
            <a:ext cx="2448638" cy="422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l" rtl="0" eaLnBrk="0" fontAlgn="base" hangingPunct="0">
              <a:spcBef>
                <a:spcPct val="0"/>
              </a:spcBef>
              <a:spcAft>
                <a:spcPct val="0"/>
              </a:spcAft>
              <a:defRPr sz="2400" b="1" kern="1200">
                <a:solidFill>
                  <a:srgbClr val="0000FF"/>
                </a:solidFill>
                <a:latin typeface="+mj-lt"/>
                <a:ea typeface="+mj-ea"/>
                <a:cs typeface="+mj-cs"/>
              </a:defRPr>
            </a:lvl1pPr>
            <a:lvl2pPr algn="l" rtl="0" eaLnBrk="0" fontAlgn="base" hangingPunct="0">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2pPr>
            <a:lvl3pPr algn="l" rtl="0" eaLnBrk="0" fontAlgn="base" hangingPunct="0">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3pPr>
            <a:lvl4pPr algn="l" rtl="0" eaLnBrk="0" fontAlgn="base" hangingPunct="0">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4pPr>
            <a:lvl5pPr algn="l" rtl="0" eaLnBrk="0" fontAlgn="base" hangingPunct="0">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5pPr>
            <a:lvl6pPr marL="342900" algn="l" rtl="0" fontAlgn="base">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6pPr>
            <a:lvl7pPr marL="685800" algn="l" rtl="0" fontAlgn="base">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7pPr>
            <a:lvl8pPr marL="1028700" algn="l" rtl="0" fontAlgn="base">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8pPr>
            <a:lvl9pPr marL="1371600" algn="l" rtl="0" fontAlgn="base">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9pPr>
          </a:lstStyle>
          <a:p>
            <a:pPr eaLnBrk="1" hangingPunct="1"/>
            <a:r>
              <a:rPr lang="zh-CN" altLang="en-US" sz="1600" dirty="0">
                <a:solidFill>
                  <a:srgbClr val="000000"/>
                </a:solidFill>
                <a:latin typeface="微软雅黑" panose="020B0503020204020204" pitchFamily="34" charset="-122"/>
                <a:ea typeface="微软雅黑" panose="020B0503020204020204" pitchFamily="34" charset="-122"/>
                <a:cs typeface="+mn-cs"/>
              </a:rPr>
              <a:t>二、手工特征技术</a:t>
            </a:r>
            <a:endParaRPr lang="en-US" altLang="zh-CN" sz="1600" dirty="0">
              <a:solidFill>
                <a:srgbClr val="000000"/>
              </a:solidFill>
              <a:latin typeface="微软雅黑" panose="020B0503020204020204" pitchFamily="34" charset="-122"/>
              <a:ea typeface="微软雅黑" panose="020B0503020204020204" pitchFamily="34" charset="-122"/>
              <a:cs typeface="+mn-cs"/>
            </a:endParaRPr>
          </a:p>
        </p:txBody>
      </p:sp>
      <p:sp>
        <p:nvSpPr>
          <p:cNvPr id="3" name="文本框 2"/>
          <p:cNvSpPr txBox="1"/>
          <p:nvPr/>
        </p:nvSpPr>
        <p:spPr>
          <a:xfrm>
            <a:off x="5361708" y="162538"/>
            <a:ext cx="1201017" cy="338554"/>
          </a:xfrm>
          <a:prstGeom prst="rect">
            <a:avLst/>
          </a:prstGeom>
          <a:noFill/>
        </p:spPr>
        <p:txBody>
          <a:bodyPr wrap="square" rtlCol="0">
            <a:spAutoFit/>
          </a:bodyPr>
          <a:lstStyle/>
          <a:p>
            <a:pPr algn="ctr"/>
            <a:r>
              <a:rPr lang="en-US" altLang="zh-CN" sz="1600" b="1" dirty="0">
                <a:solidFill>
                  <a:prstClr val="white"/>
                </a:solidFill>
                <a:latin typeface="微软雅黑" panose="020B0503020204020204" pitchFamily="34" charset="-122"/>
                <a:ea typeface="微软雅黑" panose="020B0503020204020204" pitchFamily="34" charset="-122"/>
              </a:rPr>
              <a:t>SIFT</a:t>
            </a:r>
            <a:r>
              <a:rPr lang="zh-CN" altLang="en-US" sz="1600" b="1" dirty="0">
                <a:solidFill>
                  <a:prstClr val="white"/>
                </a:solidFill>
                <a:latin typeface="微软雅黑" panose="020B0503020204020204" pitchFamily="34" charset="-122"/>
                <a:ea typeface="微软雅黑" panose="020B0503020204020204" pitchFamily="34" charset="-122"/>
              </a:rPr>
              <a:t>步骤</a:t>
            </a:r>
            <a:endParaRPr lang="zh-CN" altLang="en-US" sz="1600" b="1" dirty="0">
              <a:solidFill>
                <a:prstClr val="white"/>
              </a:solidFill>
              <a:latin typeface="微软雅黑" panose="020B0503020204020204" pitchFamily="34" charset="-122"/>
              <a:ea typeface="微软雅黑" panose="020B0503020204020204" pitchFamily="34" charset="-122"/>
            </a:endParaRPr>
          </a:p>
        </p:txBody>
      </p:sp>
      <p:sp>
        <p:nvSpPr>
          <p:cNvPr id="4" name="文本占位符 11266"/>
          <p:cNvSpPr txBox="1">
            <a:spLocks noChangeArrowheads="1"/>
          </p:cNvSpPr>
          <p:nvPr/>
        </p:nvSpPr>
        <p:spPr bwMode="auto">
          <a:xfrm>
            <a:off x="390525" y="501092"/>
            <a:ext cx="6172200" cy="528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257175" indent="-257175" algn="l" rtl="0" eaLnBrk="0" fontAlgn="base" hangingPunct="0">
              <a:spcBef>
                <a:spcPct val="20000"/>
              </a:spcBef>
              <a:spcAft>
                <a:spcPct val="0"/>
              </a:spcAft>
              <a:buClr>
                <a:srgbClr val="006600"/>
              </a:buClr>
              <a:buSzPct val="90000"/>
              <a:buFont typeface="Wingdings" panose="05000000000000000000" pitchFamily="2" charset="2"/>
              <a:buChar char="p"/>
              <a:defRPr sz="2100" kern="1200">
                <a:solidFill>
                  <a:srgbClr val="0066CC"/>
                </a:solidFill>
                <a:latin typeface="+mn-lt"/>
                <a:ea typeface="+mn-ea"/>
                <a:cs typeface="+mn-cs"/>
              </a:defRPr>
            </a:lvl1pPr>
            <a:lvl2pPr marL="557530" lvl="1" indent="-214630" algn="l" rtl="0" eaLnBrk="0" fontAlgn="base" hangingPunct="0">
              <a:spcBef>
                <a:spcPct val="20000"/>
              </a:spcBef>
              <a:spcAft>
                <a:spcPct val="0"/>
              </a:spcAft>
              <a:buClr>
                <a:srgbClr val="006600"/>
              </a:buClr>
              <a:buSzPct val="90000"/>
              <a:buFont typeface="Wingdings" panose="05000000000000000000" pitchFamily="2" charset="2"/>
              <a:buChar char="u"/>
              <a:defRPr sz="1800" kern="1200">
                <a:solidFill>
                  <a:srgbClr val="0033CC"/>
                </a:solidFill>
                <a:latin typeface="+mn-lt"/>
                <a:ea typeface="+mn-ea"/>
                <a:cs typeface="+mn-cs"/>
              </a:defRPr>
            </a:lvl2pPr>
            <a:lvl3pPr marL="857250" lvl="2" indent="-171450" algn="l" rtl="0" eaLnBrk="0" fontAlgn="base" hangingPunct="0">
              <a:spcBef>
                <a:spcPct val="20000"/>
              </a:spcBef>
              <a:spcAft>
                <a:spcPct val="0"/>
              </a:spcAft>
              <a:buClr>
                <a:srgbClr val="006600"/>
              </a:buClr>
              <a:buFont typeface="Wingdings" panose="05000000000000000000" pitchFamily="2" charset="2"/>
              <a:buChar char="l"/>
              <a:defRPr sz="1500" kern="1200">
                <a:solidFill>
                  <a:schemeClr val="tx1"/>
                </a:solidFill>
                <a:latin typeface="+mn-lt"/>
                <a:ea typeface="+mn-ea"/>
                <a:cs typeface="+mn-cs"/>
              </a:defRPr>
            </a:lvl3pPr>
            <a:lvl4pPr marL="1200150" lvl="3" indent="-171450" algn="l" rtl="0" eaLnBrk="0" fontAlgn="base" hangingPunct="0">
              <a:spcBef>
                <a:spcPct val="20000"/>
              </a:spcBef>
              <a:spcAft>
                <a:spcPct val="0"/>
              </a:spcAft>
              <a:buFont typeface="Wingdings" panose="05000000000000000000" pitchFamily="2" charset="2"/>
              <a:buChar char="l"/>
              <a:defRPr sz="1500" kern="1200">
                <a:solidFill>
                  <a:schemeClr val="tx1"/>
                </a:solidFill>
                <a:latin typeface="+mn-lt"/>
                <a:ea typeface="+mn-ea"/>
                <a:cs typeface="+mn-cs"/>
              </a:defRPr>
            </a:lvl4pPr>
            <a:lvl5pPr marL="1543050" lvl="4" indent="-171450" algn="l" rtl="0" eaLnBrk="0" fontAlgn="base" hangingPunct="0">
              <a:spcBef>
                <a:spcPct val="20000"/>
              </a:spcBef>
              <a:spcAft>
                <a:spcPct val="0"/>
              </a:spcAft>
              <a:buFont typeface="Wingdings" panose="05000000000000000000" pitchFamily="2" charset="2"/>
              <a:buChar char="ü"/>
              <a:defRPr sz="1500" kern="1200">
                <a:solidFill>
                  <a:schemeClr val="tx1"/>
                </a:solidFill>
                <a:latin typeface="+mn-lt"/>
                <a:ea typeface="+mn-ea"/>
                <a:cs typeface="+mn-cs"/>
              </a:defRPr>
            </a:lvl5pPr>
            <a:lvl6pPr marL="1885950" lvl="5" indent="-171450" algn="l" defTabSz="685800" eaLnBrk="1" fontAlgn="base" latinLnBrk="0" hangingPunct="1">
              <a:lnSpc>
                <a:spcPct val="100000"/>
              </a:lnSpc>
              <a:spcBef>
                <a:spcPct val="20000"/>
              </a:spcBef>
              <a:spcAft>
                <a:spcPct val="0"/>
              </a:spcAft>
              <a:buFont typeface="Wingdings" panose="05000000000000000000" pitchFamily="2" charset="2"/>
              <a:buChar char="ü"/>
              <a:defRPr sz="1500" u="none" kern="1200" baseline="0">
                <a:solidFill>
                  <a:schemeClr val="tx1"/>
                </a:solidFill>
                <a:latin typeface="+mn-lt"/>
                <a:ea typeface="+mn-ea"/>
                <a:cs typeface="+mn-cs"/>
              </a:defRPr>
            </a:lvl6pPr>
            <a:lvl7pPr marL="2228850" lvl="6" indent="-171450" algn="l" defTabSz="685800" eaLnBrk="1" fontAlgn="base" latinLnBrk="0" hangingPunct="1">
              <a:lnSpc>
                <a:spcPct val="100000"/>
              </a:lnSpc>
              <a:spcBef>
                <a:spcPct val="20000"/>
              </a:spcBef>
              <a:spcAft>
                <a:spcPct val="0"/>
              </a:spcAft>
              <a:buFont typeface="Wingdings" panose="05000000000000000000" pitchFamily="2" charset="2"/>
              <a:buChar char="ü"/>
              <a:defRPr sz="1500" u="none" kern="1200" baseline="0">
                <a:solidFill>
                  <a:schemeClr val="tx1"/>
                </a:solidFill>
                <a:latin typeface="+mn-lt"/>
                <a:ea typeface="+mn-ea"/>
                <a:cs typeface="+mn-cs"/>
              </a:defRPr>
            </a:lvl7pPr>
            <a:lvl8pPr marL="2571750" lvl="7" indent="-171450" algn="l" defTabSz="685800" eaLnBrk="1" fontAlgn="base" latinLnBrk="0" hangingPunct="1">
              <a:lnSpc>
                <a:spcPct val="100000"/>
              </a:lnSpc>
              <a:spcBef>
                <a:spcPct val="20000"/>
              </a:spcBef>
              <a:spcAft>
                <a:spcPct val="0"/>
              </a:spcAft>
              <a:buFont typeface="Wingdings" panose="05000000000000000000" pitchFamily="2" charset="2"/>
              <a:buChar char="ü"/>
              <a:defRPr sz="1500" u="none" kern="1200" baseline="0">
                <a:solidFill>
                  <a:schemeClr val="tx1"/>
                </a:solidFill>
                <a:latin typeface="+mn-lt"/>
                <a:ea typeface="+mn-ea"/>
                <a:cs typeface="+mn-cs"/>
              </a:defRPr>
            </a:lvl8pPr>
            <a:lvl9pPr marL="2914650" lvl="8" indent="-171450" algn="l" defTabSz="685800" eaLnBrk="1" fontAlgn="base" latinLnBrk="0" hangingPunct="1">
              <a:lnSpc>
                <a:spcPct val="100000"/>
              </a:lnSpc>
              <a:spcBef>
                <a:spcPct val="20000"/>
              </a:spcBef>
              <a:spcAft>
                <a:spcPct val="0"/>
              </a:spcAft>
              <a:buFont typeface="Wingdings" panose="05000000000000000000" pitchFamily="2" charset="2"/>
              <a:buChar char="ü"/>
              <a:defRPr sz="1500" u="none" kern="1200" baseline="0">
                <a:solidFill>
                  <a:schemeClr val="tx1"/>
                </a:solidFill>
                <a:latin typeface="+mn-lt"/>
                <a:ea typeface="+mn-ea"/>
                <a:cs typeface="+mn-cs"/>
              </a:defRPr>
            </a:lvl9pPr>
          </a:lstStyle>
          <a:p>
            <a:pPr marL="0" indent="0" eaLnBrk="1" hangingPunct="1">
              <a:lnSpc>
                <a:spcPct val="150000"/>
              </a:lnSpc>
              <a:buFont typeface="Wingdings" panose="05000000000000000000" pitchFamily="2" charset="2"/>
              <a:buNone/>
            </a:pPr>
            <a:r>
              <a:rPr lang="en-US" altLang="zh-CN" sz="1800" b="1" dirty="0">
                <a:solidFill>
                  <a:srgbClr val="000066"/>
                </a:solidFill>
                <a:latin typeface="微软雅黑" panose="020B0503020204020204" pitchFamily="34" charset="-122"/>
                <a:ea typeface="微软雅黑" panose="020B0503020204020204" pitchFamily="34" charset="-122"/>
              </a:rPr>
              <a:t>1</a:t>
            </a:r>
            <a:r>
              <a:rPr lang="zh-CN" altLang="en-US" sz="1800" b="1" dirty="0">
                <a:solidFill>
                  <a:srgbClr val="000066"/>
                </a:solidFill>
                <a:latin typeface="微软雅黑" panose="020B0503020204020204" pitchFamily="34" charset="-122"/>
                <a:ea typeface="微软雅黑" panose="020B0503020204020204" pitchFamily="34" charset="-122"/>
              </a:rPr>
              <a:t>、尺度空间极值检测</a:t>
            </a:r>
            <a:endParaRPr lang="en-US" altLang="zh-CN" sz="1600" b="1" dirty="0">
              <a:solidFill>
                <a:srgbClr val="000066"/>
              </a:solidFill>
              <a:latin typeface="微软雅黑" panose="020B0503020204020204" pitchFamily="34" charset="-122"/>
              <a:ea typeface="微软雅黑" panose="020B0503020204020204" pitchFamily="34" charset="-122"/>
            </a:endParaRPr>
          </a:p>
        </p:txBody>
      </p:sp>
      <p:sp>
        <p:nvSpPr>
          <p:cNvPr id="23" name="文本占位符 13314"/>
          <p:cNvSpPr txBox="1">
            <a:spLocks noChangeArrowheads="1"/>
          </p:cNvSpPr>
          <p:nvPr/>
        </p:nvSpPr>
        <p:spPr bwMode="auto">
          <a:xfrm>
            <a:off x="390525" y="999457"/>
            <a:ext cx="6172200" cy="422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257175" indent="-257175" algn="l" rtl="0" eaLnBrk="0" fontAlgn="base" hangingPunct="0">
              <a:spcBef>
                <a:spcPct val="20000"/>
              </a:spcBef>
              <a:spcAft>
                <a:spcPct val="0"/>
              </a:spcAft>
              <a:buClr>
                <a:srgbClr val="006600"/>
              </a:buClr>
              <a:buSzPct val="90000"/>
              <a:buFont typeface="Wingdings" panose="05000000000000000000" pitchFamily="2" charset="2"/>
              <a:buChar char="p"/>
              <a:defRPr sz="2100" kern="1200">
                <a:solidFill>
                  <a:srgbClr val="0066CC"/>
                </a:solidFill>
                <a:latin typeface="+mn-lt"/>
                <a:ea typeface="+mn-ea"/>
                <a:cs typeface="+mn-cs"/>
              </a:defRPr>
            </a:lvl1pPr>
            <a:lvl2pPr marL="557530" lvl="1" indent="-214630" algn="l" rtl="0" eaLnBrk="0" fontAlgn="base" hangingPunct="0">
              <a:spcBef>
                <a:spcPct val="20000"/>
              </a:spcBef>
              <a:spcAft>
                <a:spcPct val="0"/>
              </a:spcAft>
              <a:buClr>
                <a:srgbClr val="006600"/>
              </a:buClr>
              <a:buSzPct val="90000"/>
              <a:buFont typeface="Wingdings" panose="05000000000000000000" pitchFamily="2" charset="2"/>
              <a:buChar char="u"/>
              <a:defRPr sz="1800" kern="1200">
                <a:solidFill>
                  <a:srgbClr val="0033CC"/>
                </a:solidFill>
                <a:latin typeface="+mn-lt"/>
                <a:ea typeface="+mn-ea"/>
                <a:cs typeface="+mn-cs"/>
              </a:defRPr>
            </a:lvl2pPr>
            <a:lvl3pPr marL="857250" lvl="2" indent="-171450" algn="l" rtl="0" eaLnBrk="0" fontAlgn="base" hangingPunct="0">
              <a:spcBef>
                <a:spcPct val="20000"/>
              </a:spcBef>
              <a:spcAft>
                <a:spcPct val="0"/>
              </a:spcAft>
              <a:buClr>
                <a:srgbClr val="006600"/>
              </a:buClr>
              <a:buFont typeface="Wingdings" panose="05000000000000000000" pitchFamily="2" charset="2"/>
              <a:buChar char="l"/>
              <a:defRPr sz="1500" kern="1200">
                <a:solidFill>
                  <a:schemeClr val="tx1"/>
                </a:solidFill>
                <a:latin typeface="+mn-lt"/>
                <a:ea typeface="+mn-ea"/>
                <a:cs typeface="+mn-cs"/>
              </a:defRPr>
            </a:lvl3pPr>
            <a:lvl4pPr marL="1200150" lvl="3" indent="-171450" algn="l" rtl="0" eaLnBrk="0" fontAlgn="base" hangingPunct="0">
              <a:spcBef>
                <a:spcPct val="20000"/>
              </a:spcBef>
              <a:spcAft>
                <a:spcPct val="0"/>
              </a:spcAft>
              <a:buFont typeface="Wingdings" panose="05000000000000000000" pitchFamily="2" charset="2"/>
              <a:buChar char="l"/>
              <a:defRPr sz="1500" kern="1200">
                <a:solidFill>
                  <a:schemeClr val="tx1"/>
                </a:solidFill>
                <a:latin typeface="+mn-lt"/>
                <a:ea typeface="+mn-ea"/>
                <a:cs typeface="+mn-cs"/>
              </a:defRPr>
            </a:lvl4pPr>
            <a:lvl5pPr marL="1543050" lvl="4" indent="-171450" algn="l" rtl="0" eaLnBrk="0" fontAlgn="base" hangingPunct="0">
              <a:spcBef>
                <a:spcPct val="20000"/>
              </a:spcBef>
              <a:spcAft>
                <a:spcPct val="0"/>
              </a:spcAft>
              <a:buFont typeface="Wingdings" panose="05000000000000000000" pitchFamily="2" charset="2"/>
              <a:buChar char="ü"/>
              <a:defRPr sz="1500" kern="1200">
                <a:solidFill>
                  <a:schemeClr val="tx1"/>
                </a:solidFill>
                <a:latin typeface="+mn-lt"/>
                <a:ea typeface="+mn-ea"/>
                <a:cs typeface="+mn-cs"/>
              </a:defRPr>
            </a:lvl5pPr>
            <a:lvl6pPr marL="1885950" lvl="5" indent="-171450" algn="l" defTabSz="685800" eaLnBrk="1" fontAlgn="base" latinLnBrk="0" hangingPunct="1">
              <a:lnSpc>
                <a:spcPct val="100000"/>
              </a:lnSpc>
              <a:spcBef>
                <a:spcPct val="20000"/>
              </a:spcBef>
              <a:spcAft>
                <a:spcPct val="0"/>
              </a:spcAft>
              <a:buFont typeface="Wingdings" panose="05000000000000000000" pitchFamily="2" charset="2"/>
              <a:buChar char="ü"/>
              <a:defRPr sz="1500" u="none" kern="1200" baseline="0">
                <a:solidFill>
                  <a:schemeClr val="tx1"/>
                </a:solidFill>
                <a:latin typeface="+mn-lt"/>
                <a:ea typeface="+mn-ea"/>
                <a:cs typeface="+mn-cs"/>
              </a:defRPr>
            </a:lvl6pPr>
            <a:lvl7pPr marL="2228850" lvl="6" indent="-171450" algn="l" defTabSz="685800" eaLnBrk="1" fontAlgn="base" latinLnBrk="0" hangingPunct="1">
              <a:lnSpc>
                <a:spcPct val="100000"/>
              </a:lnSpc>
              <a:spcBef>
                <a:spcPct val="20000"/>
              </a:spcBef>
              <a:spcAft>
                <a:spcPct val="0"/>
              </a:spcAft>
              <a:buFont typeface="Wingdings" panose="05000000000000000000" pitchFamily="2" charset="2"/>
              <a:buChar char="ü"/>
              <a:defRPr sz="1500" u="none" kern="1200" baseline="0">
                <a:solidFill>
                  <a:schemeClr val="tx1"/>
                </a:solidFill>
                <a:latin typeface="+mn-lt"/>
                <a:ea typeface="+mn-ea"/>
                <a:cs typeface="+mn-cs"/>
              </a:defRPr>
            </a:lvl7pPr>
            <a:lvl8pPr marL="2571750" lvl="7" indent="-171450" algn="l" defTabSz="685800" eaLnBrk="1" fontAlgn="base" latinLnBrk="0" hangingPunct="1">
              <a:lnSpc>
                <a:spcPct val="100000"/>
              </a:lnSpc>
              <a:spcBef>
                <a:spcPct val="20000"/>
              </a:spcBef>
              <a:spcAft>
                <a:spcPct val="0"/>
              </a:spcAft>
              <a:buFont typeface="Wingdings" panose="05000000000000000000" pitchFamily="2" charset="2"/>
              <a:buChar char="ü"/>
              <a:defRPr sz="1500" u="none" kern="1200" baseline="0">
                <a:solidFill>
                  <a:schemeClr val="tx1"/>
                </a:solidFill>
                <a:latin typeface="+mn-lt"/>
                <a:ea typeface="+mn-ea"/>
                <a:cs typeface="+mn-cs"/>
              </a:defRPr>
            </a:lvl8pPr>
            <a:lvl9pPr marL="2914650" lvl="8" indent="-171450" algn="l" defTabSz="685800" eaLnBrk="1" fontAlgn="base" latinLnBrk="0" hangingPunct="1">
              <a:lnSpc>
                <a:spcPct val="100000"/>
              </a:lnSpc>
              <a:spcBef>
                <a:spcPct val="20000"/>
              </a:spcBef>
              <a:spcAft>
                <a:spcPct val="0"/>
              </a:spcAft>
              <a:buFont typeface="Wingdings" panose="05000000000000000000" pitchFamily="2" charset="2"/>
              <a:buChar char="ü"/>
              <a:defRPr sz="1500" u="none" kern="1200" baseline="0">
                <a:solidFill>
                  <a:schemeClr val="tx1"/>
                </a:solidFill>
                <a:latin typeface="+mn-lt"/>
                <a:ea typeface="+mn-ea"/>
                <a:cs typeface="+mn-cs"/>
              </a:defRPr>
            </a:lvl9pPr>
          </a:lstStyle>
          <a:p>
            <a:pPr eaLnBrk="1" hangingPunct="1">
              <a:lnSpc>
                <a:spcPct val="150000"/>
              </a:lnSpc>
              <a:spcBef>
                <a:spcPts val="0"/>
              </a:spcBef>
            </a:pPr>
            <a:r>
              <a:rPr lang="zh-CN" altLang="en-US" sz="1800" b="1" dirty="0">
                <a:solidFill>
                  <a:srgbClr val="000066"/>
                </a:solidFill>
                <a:latin typeface="微软雅黑" panose="020B0503020204020204" pitchFamily="34" charset="-122"/>
                <a:ea typeface="微软雅黑" panose="020B0503020204020204" pitchFamily="34" charset="-122"/>
              </a:rPr>
              <a:t>使用高斯差分金字塔进行尺度空间特征检测</a:t>
            </a:r>
            <a:endParaRPr lang="en-US" altLang="zh-CN" sz="1800" b="1" dirty="0">
              <a:solidFill>
                <a:srgbClr val="000066"/>
              </a:solidFill>
              <a:latin typeface="微软雅黑" panose="020B0503020204020204" pitchFamily="34" charset="-122"/>
              <a:ea typeface="微软雅黑" panose="020B0503020204020204" pitchFamily="34" charset="-122"/>
            </a:endParaRPr>
          </a:p>
        </p:txBody>
      </p:sp>
      <p:pic>
        <p:nvPicPr>
          <p:cNvPr id="11" name="图片 10"/>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05127" y="2079467"/>
            <a:ext cx="5847747" cy="2823642"/>
          </a:xfrm>
          <a:prstGeom prst="rect">
            <a:avLst/>
          </a:prstGeom>
        </p:spPr>
      </p:pic>
      <p:sp>
        <p:nvSpPr>
          <p:cNvPr id="14" name="文本框 13"/>
          <p:cNvSpPr txBox="1"/>
          <p:nvPr/>
        </p:nvSpPr>
        <p:spPr>
          <a:xfrm>
            <a:off x="779588" y="1430125"/>
            <a:ext cx="5143463" cy="787523"/>
          </a:xfrm>
          <a:prstGeom prst="rect">
            <a:avLst/>
          </a:prstGeom>
          <a:noFill/>
        </p:spPr>
        <p:txBody>
          <a:bodyPr wrap="square">
            <a:spAutoFit/>
          </a:bodyPr>
          <a:lstStyle/>
          <a:p>
            <a:pPr>
              <a:lnSpc>
                <a:spcPct val="150000"/>
              </a:lnSpc>
            </a:pPr>
            <a:r>
              <a:rPr lang="en-US" altLang="zh-CN" sz="1600" b="1" dirty="0">
                <a:solidFill>
                  <a:srgbClr val="000066"/>
                </a:solidFill>
                <a:latin typeface="微软雅黑" panose="020B0503020204020204" pitchFamily="34" charset="-122"/>
                <a:ea typeface="微软雅黑" panose="020B0503020204020204" pitchFamily="34" charset="-122"/>
              </a:rPr>
              <a:t>(a) </a:t>
            </a:r>
            <a:r>
              <a:rPr lang="zh-CN" altLang="en-US" sz="1600" b="1" dirty="0">
                <a:solidFill>
                  <a:srgbClr val="000066"/>
                </a:solidFill>
                <a:latin typeface="微软雅黑" panose="020B0503020204020204" pitchFamily="34" charset="-122"/>
                <a:ea typeface="微软雅黑" panose="020B0503020204020204" pitchFamily="34" charset="-122"/>
              </a:rPr>
              <a:t>子八度高斯金字塔的相邻相减以产生高斯差分</a:t>
            </a:r>
            <a:endParaRPr lang="en-US" altLang="zh-CN" sz="1600" b="1" dirty="0">
              <a:solidFill>
                <a:srgbClr val="000066"/>
              </a:solidFill>
              <a:latin typeface="微软雅黑" panose="020B0503020204020204" pitchFamily="34" charset="-122"/>
              <a:ea typeface="微软雅黑" panose="020B0503020204020204" pitchFamily="34" charset="-122"/>
            </a:endParaRPr>
          </a:p>
          <a:p>
            <a:pPr>
              <a:lnSpc>
                <a:spcPct val="150000"/>
              </a:lnSpc>
            </a:pPr>
            <a:r>
              <a:rPr lang="en-US" altLang="zh-CN" sz="1600" b="1" dirty="0">
                <a:solidFill>
                  <a:srgbClr val="000066"/>
                </a:solidFill>
                <a:latin typeface="微软雅黑" panose="020B0503020204020204" pitchFamily="34" charset="-122"/>
                <a:ea typeface="微软雅黑" panose="020B0503020204020204" pitchFamily="34" charset="-122"/>
              </a:rPr>
              <a:t>(b) </a:t>
            </a:r>
            <a:r>
              <a:rPr lang="zh-CN" altLang="en-US" sz="1600" b="1" dirty="0">
                <a:solidFill>
                  <a:srgbClr val="000066"/>
                </a:solidFill>
                <a:latin typeface="微软雅黑" panose="020B0503020204020204" pitchFamily="34" charset="-122"/>
                <a:ea typeface="微软雅黑" panose="020B0503020204020204" pitchFamily="34" charset="-122"/>
              </a:rPr>
              <a:t>将像素与其</a:t>
            </a:r>
            <a:r>
              <a:rPr lang="en-US" altLang="zh-CN" sz="1600" b="1" dirty="0">
                <a:solidFill>
                  <a:srgbClr val="000066"/>
                </a:solidFill>
                <a:latin typeface="微软雅黑" panose="020B0503020204020204" pitchFamily="34" charset="-122"/>
                <a:ea typeface="微软雅黑" panose="020B0503020204020204" pitchFamily="34" charset="-122"/>
              </a:rPr>
              <a:t>26</a:t>
            </a:r>
            <a:r>
              <a:rPr lang="zh-CN" altLang="en-US" sz="1600" b="1" dirty="0">
                <a:solidFill>
                  <a:srgbClr val="000066"/>
                </a:solidFill>
                <a:latin typeface="微软雅黑" panose="020B0503020204020204" pitchFamily="34" charset="-122"/>
                <a:ea typeface="微软雅黑" panose="020B0503020204020204" pitchFamily="34" charset="-122"/>
              </a:rPr>
              <a:t>个邻居比较以检测极值</a:t>
            </a:r>
            <a:endParaRPr lang="zh-CN" altLang="en-US" sz="1600" b="1" dirty="0">
              <a:solidFill>
                <a:srgbClr val="000066"/>
              </a:solidFill>
              <a:latin typeface="微软雅黑" panose="020B0503020204020204" pitchFamily="34" charset="-122"/>
              <a:ea typeface="微软雅黑" panose="020B0503020204020204" pitchFamily="34" charset="-122"/>
            </a:endParaRPr>
          </a:p>
        </p:txBody>
      </p:sp>
      <p:sp>
        <p:nvSpPr>
          <p:cNvPr id="13" name="灯片编号占位符 19"/>
          <p:cNvSpPr txBox="1"/>
          <p:nvPr/>
        </p:nvSpPr>
        <p:spPr>
          <a:xfrm>
            <a:off x="4843463" y="4767264"/>
            <a:ext cx="1543050" cy="273844"/>
          </a:xfrm>
          <a:prstGeom prst="rect">
            <a:avLst/>
          </a:prstGeom>
        </p:spPr>
        <p:txBody>
          <a:bodyPr vert="horz" lIns="91440" tIns="45720" rIns="91440" bIns="45720" rtlCol="0" anchor="ctr"/>
          <a:lstStyle>
            <a:defPPr>
              <a:defRPr lang="zh-CN"/>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8F63A3B-78C7-47BE-AE5E-E10140E04643}" type="slidenum">
              <a:rPr lang="en-US" sz="1200" smtClean="0">
                <a:solidFill>
                  <a:srgbClr val="000000"/>
                </a:solidFill>
                <a:latin typeface="Calibri" panose="020F0502020204030204"/>
              </a:rPr>
            </a:fld>
            <a:endParaRPr lang="en-US" sz="1200" dirty="0">
              <a:solidFill>
                <a:srgbClr val="000000"/>
              </a:solidFill>
              <a:latin typeface="Calibri" panose="020F0502020204030204"/>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8193"/>
          <p:cNvSpPr txBox="1">
            <a:spLocks noChangeArrowheads="1"/>
          </p:cNvSpPr>
          <p:nvPr/>
        </p:nvSpPr>
        <p:spPr bwMode="auto">
          <a:xfrm>
            <a:off x="629842" y="86202"/>
            <a:ext cx="2448638" cy="422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l" rtl="0" eaLnBrk="0" fontAlgn="base" hangingPunct="0">
              <a:spcBef>
                <a:spcPct val="0"/>
              </a:spcBef>
              <a:spcAft>
                <a:spcPct val="0"/>
              </a:spcAft>
              <a:defRPr sz="2400" b="1" kern="1200">
                <a:solidFill>
                  <a:srgbClr val="0000FF"/>
                </a:solidFill>
                <a:latin typeface="+mj-lt"/>
                <a:ea typeface="+mj-ea"/>
                <a:cs typeface="+mj-cs"/>
              </a:defRPr>
            </a:lvl1pPr>
            <a:lvl2pPr algn="l" rtl="0" eaLnBrk="0" fontAlgn="base" hangingPunct="0">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2pPr>
            <a:lvl3pPr algn="l" rtl="0" eaLnBrk="0" fontAlgn="base" hangingPunct="0">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3pPr>
            <a:lvl4pPr algn="l" rtl="0" eaLnBrk="0" fontAlgn="base" hangingPunct="0">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4pPr>
            <a:lvl5pPr algn="l" rtl="0" eaLnBrk="0" fontAlgn="base" hangingPunct="0">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5pPr>
            <a:lvl6pPr marL="342900" algn="l" rtl="0" fontAlgn="base">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6pPr>
            <a:lvl7pPr marL="685800" algn="l" rtl="0" fontAlgn="base">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7pPr>
            <a:lvl8pPr marL="1028700" algn="l" rtl="0" fontAlgn="base">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8pPr>
            <a:lvl9pPr marL="1371600" algn="l" rtl="0" fontAlgn="base">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9pPr>
          </a:lstStyle>
          <a:p>
            <a:pPr eaLnBrk="1" hangingPunct="1"/>
            <a:r>
              <a:rPr lang="zh-CN" altLang="en-US" sz="1600" dirty="0">
                <a:solidFill>
                  <a:srgbClr val="000000"/>
                </a:solidFill>
                <a:latin typeface="微软雅黑" panose="020B0503020204020204" pitchFamily="34" charset="-122"/>
                <a:ea typeface="微软雅黑" panose="020B0503020204020204" pitchFamily="34" charset="-122"/>
                <a:cs typeface="+mn-cs"/>
              </a:rPr>
              <a:t>二、手工特征技术</a:t>
            </a:r>
            <a:endParaRPr lang="en-US" altLang="zh-CN" sz="1600" dirty="0">
              <a:solidFill>
                <a:srgbClr val="000000"/>
              </a:solidFill>
              <a:latin typeface="微软雅黑" panose="020B0503020204020204" pitchFamily="34" charset="-122"/>
              <a:ea typeface="微软雅黑" panose="020B0503020204020204" pitchFamily="34" charset="-122"/>
              <a:cs typeface="+mn-cs"/>
            </a:endParaRPr>
          </a:p>
        </p:txBody>
      </p:sp>
      <p:sp>
        <p:nvSpPr>
          <p:cNvPr id="3" name="文本框 2"/>
          <p:cNvSpPr txBox="1"/>
          <p:nvPr/>
        </p:nvSpPr>
        <p:spPr>
          <a:xfrm>
            <a:off x="5361708" y="162538"/>
            <a:ext cx="1201017" cy="338554"/>
          </a:xfrm>
          <a:prstGeom prst="rect">
            <a:avLst/>
          </a:prstGeom>
          <a:noFill/>
        </p:spPr>
        <p:txBody>
          <a:bodyPr wrap="square" rtlCol="0">
            <a:spAutoFit/>
          </a:bodyPr>
          <a:lstStyle/>
          <a:p>
            <a:pPr algn="ctr"/>
            <a:r>
              <a:rPr lang="en-US" altLang="zh-CN" sz="1600" b="1" dirty="0">
                <a:solidFill>
                  <a:prstClr val="white"/>
                </a:solidFill>
                <a:latin typeface="微软雅黑" panose="020B0503020204020204" pitchFamily="34" charset="-122"/>
                <a:ea typeface="微软雅黑" panose="020B0503020204020204" pitchFamily="34" charset="-122"/>
              </a:rPr>
              <a:t>SIFT</a:t>
            </a:r>
            <a:r>
              <a:rPr lang="zh-CN" altLang="en-US" sz="1600" b="1" dirty="0">
                <a:solidFill>
                  <a:prstClr val="white"/>
                </a:solidFill>
                <a:latin typeface="微软雅黑" panose="020B0503020204020204" pitchFamily="34" charset="-122"/>
                <a:ea typeface="微软雅黑" panose="020B0503020204020204" pitchFamily="34" charset="-122"/>
              </a:rPr>
              <a:t>步骤</a:t>
            </a:r>
            <a:endParaRPr lang="zh-CN" altLang="en-US" sz="1600" b="1" dirty="0">
              <a:solidFill>
                <a:prstClr val="white"/>
              </a:solidFill>
              <a:latin typeface="微软雅黑" panose="020B0503020204020204" pitchFamily="34" charset="-122"/>
              <a:ea typeface="微软雅黑" panose="020B0503020204020204" pitchFamily="34" charset="-122"/>
            </a:endParaRPr>
          </a:p>
        </p:txBody>
      </p:sp>
      <p:sp>
        <p:nvSpPr>
          <p:cNvPr id="4" name="文本占位符 11266"/>
          <p:cNvSpPr txBox="1">
            <a:spLocks noChangeArrowheads="1"/>
          </p:cNvSpPr>
          <p:nvPr/>
        </p:nvSpPr>
        <p:spPr bwMode="auto">
          <a:xfrm>
            <a:off x="390525" y="501092"/>
            <a:ext cx="6172200" cy="528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257175" indent="-257175" algn="l" rtl="0" eaLnBrk="0" fontAlgn="base" hangingPunct="0">
              <a:spcBef>
                <a:spcPct val="20000"/>
              </a:spcBef>
              <a:spcAft>
                <a:spcPct val="0"/>
              </a:spcAft>
              <a:buClr>
                <a:srgbClr val="006600"/>
              </a:buClr>
              <a:buSzPct val="90000"/>
              <a:buFont typeface="Wingdings" panose="05000000000000000000" pitchFamily="2" charset="2"/>
              <a:buChar char="p"/>
              <a:defRPr sz="2100" kern="1200">
                <a:solidFill>
                  <a:srgbClr val="0066CC"/>
                </a:solidFill>
                <a:latin typeface="+mn-lt"/>
                <a:ea typeface="+mn-ea"/>
                <a:cs typeface="+mn-cs"/>
              </a:defRPr>
            </a:lvl1pPr>
            <a:lvl2pPr marL="557530" lvl="1" indent="-214630" algn="l" rtl="0" eaLnBrk="0" fontAlgn="base" hangingPunct="0">
              <a:spcBef>
                <a:spcPct val="20000"/>
              </a:spcBef>
              <a:spcAft>
                <a:spcPct val="0"/>
              </a:spcAft>
              <a:buClr>
                <a:srgbClr val="006600"/>
              </a:buClr>
              <a:buSzPct val="90000"/>
              <a:buFont typeface="Wingdings" panose="05000000000000000000" pitchFamily="2" charset="2"/>
              <a:buChar char="u"/>
              <a:defRPr sz="1800" kern="1200">
                <a:solidFill>
                  <a:srgbClr val="0033CC"/>
                </a:solidFill>
                <a:latin typeface="+mn-lt"/>
                <a:ea typeface="+mn-ea"/>
                <a:cs typeface="+mn-cs"/>
              </a:defRPr>
            </a:lvl2pPr>
            <a:lvl3pPr marL="857250" lvl="2" indent="-171450" algn="l" rtl="0" eaLnBrk="0" fontAlgn="base" hangingPunct="0">
              <a:spcBef>
                <a:spcPct val="20000"/>
              </a:spcBef>
              <a:spcAft>
                <a:spcPct val="0"/>
              </a:spcAft>
              <a:buClr>
                <a:srgbClr val="006600"/>
              </a:buClr>
              <a:buFont typeface="Wingdings" panose="05000000000000000000" pitchFamily="2" charset="2"/>
              <a:buChar char="l"/>
              <a:defRPr sz="1500" kern="1200">
                <a:solidFill>
                  <a:schemeClr val="tx1"/>
                </a:solidFill>
                <a:latin typeface="+mn-lt"/>
                <a:ea typeface="+mn-ea"/>
                <a:cs typeface="+mn-cs"/>
              </a:defRPr>
            </a:lvl3pPr>
            <a:lvl4pPr marL="1200150" lvl="3" indent="-171450" algn="l" rtl="0" eaLnBrk="0" fontAlgn="base" hangingPunct="0">
              <a:spcBef>
                <a:spcPct val="20000"/>
              </a:spcBef>
              <a:spcAft>
                <a:spcPct val="0"/>
              </a:spcAft>
              <a:buFont typeface="Wingdings" panose="05000000000000000000" pitchFamily="2" charset="2"/>
              <a:buChar char="l"/>
              <a:defRPr sz="1500" kern="1200">
                <a:solidFill>
                  <a:schemeClr val="tx1"/>
                </a:solidFill>
                <a:latin typeface="+mn-lt"/>
                <a:ea typeface="+mn-ea"/>
                <a:cs typeface="+mn-cs"/>
              </a:defRPr>
            </a:lvl4pPr>
            <a:lvl5pPr marL="1543050" lvl="4" indent="-171450" algn="l" rtl="0" eaLnBrk="0" fontAlgn="base" hangingPunct="0">
              <a:spcBef>
                <a:spcPct val="20000"/>
              </a:spcBef>
              <a:spcAft>
                <a:spcPct val="0"/>
              </a:spcAft>
              <a:buFont typeface="Wingdings" panose="05000000000000000000" pitchFamily="2" charset="2"/>
              <a:buChar char="ü"/>
              <a:defRPr sz="1500" kern="1200">
                <a:solidFill>
                  <a:schemeClr val="tx1"/>
                </a:solidFill>
                <a:latin typeface="+mn-lt"/>
                <a:ea typeface="+mn-ea"/>
                <a:cs typeface="+mn-cs"/>
              </a:defRPr>
            </a:lvl5pPr>
            <a:lvl6pPr marL="1885950" lvl="5" indent="-171450" algn="l" defTabSz="685800" eaLnBrk="1" fontAlgn="base" latinLnBrk="0" hangingPunct="1">
              <a:lnSpc>
                <a:spcPct val="100000"/>
              </a:lnSpc>
              <a:spcBef>
                <a:spcPct val="20000"/>
              </a:spcBef>
              <a:spcAft>
                <a:spcPct val="0"/>
              </a:spcAft>
              <a:buFont typeface="Wingdings" panose="05000000000000000000" pitchFamily="2" charset="2"/>
              <a:buChar char="ü"/>
              <a:defRPr sz="1500" u="none" kern="1200" baseline="0">
                <a:solidFill>
                  <a:schemeClr val="tx1"/>
                </a:solidFill>
                <a:latin typeface="+mn-lt"/>
                <a:ea typeface="+mn-ea"/>
                <a:cs typeface="+mn-cs"/>
              </a:defRPr>
            </a:lvl6pPr>
            <a:lvl7pPr marL="2228850" lvl="6" indent="-171450" algn="l" defTabSz="685800" eaLnBrk="1" fontAlgn="base" latinLnBrk="0" hangingPunct="1">
              <a:lnSpc>
                <a:spcPct val="100000"/>
              </a:lnSpc>
              <a:spcBef>
                <a:spcPct val="20000"/>
              </a:spcBef>
              <a:spcAft>
                <a:spcPct val="0"/>
              </a:spcAft>
              <a:buFont typeface="Wingdings" panose="05000000000000000000" pitchFamily="2" charset="2"/>
              <a:buChar char="ü"/>
              <a:defRPr sz="1500" u="none" kern="1200" baseline="0">
                <a:solidFill>
                  <a:schemeClr val="tx1"/>
                </a:solidFill>
                <a:latin typeface="+mn-lt"/>
                <a:ea typeface="+mn-ea"/>
                <a:cs typeface="+mn-cs"/>
              </a:defRPr>
            </a:lvl7pPr>
            <a:lvl8pPr marL="2571750" lvl="7" indent="-171450" algn="l" defTabSz="685800" eaLnBrk="1" fontAlgn="base" latinLnBrk="0" hangingPunct="1">
              <a:lnSpc>
                <a:spcPct val="100000"/>
              </a:lnSpc>
              <a:spcBef>
                <a:spcPct val="20000"/>
              </a:spcBef>
              <a:spcAft>
                <a:spcPct val="0"/>
              </a:spcAft>
              <a:buFont typeface="Wingdings" panose="05000000000000000000" pitchFamily="2" charset="2"/>
              <a:buChar char="ü"/>
              <a:defRPr sz="1500" u="none" kern="1200" baseline="0">
                <a:solidFill>
                  <a:schemeClr val="tx1"/>
                </a:solidFill>
                <a:latin typeface="+mn-lt"/>
                <a:ea typeface="+mn-ea"/>
                <a:cs typeface="+mn-cs"/>
              </a:defRPr>
            </a:lvl8pPr>
            <a:lvl9pPr marL="2914650" lvl="8" indent="-171450" algn="l" defTabSz="685800" eaLnBrk="1" fontAlgn="base" latinLnBrk="0" hangingPunct="1">
              <a:lnSpc>
                <a:spcPct val="100000"/>
              </a:lnSpc>
              <a:spcBef>
                <a:spcPct val="20000"/>
              </a:spcBef>
              <a:spcAft>
                <a:spcPct val="0"/>
              </a:spcAft>
              <a:buFont typeface="Wingdings" panose="05000000000000000000" pitchFamily="2" charset="2"/>
              <a:buChar char="ü"/>
              <a:defRPr sz="1500" u="none" kern="1200" baseline="0">
                <a:solidFill>
                  <a:schemeClr val="tx1"/>
                </a:solidFill>
                <a:latin typeface="+mn-lt"/>
                <a:ea typeface="+mn-ea"/>
                <a:cs typeface="+mn-cs"/>
              </a:defRPr>
            </a:lvl9pPr>
          </a:lstStyle>
          <a:p>
            <a:pPr marL="0" indent="0" eaLnBrk="1" hangingPunct="1">
              <a:lnSpc>
                <a:spcPct val="150000"/>
              </a:lnSpc>
              <a:buFont typeface="Wingdings" panose="05000000000000000000" pitchFamily="2" charset="2"/>
              <a:buNone/>
            </a:pPr>
            <a:r>
              <a:rPr lang="en-US" altLang="zh-CN" sz="1800" b="1" dirty="0">
                <a:solidFill>
                  <a:srgbClr val="000066"/>
                </a:solidFill>
                <a:latin typeface="微软雅黑" panose="020B0503020204020204" pitchFamily="34" charset="-122"/>
                <a:ea typeface="微软雅黑" panose="020B0503020204020204" pitchFamily="34" charset="-122"/>
              </a:rPr>
              <a:t>2</a:t>
            </a:r>
            <a:r>
              <a:rPr lang="zh-CN" altLang="en-US" sz="1800" b="1" dirty="0">
                <a:solidFill>
                  <a:srgbClr val="000066"/>
                </a:solidFill>
                <a:latin typeface="微软雅黑" panose="020B0503020204020204" pitchFamily="34" charset="-122"/>
                <a:ea typeface="微软雅黑" panose="020B0503020204020204" pitchFamily="34" charset="-122"/>
              </a:rPr>
              <a:t>、关键点精确定位</a:t>
            </a:r>
            <a:endParaRPr lang="en-US" altLang="zh-CN" sz="1600" b="1" dirty="0">
              <a:solidFill>
                <a:srgbClr val="000066"/>
              </a:solidFill>
              <a:latin typeface="微软雅黑" panose="020B0503020204020204" pitchFamily="34" charset="-122"/>
              <a:ea typeface="微软雅黑" panose="020B0503020204020204" pitchFamily="34" charset="-122"/>
            </a:endParaRPr>
          </a:p>
        </p:txBody>
      </p:sp>
      <p:sp>
        <p:nvSpPr>
          <p:cNvPr id="23" name="文本占位符 13314"/>
          <p:cNvSpPr txBox="1">
            <a:spLocks noChangeArrowheads="1"/>
          </p:cNvSpPr>
          <p:nvPr/>
        </p:nvSpPr>
        <p:spPr bwMode="auto">
          <a:xfrm>
            <a:off x="390525" y="999457"/>
            <a:ext cx="6076950" cy="13070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257175" indent="-257175" algn="l" rtl="0" eaLnBrk="0" fontAlgn="base" hangingPunct="0">
              <a:spcBef>
                <a:spcPct val="20000"/>
              </a:spcBef>
              <a:spcAft>
                <a:spcPct val="0"/>
              </a:spcAft>
              <a:buClr>
                <a:srgbClr val="006600"/>
              </a:buClr>
              <a:buSzPct val="90000"/>
              <a:buFont typeface="Wingdings" panose="05000000000000000000" pitchFamily="2" charset="2"/>
              <a:buChar char="p"/>
              <a:defRPr sz="2100" kern="1200">
                <a:solidFill>
                  <a:srgbClr val="0066CC"/>
                </a:solidFill>
                <a:latin typeface="+mn-lt"/>
                <a:ea typeface="+mn-ea"/>
                <a:cs typeface="+mn-cs"/>
              </a:defRPr>
            </a:lvl1pPr>
            <a:lvl2pPr marL="557530" lvl="1" indent="-214630" algn="l" rtl="0" eaLnBrk="0" fontAlgn="base" hangingPunct="0">
              <a:spcBef>
                <a:spcPct val="20000"/>
              </a:spcBef>
              <a:spcAft>
                <a:spcPct val="0"/>
              </a:spcAft>
              <a:buClr>
                <a:srgbClr val="006600"/>
              </a:buClr>
              <a:buSzPct val="90000"/>
              <a:buFont typeface="Wingdings" panose="05000000000000000000" pitchFamily="2" charset="2"/>
              <a:buChar char="u"/>
              <a:defRPr sz="1800" kern="1200">
                <a:solidFill>
                  <a:srgbClr val="0033CC"/>
                </a:solidFill>
                <a:latin typeface="+mn-lt"/>
                <a:ea typeface="+mn-ea"/>
                <a:cs typeface="+mn-cs"/>
              </a:defRPr>
            </a:lvl2pPr>
            <a:lvl3pPr marL="857250" lvl="2" indent="-171450" algn="l" rtl="0" eaLnBrk="0" fontAlgn="base" hangingPunct="0">
              <a:spcBef>
                <a:spcPct val="20000"/>
              </a:spcBef>
              <a:spcAft>
                <a:spcPct val="0"/>
              </a:spcAft>
              <a:buClr>
                <a:srgbClr val="006600"/>
              </a:buClr>
              <a:buFont typeface="Wingdings" panose="05000000000000000000" pitchFamily="2" charset="2"/>
              <a:buChar char="l"/>
              <a:defRPr sz="1500" kern="1200">
                <a:solidFill>
                  <a:schemeClr val="tx1"/>
                </a:solidFill>
                <a:latin typeface="+mn-lt"/>
                <a:ea typeface="+mn-ea"/>
                <a:cs typeface="+mn-cs"/>
              </a:defRPr>
            </a:lvl3pPr>
            <a:lvl4pPr marL="1200150" lvl="3" indent="-171450" algn="l" rtl="0" eaLnBrk="0" fontAlgn="base" hangingPunct="0">
              <a:spcBef>
                <a:spcPct val="20000"/>
              </a:spcBef>
              <a:spcAft>
                <a:spcPct val="0"/>
              </a:spcAft>
              <a:buFont typeface="Wingdings" panose="05000000000000000000" pitchFamily="2" charset="2"/>
              <a:buChar char="l"/>
              <a:defRPr sz="1500" kern="1200">
                <a:solidFill>
                  <a:schemeClr val="tx1"/>
                </a:solidFill>
                <a:latin typeface="+mn-lt"/>
                <a:ea typeface="+mn-ea"/>
                <a:cs typeface="+mn-cs"/>
              </a:defRPr>
            </a:lvl4pPr>
            <a:lvl5pPr marL="1543050" lvl="4" indent="-171450" algn="l" rtl="0" eaLnBrk="0" fontAlgn="base" hangingPunct="0">
              <a:spcBef>
                <a:spcPct val="20000"/>
              </a:spcBef>
              <a:spcAft>
                <a:spcPct val="0"/>
              </a:spcAft>
              <a:buFont typeface="Wingdings" panose="05000000000000000000" pitchFamily="2" charset="2"/>
              <a:buChar char="ü"/>
              <a:defRPr sz="1500" kern="1200">
                <a:solidFill>
                  <a:schemeClr val="tx1"/>
                </a:solidFill>
                <a:latin typeface="+mn-lt"/>
                <a:ea typeface="+mn-ea"/>
                <a:cs typeface="+mn-cs"/>
              </a:defRPr>
            </a:lvl5pPr>
            <a:lvl6pPr marL="1885950" lvl="5" indent="-171450" algn="l" defTabSz="685800" eaLnBrk="1" fontAlgn="base" latinLnBrk="0" hangingPunct="1">
              <a:lnSpc>
                <a:spcPct val="100000"/>
              </a:lnSpc>
              <a:spcBef>
                <a:spcPct val="20000"/>
              </a:spcBef>
              <a:spcAft>
                <a:spcPct val="0"/>
              </a:spcAft>
              <a:buFont typeface="Wingdings" panose="05000000000000000000" pitchFamily="2" charset="2"/>
              <a:buChar char="ü"/>
              <a:defRPr sz="1500" u="none" kern="1200" baseline="0">
                <a:solidFill>
                  <a:schemeClr val="tx1"/>
                </a:solidFill>
                <a:latin typeface="+mn-lt"/>
                <a:ea typeface="+mn-ea"/>
                <a:cs typeface="+mn-cs"/>
              </a:defRPr>
            </a:lvl6pPr>
            <a:lvl7pPr marL="2228850" lvl="6" indent="-171450" algn="l" defTabSz="685800" eaLnBrk="1" fontAlgn="base" latinLnBrk="0" hangingPunct="1">
              <a:lnSpc>
                <a:spcPct val="100000"/>
              </a:lnSpc>
              <a:spcBef>
                <a:spcPct val="20000"/>
              </a:spcBef>
              <a:spcAft>
                <a:spcPct val="0"/>
              </a:spcAft>
              <a:buFont typeface="Wingdings" panose="05000000000000000000" pitchFamily="2" charset="2"/>
              <a:buChar char="ü"/>
              <a:defRPr sz="1500" u="none" kern="1200" baseline="0">
                <a:solidFill>
                  <a:schemeClr val="tx1"/>
                </a:solidFill>
                <a:latin typeface="+mn-lt"/>
                <a:ea typeface="+mn-ea"/>
                <a:cs typeface="+mn-cs"/>
              </a:defRPr>
            </a:lvl7pPr>
            <a:lvl8pPr marL="2571750" lvl="7" indent="-171450" algn="l" defTabSz="685800" eaLnBrk="1" fontAlgn="base" latinLnBrk="0" hangingPunct="1">
              <a:lnSpc>
                <a:spcPct val="100000"/>
              </a:lnSpc>
              <a:spcBef>
                <a:spcPct val="20000"/>
              </a:spcBef>
              <a:spcAft>
                <a:spcPct val="0"/>
              </a:spcAft>
              <a:buFont typeface="Wingdings" panose="05000000000000000000" pitchFamily="2" charset="2"/>
              <a:buChar char="ü"/>
              <a:defRPr sz="1500" u="none" kern="1200" baseline="0">
                <a:solidFill>
                  <a:schemeClr val="tx1"/>
                </a:solidFill>
                <a:latin typeface="+mn-lt"/>
                <a:ea typeface="+mn-ea"/>
                <a:cs typeface="+mn-cs"/>
              </a:defRPr>
            </a:lvl8pPr>
            <a:lvl9pPr marL="2914650" lvl="8" indent="-171450" algn="l" defTabSz="685800" eaLnBrk="1" fontAlgn="base" latinLnBrk="0" hangingPunct="1">
              <a:lnSpc>
                <a:spcPct val="100000"/>
              </a:lnSpc>
              <a:spcBef>
                <a:spcPct val="20000"/>
              </a:spcBef>
              <a:spcAft>
                <a:spcPct val="0"/>
              </a:spcAft>
              <a:buFont typeface="Wingdings" panose="05000000000000000000" pitchFamily="2" charset="2"/>
              <a:buChar char="ü"/>
              <a:defRPr sz="1500" u="none" kern="1200" baseline="0">
                <a:solidFill>
                  <a:schemeClr val="tx1"/>
                </a:solidFill>
                <a:latin typeface="+mn-lt"/>
                <a:ea typeface="+mn-ea"/>
                <a:cs typeface="+mn-cs"/>
              </a:defRPr>
            </a:lvl9pPr>
          </a:lstStyle>
          <a:p>
            <a:pPr eaLnBrk="1" hangingPunct="1">
              <a:lnSpc>
                <a:spcPct val="150000"/>
              </a:lnSpc>
              <a:spcBef>
                <a:spcPts val="0"/>
              </a:spcBef>
            </a:pPr>
            <a:r>
              <a:rPr lang="zh-CN" altLang="en-US" sz="1800" b="1" dirty="0">
                <a:solidFill>
                  <a:srgbClr val="000066"/>
                </a:solidFill>
                <a:latin typeface="微软雅黑" panose="020B0503020204020204" pitchFamily="34" charset="-122"/>
                <a:ea typeface="微软雅黑" panose="020B0503020204020204" pitchFamily="34" charset="-122"/>
              </a:rPr>
              <a:t>离散空间的极值点并不是真正的极值点。</a:t>
            </a:r>
            <a:endParaRPr lang="en-US" altLang="zh-CN" sz="1800" b="1" dirty="0">
              <a:solidFill>
                <a:srgbClr val="000066"/>
              </a:solidFill>
              <a:latin typeface="微软雅黑" panose="020B0503020204020204" pitchFamily="34" charset="-122"/>
              <a:ea typeface="微软雅黑" panose="020B0503020204020204" pitchFamily="34" charset="-122"/>
            </a:endParaRPr>
          </a:p>
          <a:p>
            <a:pPr eaLnBrk="1" hangingPunct="1">
              <a:lnSpc>
                <a:spcPct val="150000"/>
              </a:lnSpc>
              <a:spcBef>
                <a:spcPts val="0"/>
              </a:spcBef>
            </a:pPr>
            <a:r>
              <a:rPr lang="zh-CN" altLang="en-US" sz="1800" b="1" dirty="0">
                <a:solidFill>
                  <a:srgbClr val="000066"/>
                </a:solidFill>
                <a:latin typeface="微软雅黑" panose="020B0503020204020204" pitchFamily="34" charset="-122"/>
                <a:ea typeface="微软雅黑" panose="020B0503020204020204" pitchFamily="34" charset="-122"/>
              </a:rPr>
              <a:t>为了提高关键点的稳定性，需要对尺度空间</a:t>
            </a:r>
            <a:r>
              <a:rPr lang="en-US" altLang="zh-CN" sz="1800" b="1" dirty="0" err="1">
                <a:solidFill>
                  <a:srgbClr val="000066"/>
                </a:solidFill>
                <a:latin typeface="微软雅黑" panose="020B0503020204020204" pitchFamily="34" charset="-122"/>
                <a:ea typeface="微软雅黑" panose="020B0503020204020204" pitchFamily="34" charset="-122"/>
              </a:rPr>
              <a:t>DoG</a:t>
            </a:r>
            <a:r>
              <a:rPr lang="zh-CN" altLang="en-US" sz="1800" b="1" dirty="0">
                <a:solidFill>
                  <a:srgbClr val="000066"/>
                </a:solidFill>
                <a:latin typeface="微软雅黑" panose="020B0503020204020204" pitchFamily="34" charset="-122"/>
                <a:ea typeface="微软雅黑" panose="020B0503020204020204" pitchFamily="34" charset="-122"/>
              </a:rPr>
              <a:t>函数进行曲线拟合。</a:t>
            </a:r>
            <a:endParaRPr lang="en-US" altLang="zh-CN" sz="1800" b="1" dirty="0">
              <a:solidFill>
                <a:srgbClr val="000066"/>
              </a:solidFill>
              <a:latin typeface="微软雅黑" panose="020B0503020204020204" pitchFamily="34" charset="-122"/>
              <a:ea typeface="微软雅黑" panose="020B0503020204020204" pitchFamily="34" charset="-122"/>
            </a:endParaRPr>
          </a:p>
        </p:txBody>
      </p:sp>
      <p:pic>
        <p:nvPicPr>
          <p:cNvPr id="7" name="图片 6"/>
          <p:cNvPicPr>
            <a:picLocks noChangeAspect="1"/>
          </p:cNvPicPr>
          <p:nvPr/>
        </p:nvPicPr>
        <p:blipFill>
          <a:blip r:embed="rId1">
            <a:clrChange>
              <a:clrFrom>
                <a:srgbClr val="FFFFFF"/>
              </a:clrFrom>
              <a:clrTo>
                <a:srgbClr val="FFFFFF">
                  <a:alpha val="0"/>
                </a:srgbClr>
              </a:clrTo>
            </a:clrChange>
            <a:extLst>
              <a:ext uri="{BEBA8EAE-BF5A-486C-A8C5-ECC9F3942E4B}">
                <a14:imgProps xmlns:a14="http://schemas.microsoft.com/office/drawing/2010/main">
                  <a14:imgLayer r:embed="rId2">
                    <a14:imgEffect>
                      <a14:sharpenSoften amount="58000"/>
                    </a14:imgEffect>
                  </a14:imgLayer>
                </a14:imgProps>
              </a:ext>
            </a:extLst>
          </a:blip>
          <a:stretch>
            <a:fillRect/>
          </a:stretch>
        </p:blipFill>
        <p:spPr>
          <a:xfrm>
            <a:off x="459383" y="2743714"/>
            <a:ext cx="3513221" cy="1503731"/>
          </a:xfrm>
          <a:prstGeom prst="rect">
            <a:avLst/>
          </a:prstGeom>
        </p:spPr>
      </p:pic>
      <p:graphicFrame>
        <p:nvGraphicFramePr>
          <p:cNvPr id="9" name="对象 8"/>
          <p:cNvGraphicFramePr>
            <a:graphicFrameLocks noChangeAspect="1"/>
          </p:cNvGraphicFramePr>
          <p:nvPr/>
        </p:nvGraphicFramePr>
        <p:xfrm>
          <a:off x="3573880" y="2167846"/>
          <a:ext cx="2966593" cy="575868"/>
        </p:xfrm>
        <a:graphic>
          <a:graphicData uri="http://schemas.openxmlformats.org/presentationml/2006/ole">
            <mc:AlternateContent xmlns:mc="http://schemas.openxmlformats.org/markup-compatibility/2006">
              <mc:Choice xmlns:v="urn:schemas-microsoft-com:vml" Requires="v">
                <p:oleObj spid="_x0000_s38929" name="Equation" r:id="rId3" imgW="51816000" imgH="10058400" progId="Equation.DSMT4">
                  <p:embed/>
                </p:oleObj>
              </mc:Choice>
              <mc:Fallback>
                <p:oleObj name="Equation" r:id="rId3" imgW="51816000" imgH="10058400" progId="Equation.DSMT4">
                  <p:embed/>
                  <p:pic>
                    <p:nvPicPr>
                      <p:cNvPr id="0" name="图片 33793"/>
                      <p:cNvPicPr/>
                      <p:nvPr/>
                    </p:nvPicPr>
                    <p:blipFill>
                      <a:blip r:embed="rId4"/>
                      <a:stretch>
                        <a:fillRect/>
                      </a:stretch>
                    </p:blipFill>
                    <p:spPr>
                      <a:xfrm>
                        <a:off x="3573880" y="2167846"/>
                        <a:ext cx="2966593" cy="575868"/>
                      </a:xfrm>
                      <a:prstGeom prst="rect">
                        <a:avLst/>
                      </a:prstGeom>
                    </p:spPr>
                  </p:pic>
                </p:oleObj>
              </mc:Fallback>
            </mc:AlternateContent>
          </a:graphicData>
        </a:graphic>
      </p:graphicFrame>
      <p:graphicFrame>
        <p:nvGraphicFramePr>
          <p:cNvPr id="10" name="对象 9"/>
          <p:cNvGraphicFramePr>
            <a:graphicFrameLocks noChangeAspect="1"/>
          </p:cNvGraphicFramePr>
          <p:nvPr/>
        </p:nvGraphicFramePr>
        <p:xfrm>
          <a:off x="4455132" y="2852320"/>
          <a:ext cx="1204088" cy="314110"/>
        </p:xfrm>
        <a:graphic>
          <a:graphicData uri="http://schemas.openxmlformats.org/presentationml/2006/ole">
            <mc:AlternateContent xmlns:mc="http://schemas.openxmlformats.org/markup-compatibility/2006">
              <mc:Choice xmlns:v="urn:schemas-microsoft-com:vml" Requires="v">
                <p:oleObj spid="_x0000_s38930" name="Equation" r:id="rId5" imgW="21031200" imgH="5486400" progId="Equation.DSMT4">
                  <p:embed/>
                </p:oleObj>
              </mc:Choice>
              <mc:Fallback>
                <p:oleObj name="Equation" r:id="rId5" imgW="21031200" imgH="5486400" progId="Equation.DSMT4">
                  <p:embed/>
                  <p:pic>
                    <p:nvPicPr>
                      <p:cNvPr id="0" name="图片 4"/>
                      <p:cNvPicPr/>
                      <p:nvPr/>
                    </p:nvPicPr>
                    <p:blipFill>
                      <a:blip r:embed="rId6"/>
                      <a:stretch>
                        <a:fillRect/>
                      </a:stretch>
                    </p:blipFill>
                    <p:spPr>
                      <a:xfrm>
                        <a:off x="4455132" y="2852320"/>
                        <a:ext cx="1204088" cy="314110"/>
                      </a:xfrm>
                      <a:prstGeom prst="rect">
                        <a:avLst/>
                      </a:prstGeom>
                    </p:spPr>
                  </p:pic>
                </p:oleObj>
              </mc:Fallback>
            </mc:AlternateContent>
          </a:graphicData>
        </a:graphic>
      </p:graphicFrame>
      <p:graphicFrame>
        <p:nvGraphicFramePr>
          <p:cNvPr id="12" name="对象 11"/>
          <p:cNvGraphicFramePr>
            <a:graphicFrameLocks noChangeAspect="1"/>
          </p:cNvGraphicFramePr>
          <p:nvPr/>
        </p:nvGraphicFramePr>
        <p:xfrm>
          <a:off x="4332979" y="3275036"/>
          <a:ext cx="1448395" cy="575868"/>
        </p:xfrm>
        <a:graphic>
          <a:graphicData uri="http://schemas.openxmlformats.org/presentationml/2006/ole">
            <mc:AlternateContent xmlns:mc="http://schemas.openxmlformats.org/markup-compatibility/2006">
              <mc:Choice xmlns:v="urn:schemas-microsoft-com:vml" Requires="v">
                <p:oleObj spid="_x0000_s38931" name="Equation" r:id="rId7" imgW="25298400" imgH="10058400" progId="Equation.DSMT4">
                  <p:embed/>
                </p:oleObj>
              </mc:Choice>
              <mc:Fallback>
                <p:oleObj name="Equation" r:id="rId7" imgW="25298400" imgH="10058400" progId="Equation.DSMT4">
                  <p:embed/>
                  <p:pic>
                    <p:nvPicPr>
                      <p:cNvPr id="0" name="图片 5"/>
                      <p:cNvPicPr/>
                      <p:nvPr/>
                    </p:nvPicPr>
                    <p:blipFill>
                      <a:blip r:embed="rId8"/>
                      <a:stretch>
                        <a:fillRect/>
                      </a:stretch>
                    </p:blipFill>
                    <p:spPr>
                      <a:xfrm>
                        <a:off x="4332979" y="3275036"/>
                        <a:ext cx="1448395" cy="575868"/>
                      </a:xfrm>
                      <a:prstGeom prst="rect">
                        <a:avLst/>
                      </a:prstGeom>
                    </p:spPr>
                  </p:pic>
                </p:oleObj>
              </mc:Fallback>
            </mc:AlternateContent>
          </a:graphicData>
        </a:graphic>
      </p:graphicFrame>
      <p:graphicFrame>
        <p:nvGraphicFramePr>
          <p:cNvPr id="13" name="对象 12"/>
          <p:cNvGraphicFramePr>
            <a:graphicFrameLocks noChangeAspect="1"/>
          </p:cNvGraphicFramePr>
          <p:nvPr/>
        </p:nvGraphicFramePr>
        <p:xfrm>
          <a:off x="4114847" y="3959511"/>
          <a:ext cx="1884659" cy="575868"/>
        </p:xfrm>
        <a:graphic>
          <a:graphicData uri="http://schemas.openxmlformats.org/presentationml/2006/ole">
            <mc:AlternateContent xmlns:mc="http://schemas.openxmlformats.org/markup-compatibility/2006">
              <mc:Choice xmlns:v="urn:schemas-microsoft-com:vml" Requires="v">
                <p:oleObj spid="_x0000_s38932" name="Equation" r:id="rId9" imgW="32918400" imgH="10058400" progId="Equation.DSMT4">
                  <p:embed/>
                </p:oleObj>
              </mc:Choice>
              <mc:Fallback>
                <p:oleObj name="Equation" r:id="rId9" imgW="32918400" imgH="10058400" progId="Equation.DSMT4">
                  <p:embed/>
                  <p:pic>
                    <p:nvPicPr>
                      <p:cNvPr id="0" name="图片 7"/>
                      <p:cNvPicPr/>
                      <p:nvPr/>
                    </p:nvPicPr>
                    <p:blipFill>
                      <a:blip r:embed="rId10"/>
                      <a:stretch>
                        <a:fillRect/>
                      </a:stretch>
                    </p:blipFill>
                    <p:spPr>
                      <a:xfrm>
                        <a:off x="4114847" y="3959511"/>
                        <a:ext cx="1884659" cy="575868"/>
                      </a:xfrm>
                      <a:prstGeom prst="rect">
                        <a:avLst/>
                      </a:prstGeom>
                    </p:spPr>
                  </p:pic>
                </p:oleObj>
              </mc:Fallback>
            </mc:AlternateContent>
          </a:graphicData>
        </a:graphic>
      </p:graphicFrame>
      <p:sp>
        <p:nvSpPr>
          <p:cNvPr id="17" name="灯片编号占位符 19"/>
          <p:cNvSpPr txBox="1"/>
          <p:nvPr/>
        </p:nvSpPr>
        <p:spPr>
          <a:xfrm>
            <a:off x="4843463" y="4767264"/>
            <a:ext cx="1543050" cy="273844"/>
          </a:xfrm>
          <a:prstGeom prst="rect">
            <a:avLst/>
          </a:prstGeom>
        </p:spPr>
        <p:txBody>
          <a:bodyPr vert="horz" lIns="91440" tIns="45720" rIns="91440" bIns="45720" rtlCol="0" anchor="ctr"/>
          <a:lstStyle>
            <a:defPPr>
              <a:defRPr lang="zh-CN"/>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8F63A3B-78C7-47BE-AE5E-E10140E04643}" type="slidenum">
              <a:rPr lang="en-US" sz="1200" smtClean="0">
                <a:solidFill>
                  <a:srgbClr val="000000"/>
                </a:solidFill>
                <a:latin typeface="Calibri" panose="020F0502020204030204"/>
              </a:rPr>
            </a:fld>
            <a:endParaRPr lang="en-US" sz="1200" dirty="0">
              <a:solidFill>
                <a:srgbClr val="000000"/>
              </a:solidFill>
              <a:latin typeface="Calibri" panose="020F0502020204030204"/>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8193"/>
          <p:cNvSpPr txBox="1">
            <a:spLocks noChangeArrowheads="1"/>
          </p:cNvSpPr>
          <p:nvPr/>
        </p:nvSpPr>
        <p:spPr bwMode="auto">
          <a:xfrm>
            <a:off x="629842" y="86202"/>
            <a:ext cx="2448638" cy="422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l" rtl="0" eaLnBrk="0" fontAlgn="base" hangingPunct="0">
              <a:spcBef>
                <a:spcPct val="0"/>
              </a:spcBef>
              <a:spcAft>
                <a:spcPct val="0"/>
              </a:spcAft>
              <a:defRPr sz="2400" b="1" kern="1200">
                <a:solidFill>
                  <a:srgbClr val="0000FF"/>
                </a:solidFill>
                <a:latin typeface="+mj-lt"/>
                <a:ea typeface="+mj-ea"/>
                <a:cs typeface="+mj-cs"/>
              </a:defRPr>
            </a:lvl1pPr>
            <a:lvl2pPr algn="l" rtl="0" eaLnBrk="0" fontAlgn="base" hangingPunct="0">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2pPr>
            <a:lvl3pPr algn="l" rtl="0" eaLnBrk="0" fontAlgn="base" hangingPunct="0">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3pPr>
            <a:lvl4pPr algn="l" rtl="0" eaLnBrk="0" fontAlgn="base" hangingPunct="0">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4pPr>
            <a:lvl5pPr algn="l" rtl="0" eaLnBrk="0" fontAlgn="base" hangingPunct="0">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5pPr>
            <a:lvl6pPr marL="342900" algn="l" rtl="0" fontAlgn="base">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6pPr>
            <a:lvl7pPr marL="685800" algn="l" rtl="0" fontAlgn="base">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7pPr>
            <a:lvl8pPr marL="1028700" algn="l" rtl="0" fontAlgn="base">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8pPr>
            <a:lvl9pPr marL="1371600" algn="l" rtl="0" fontAlgn="base">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9pPr>
          </a:lstStyle>
          <a:p>
            <a:pPr eaLnBrk="1" hangingPunct="1"/>
            <a:r>
              <a:rPr lang="zh-CN" altLang="en-US" sz="1600" dirty="0">
                <a:solidFill>
                  <a:srgbClr val="000000"/>
                </a:solidFill>
                <a:latin typeface="微软雅黑" panose="020B0503020204020204" pitchFamily="34" charset="-122"/>
                <a:ea typeface="微软雅黑" panose="020B0503020204020204" pitchFamily="34" charset="-122"/>
                <a:cs typeface="+mn-cs"/>
              </a:rPr>
              <a:t>二、手工特征技术</a:t>
            </a:r>
            <a:endParaRPr lang="en-US" altLang="zh-CN" sz="1600" dirty="0">
              <a:solidFill>
                <a:srgbClr val="000000"/>
              </a:solidFill>
              <a:latin typeface="微软雅黑" panose="020B0503020204020204" pitchFamily="34" charset="-122"/>
              <a:ea typeface="微软雅黑" panose="020B0503020204020204" pitchFamily="34" charset="-122"/>
              <a:cs typeface="+mn-cs"/>
            </a:endParaRPr>
          </a:p>
        </p:txBody>
      </p:sp>
      <p:sp>
        <p:nvSpPr>
          <p:cNvPr id="3" name="文本框 2"/>
          <p:cNvSpPr txBox="1"/>
          <p:nvPr/>
        </p:nvSpPr>
        <p:spPr>
          <a:xfrm>
            <a:off x="5361708" y="162538"/>
            <a:ext cx="1201017" cy="338554"/>
          </a:xfrm>
          <a:prstGeom prst="rect">
            <a:avLst/>
          </a:prstGeom>
          <a:noFill/>
        </p:spPr>
        <p:txBody>
          <a:bodyPr wrap="square" rtlCol="0">
            <a:spAutoFit/>
          </a:bodyPr>
          <a:lstStyle/>
          <a:p>
            <a:pPr algn="ctr"/>
            <a:r>
              <a:rPr lang="en-US" altLang="zh-CN" sz="1600" b="1" dirty="0">
                <a:solidFill>
                  <a:prstClr val="white"/>
                </a:solidFill>
                <a:latin typeface="微软雅黑" panose="020B0503020204020204" pitchFamily="34" charset="-122"/>
                <a:ea typeface="微软雅黑" panose="020B0503020204020204" pitchFamily="34" charset="-122"/>
              </a:rPr>
              <a:t>SIFT</a:t>
            </a:r>
            <a:r>
              <a:rPr lang="zh-CN" altLang="en-US" sz="1600" b="1" dirty="0">
                <a:solidFill>
                  <a:prstClr val="white"/>
                </a:solidFill>
                <a:latin typeface="微软雅黑" panose="020B0503020204020204" pitchFamily="34" charset="-122"/>
                <a:ea typeface="微软雅黑" panose="020B0503020204020204" pitchFamily="34" charset="-122"/>
              </a:rPr>
              <a:t>步骤</a:t>
            </a:r>
            <a:endParaRPr lang="zh-CN" altLang="en-US" sz="1600" b="1" dirty="0">
              <a:solidFill>
                <a:prstClr val="white"/>
              </a:solidFill>
              <a:latin typeface="微软雅黑" panose="020B0503020204020204" pitchFamily="34" charset="-122"/>
              <a:ea typeface="微软雅黑" panose="020B0503020204020204" pitchFamily="34" charset="-122"/>
            </a:endParaRPr>
          </a:p>
        </p:txBody>
      </p:sp>
      <p:sp>
        <p:nvSpPr>
          <p:cNvPr id="4" name="文本占位符 11266"/>
          <p:cNvSpPr txBox="1">
            <a:spLocks noChangeArrowheads="1"/>
          </p:cNvSpPr>
          <p:nvPr/>
        </p:nvSpPr>
        <p:spPr bwMode="auto">
          <a:xfrm>
            <a:off x="390525" y="501092"/>
            <a:ext cx="6172200" cy="528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257175" indent="-257175" algn="l" rtl="0" eaLnBrk="0" fontAlgn="base" hangingPunct="0">
              <a:spcBef>
                <a:spcPct val="20000"/>
              </a:spcBef>
              <a:spcAft>
                <a:spcPct val="0"/>
              </a:spcAft>
              <a:buClr>
                <a:srgbClr val="006600"/>
              </a:buClr>
              <a:buSzPct val="90000"/>
              <a:buFont typeface="Wingdings" panose="05000000000000000000" pitchFamily="2" charset="2"/>
              <a:buChar char="p"/>
              <a:defRPr sz="2100" kern="1200">
                <a:solidFill>
                  <a:srgbClr val="0066CC"/>
                </a:solidFill>
                <a:latin typeface="+mn-lt"/>
                <a:ea typeface="+mn-ea"/>
                <a:cs typeface="+mn-cs"/>
              </a:defRPr>
            </a:lvl1pPr>
            <a:lvl2pPr marL="557530" lvl="1" indent="-214630" algn="l" rtl="0" eaLnBrk="0" fontAlgn="base" hangingPunct="0">
              <a:spcBef>
                <a:spcPct val="20000"/>
              </a:spcBef>
              <a:spcAft>
                <a:spcPct val="0"/>
              </a:spcAft>
              <a:buClr>
                <a:srgbClr val="006600"/>
              </a:buClr>
              <a:buSzPct val="90000"/>
              <a:buFont typeface="Wingdings" panose="05000000000000000000" pitchFamily="2" charset="2"/>
              <a:buChar char="u"/>
              <a:defRPr sz="1800" kern="1200">
                <a:solidFill>
                  <a:srgbClr val="0033CC"/>
                </a:solidFill>
                <a:latin typeface="+mn-lt"/>
                <a:ea typeface="+mn-ea"/>
                <a:cs typeface="+mn-cs"/>
              </a:defRPr>
            </a:lvl2pPr>
            <a:lvl3pPr marL="857250" lvl="2" indent="-171450" algn="l" rtl="0" eaLnBrk="0" fontAlgn="base" hangingPunct="0">
              <a:spcBef>
                <a:spcPct val="20000"/>
              </a:spcBef>
              <a:spcAft>
                <a:spcPct val="0"/>
              </a:spcAft>
              <a:buClr>
                <a:srgbClr val="006600"/>
              </a:buClr>
              <a:buFont typeface="Wingdings" panose="05000000000000000000" pitchFamily="2" charset="2"/>
              <a:buChar char="l"/>
              <a:defRPr sz="1500" kern="1200">
                <a:solidFill>
                  <a:schemeClr val="tx1"/>
                </a:solidFill>
                <a:latin typeface="+mn-lt"/>
                <a:ea typeface="+mn-ea"/>
                <a:cs typeface="+mn-cs"/>
              </a:defRPr>
            </a:lvl3pPr>
            <a:lvl4pPr marL="1200150" lvl="3" indent="-171450" algn="l" rtl="0" eaLnBrk="0" fontAlgn="base" hangingPunct="0">
              <a:spcBef>
                <a:spcPct val="20000"/>
              </a:spcBef>
              <a:spcAft>
                <a:spcPct val="0"/>
              </a:spcAft>
              <a:buFont typeface="Wingdings" panose="05000000000000000000" pitchFamily="2" charset="2"/>
              <a:buChar char="l"/>
              <a:defRPr sz="1500" kern="1200">
                <a:solidFill>
                  <a:schemeClr val="tx1"/>
                </a:solidFill>
                <a:latin typeface="+mn-lt"/>
                <a:ea typeface="+mn-ea"/>
                <a:cs typeface="+mn-cs"/>
              </a:defRPr>
            </a:lvl4pPr>
            <a:lvl5pPr marL="1543050" lvl="4" indent="-171450" algn="l" rtl="0" eaLnBrk="0" fontAlgn="base" hangingPunct="0">
              <a:spcBef>
                <a:spcPct val="20000"/>
              </a:spcBef>
              <a:spcAft>
                <a:spcPct val="0"/>
              </a:spcAft>
              <a:buFont typeface="Wingdings" panose="05000000000000000000" pitchFamily="2" charset="2"/>
              <a:buChar char="ü"/>
              <a:defRPr sz="1500" kern="1200">
                <a:solidFill>
                  <a:schemeClr val="tx1"/>
                </a:solidFill>
                <a:latin typeface="+mn-lt"/>
                <a:ea typeface="+mn-ea"/>
                <a:cs typeface="+mn-cs"/>
              </a:defRPr>
            </a:lvl5pPr>
            <a:lvl6pPr marL="1885950" lvl="5" indent="-171450" algn="l" defTabSz="685800" eaLnBrk="1" fontAlgn="base" latinLnBrk="0" hangingPunct="1">
              <a:lnSpc>
                <a:spcPct val="100000"/>
              </a:lnSpc>
              <a:spcBef>
                <a:spcPct val="20000"/>
              </a:spcBef>
              <a:spcAft>
                <a:spcPct val="0"/>
              </a:spcAft>
              <a:buFont typeface="Wingdings" panose="05000000000000000000" pitchFamily="2" charset="2"/>
              <a:buChar char="ü"/>
              <a:defRPr sz="1500" u="none" kern="1200" baseline="0">
                <a:solidFill>
                  <a:schemeClr val="tx1"/>
                </a:solidFill>
                <a:latin typeface="+mn-lt"/>
                <a:ea typeface="+mn-ea"/>
                <a:cs typeface="+mn-cs"/>
              </a:defRPr>
            </a:lvl6pPr>
            <a:lvl7pPr marL="2228850" lvl="6" indent="-171450" algn="l" defTabSz="685800" eaLnBrk="1" fontAlgn="base" latinLnBrk="0" hangingPunct="1">
              <a:lnSpc>
                <a:spcPct val="100000"/>
              </a:lnSpc>
              <a:spcBef>
                <a:spcPct val="20000"/>
              </a:spcBef>
              <a:spcAft>
                <a:spcPct val="0"/>
              </a:spcAft>
              <a:buFont typeface="Wingdings" panose="05000000000000000000" pitchFamily="2" charset="2"/>
              <a:buChar char="ü"/>
              <a:defRPr sz="1500" u="none" kern="1200" baseline="0">
                <a:solidFill>
                  <a:schemeClr val="tx1"/>
                </a:solidFill>
                <a:latin typeface="+mn-lt"/>
                <a:ea typeface="+mn-ea"/>
                <a:cs typeface="+mn-cs"/>
              </a:defRPr>
            </a:lvl7pPr>
            <a:lvl8pPr marL="2571750" lvl="7" indent="-171450" algn="l" defTabSz="685800" eaLnBrk="1" fontAlgn="base" latinLnBrk="0" hangingPunct="1">
              <a:lnSpc>
                <a:spcPct val="100000"/>
              </a:lnSpc>
              <a:spcBef>
                <a:spcPct val="20000"/>
              </a:spcBef>
              <a:spcAft>
                <a:spcPct val="0"/>
              </a:spcAft>
              <a:buFont typeface="Wingdings" panose="05000000000000000000" pitchFamily="2" charset="2"/>
              <a:buChar char="ü"/>
              <a:defRPr sz="1500" u="none" kern="1200" baseline="0">
                <a:solidFill>
                  <a:schemeClr val="tx1"/>
                </a:solidFill>
                <a:latin typeface="+mn-lt"/>
                <a:ea typeface="+mn-ea"/>
                <a:cs typeface="+mn-cs"/>
              </a:defRPr>
            </a:lvl8pPr>
            <a:lvl9pPr marL="2914650" lvl="8" indent="-171450" algn="l" defTabSz="685800" eaLnBrk="1" fontAlgn="base" latinLnBrk="0" hangingPunct="1">
              <a:lnSpc>
                <a:spcPct val="100000"/>
              </a:lnSpc>
              <a:spcBef>
                <a:spcPct val="20000"/>
              </a:spcBef>
              <a:spcAft>
                <a:spcPct val="0"/>
              </a:spcAft>
              <a:buFont typeface="Wingdings" panose="05000000000000000000" pitchFamily="2" charset="2"/>
              <a:buChar char="ü"/>
              <a:defRPr sz="1500" u="none" kern="1200" baseline="0">
                <a:solidFill>
                  <a:schemeClr val="tx1"/>
                </a:solidFill>
                <a:latin typeface="+mn-lt"/>
                <a:ea typeface="+mn-ea"/>
                <a:cs typeface="+mn-cs"/>
              </a:defRPr>
            </a:lvl9pPr>
          </a:lstStyle>
          <a:p>
            <a:pPr marL="0" indent="0" eaLnBrk="1" hangingPunct="1">
              <a:lnSpc>
                <a:spcPct val="150000"/>
              </a:lnSpc>
              <a:buFont typeface="Wingdings" panose="05000000000000000000" pitchFamily="2" charset="2"/>
              <a:buNone/>
            </a:pPr>
            <a:r>
              <a:rPr lang="en-US" altLang="zh-CN" sz="1800" b="1" dirty="0">
                <a:solidFill>
                  <a:srgbClr val="000066"/>
                </a:solidFill>
                <a:latin typeface="微软雅黑" panose="020B0503020204020204" pitchFamily="34" charset="-122"/>
                <a:ea typeface="微软雅黑" panose="020B0503020204020204" pitchFamily="34" charset="-122"/>
              </a:rPr>
              <a:t>2</a:t>
            </a:r>
            <a:r>
              <a:rPr lang="zh-CN" altLang="en-US" sz="1800" b="1" dirty="0">
                <a:solidFill>
                  <a:srgbClr val="000066"/>
                </a:solidFill>
                <a:latin typeface="微软雅黑" panose="020B0503020204020204" pitchFamily="34" charset="-122"/>
                <a:ea typeface="微软雅黑" panose="020B0503020204020204" pitchFamily="34" charset="-122"/>
              </a:rPr>
              <a:t>、关键点精确定位</a:t>
            </a:r>
            <a:endParaRPr lang="en-US" altLang="zh-CN" sz="1600" b="1" dirty="0">
              <a:solidFill>
                <a:srgbClr val="000066"/>
              </a:solidFill>
              <a:latin typeface="微软雅黑" panose="020B0503020204020204" pitchFamily="34" charset="-122"/>
              <a:ea typeface="微软雅黑" panose="020B0503020204020204" pitchFamily="34" charset="-122"/>
            </a:endParaRPr>
          </a:p>
        </p:txBody>
      </p:sp>
      <p:sp>
        <p:nvSpPr>
          <p:cNvPr id="23" name="文本占位符 13314"/>
          <p:cNvSpPr txBox="1">
            <a:spLocks noChangeArrowheads="1"/>
          </p:cNvSpPr>
          <p:nvPr/>
        </p:nvSpPr>
        <p:spPr bwMode="auto">
          <a:xfrm>
            <a:off x="390525" y="999457"/>
            <a:ext cx="6076950" cy="13070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257175" indent="-257175" algn="l" rtl="0" eaLnBrk="0" fontAlgn="base" hangingPunct="0">
              <a:spcBef>
                <a:spcPct val="20000"/>
              </a:spcBef>
              <a:spcAft>
                <a:spcPct val="0"/>
              </a:spcAft>
              <a:buClr>
                <a:srgbClr val="006600"/>
              </a:buClr>
              <a:buSzPct val="90000"/>
              <a:buFont typeface="Wingdings" panose="05000000000000000000" pitchFamily="2" charset="2"/>
              <a:buChar char="p"/>
              <a:defRPr sz="2100" kern="1200">
                <a:solidFill>
                  <a:srgbClr val="0066CC"/>
                </a:solidFill>
                <a:latin typeface="+mn-lt"/>
                <a:ea typeface="+mn-ea"/>
                <a:cs typeface="+mn-cs"/>
              </a:defRPr>
            </a:lvl1pPr>
            <a:lvl2pPr marL="557530" lvl="1" indent="-214630" algn="l" rtl="0" eaLnBrk="0" fontAlgn="base" hangingPunct="0">
              <a:spcBef>
                <a:spcPct val="20000"/>
              </a:spcBef>
              <a:spcAft>
                <a:spcPct val="0"/>
              </a:spcAft>
              <a:buClr>
                <a:srgbClr val="006600"/>
              </a:buClr>
              <a:buSzPct val="90000"/>
              <a:buFont typeface="Wingdings" panose="05000000000000000000" pitchFamily="2" charset="2"/>
              <a:buChar char="u"/>
              <a:defRPr sz="1800" kern="1200">
                <a:solidFill>
                  <a:srgbClr val="0033CC"/>
                </a:solidFill>
                <a:latin typeface="+mn-lt"/>
                <a:ea typeface="+mn-ea"/>
                <a:cs typeface="+mn-cs"/>
              </a:defRPr>
            </a:lvl2pPr>
            <a:lvl3pPr marL="857250" lvl="2" indent="-171450" algn="l" rtl="0" eaLnBrk="0" fontAlgn="base" hangingPunct="0">
              <a:spcBef>
                <a:spcPct val="20000"/>
              </a:spcBef>
              <a:spcAft>
                <a:spcPct val="0"/>
              </a:spcAft>
              <a:buClr>
                <a:srgbClr val="006600"/>
              </a:buClr>
              <a:buFont typeface="Wingdings" panose="05000000000000000000" pitchFamily="2" charset="2"/>
              <a:buChar char="l"/>
              <a:defRPr sz="1500" kern="1200">
                <a:solidFill>
                  <a:schemeClr val="tx1"/>
                </a:solidFill>
                <a:latin typeface="+mn-lt"/>
                <a:ea typeface="+mn-ea"/>
                <a:cs typeface="+mn-cs"/>
              </a:defRPr>
            </a:lvl3pPr>
            <a:lvl4pPr marL="1200150" lvl="3" indent="-171450" algn="l" rtl="0" eaLnBrk="0" fontAlgn="base" hangingPunct="0">
              <a:spcBef>
                <a:spcPct val="20000"/>
              </a:spcBef>
              <a:spcAft>
                <a:spcPct val="0"/>
              </a:spcAft>
              <a:buFont typeface="Wingdings" panose="05000000000000000000" pitchFamily="2" charset="2"/>
              <a:buChar char="l"/>
              <a:defRPr sz="1500" kern="1200">
                <a:solidFill>
                  <a:schemeClr val="tx1"/>
                </a:solidFill>
                <a:latin typeface="+mn-lt"/>
                <a:ea typeface="+mn-ea"/>
                <a:cs typeface="+mn-cs"/>
              </a:defRPr>
            </a:lvl4pPr>
            <a:lvl5pPr marL="1543050" lvl="4" indent="-171450" algn="l" rtl="0" eaLnBrk="0" fontAlgn="base" hangingPunct="0">
              <a:spcBef>
                <a:spcPct val="20000"/>
              </a:spcBef>
              <a:spcAft>
                <a:spcPct val="0"/>
              </a:spcAft>
              <a:buFont typeface="Wingdings" panose="05000000000000000000" pitchFamily="2" charset="2"/>
              <a:buChar char="ü"/>
              <a:defRPr sz="1500" kern="1200">
                <a:solidFill>
                  <a:schemeClr val="tx1"/>
                </a:solidFill>
                <a:latin typeface="+mn-lt"/>
                <a:ea typeface="+mn-ea"/>
                <a:cs typeface="+mn-cs"/>
              </a:defRPr>
            </a:lvl5pPr>
            <a:lvl6pPr marL="1885950" lvl="5" indent="-171450" algn="l" defTabSz="685800" eaLnBrk="1" fontAlgn="base" latinLnBrk="0" hangingPunct="1">
              <a:lnSpc>
                <a:spcPct val="100000"/>
              </a:lnSpc>
              <a:spcBef>
                <a:spcPct val="20000"/>
              </a:spcBef>
              <a:spcAft>
                <a:spcPct val="0"/>
              </a:spcAft>
              <a:buFont typeface="Wingdings" panose="05000000000000000000" pitchFamily="2" charset="2"/>
              <a:buChar char="ü"/>
              <a:defRPr sz="1500" u="none" kern="1200" baseline="0">
                <a:solidFill>
                  <a:schemeClr val="tx1"/>
                </a:solidFill>
                <a:latin typeface="+mn-lt"/>
                <a:ea typeface="+mn-ea"/>
                <a:cs typeface="+mn-cs"/>
              </a:defRPr>
            </a:lvl6pPr>
            <a:lvl7pPr marL="2228850" lvl="6" indent="-171450" algn="l" defTabSz="685800" eaLnBrk="1" fontAlgn="base" latinLnBrk="0" hangingPunct="1">
              <a:lnSpc>
                <a:spcPct val="100000"/>
              </a:lnSpc>
              <a:spcBef>
                <a:spcPct val="20000"/>
              </a:spcBef>
              <a:spcAft>
                <a:spcPct val="0"/>
              </a:spcAft>
              <a:buFont typeface="Wingdings" panose="05000000000000000000" pitchFamily="2" charset="2"/>
              <a:buChar char="ü"/>
              <a:defRPr sz="1500" u="none" kern="1200" baseline="0">
                <a:solidFill>
                  <a:schemeClr val="tx1"/>
                </a:solidFill>
                <a:latin typeface="+mn-lt"/>
                <a:ea typeface="+mn-ea"/>
                <a:cs typeface="+mn-cs"/>
              </a:defRPr>
            </a:lvl7pPr>
            <a:lvl8pPr marL="2571750" lvl="7" indent="-171450" algn="l" defTabSz="685800" eaLnBrk="1" fontAlgn="base" latinLnBrk="0" hangingPunct="1">
              <a:lnSpc>
                <a:spcPct val="100000"/>
              </a:lnSpc>
              <a:spcBef>
                <a:spcPct val="20000"/>
              </a:spcBef>
              <a:spcAft>
                <a:spcPct val="0"/>
              </a:spcAft>
              <a:buFont typeface="Wingdings" panose="05000000000000000000" pitchFamily="2" charset="2"/>
              <a:buChar char="ü"/>
              <a:defRPr sz="1500" u="none" kern="1200" baseline="0">
                <a:solidFill>
                  <a:schemeClr val="tx1"/>
                </a:solidFill>
                <a:latin typeface="+mn-lt"/>
                <a:ea typeface="+mn-ea"/>
                <a:cs typeface="+mn-cs"/>
              </a:defRPr>
            </a:lvl8pPr>
            <a:lvl9pPr marL="2914650" lvl="8" indent="-171450" algn="l" defTabSz="685800" eaLnBrk="1" fontAlgn="base" latinLnBrk="0" hangingPunct="1">
              <a:lnSpc>
                <a:spcPct val="100000"/>
              </a:lnSpc>
              <a:spcBef>
                <a:spcPct val="20000"/>
              </a:spcBef>
              <a:spcAft>
                <a:spcPct val="0"/>
              </a:spcAft>
              <a:buFont typeface="Wingdings" panose="05000000000000000000" pitchFamily="2" charset="2"/>
              <a:buChar char="ü"/>
              <a:defRPr sz="1500" u="none" kern="1200" baseline="0">
                <a:solidFill>
                  <a:schemeClr val="tx1"/>
                </a:solidFill>
                <a:latin typeface="+mn-lt"/>
                <a:ea typeface="+mn-ea"/>
                <a:cs typeface="+mn-cs"/>
              </a:defRPr>
            </a:lvl9pPr>
          </a:lstStyle>
          <a:p>
            <a:pPr eaLnBrk="1" hangingPunct="1">
              <a:lnSpc>
                <a:spcPct val="150000"/>
              </a:lnSpc>
              <a:spcBef>
                <a:spcPts val="0"/>
              </a:spcBef>
            </a:pPr>
            <a:r>
              <a:rPr lang="zh-CN" altLang="en-US" sz="1800" b="1" dirty="0">
                <a:solidFill>
                  <a:srgbClr val="000066"/>
                </a:solidFill>
                <a:latin typeface="微软雅黑" panose="020B0503020204020204" pitchFamily="34" charset="-122"/>
                <a:ea typeface="微软雅黑" panose="020B0503020204020204" pitchFamily="34" charset="-122"/>
              </a:rPr>
              <a:t>由于在</a:t>
            </a:r>
            <a:r>
              <a:rPr lang="en-US" altLang="zh-CN" sz="1800" b="1" dirty="0" err="1">
                <a:solidFill>
                  <a:srgbClr val="000066"/>
                </a:solidFill>
                <a:latin typeface="微软雅黑" panose="020B0503020204020204" pitchFamily="34" charset="-122"/>
                <a:ea typeface="微软雅黑" panose="020B0503020204020204" pitchFamily="34" charset="-122"/>
              </a:rPr>
              <a:t>DoG</a:t>
            </a:r>
            <a:r>
              <a:rPr lang="zh-CN" altLang="en-US" sz="1800" b="1" dirty="0">
                <a:solidFill>
                  <a:srgbClr val="000066"/>
                </a:solidFill>
                <a:latin typeface="微软雅黑" panose="020B0503020204020204" pitchFamily="34" charset="-122"/>
                <a:ea typeface="微软雅黑" panose="020B0503020204020204" pitchFamily="34" charset="-122"/>
              </a:rPr>
              <a:t>空间之间的比较所确定的关键点并不是最合适的关键点，我们需要对这些特征点做俩个操作：</a:t>
            </a:r>
            <a:endParaRPr lang="en-US" altLang="zh-CN" sz="1800" b="1" dirty="0">
              <a:solidFill>
                <a:srgbClr val="000066"/>
              </a:solidFill>
              <a:latin typeface="微软雅黑" panose="020B0503020204020204" pitchFamily="34" charset="-122"/>
              <a:ea typeface="微软雅黑" panose="020B0503020204020204" pitchFamily="34" charset="-122"/>
            </a:endParaRPr>
          </a:p>
          <a:p>
            <a:pPr lvl="1" eaLnBrk="1" hangingPunct="1">
              <a:lnSpc>
                <a:spcPct val="150000"/>
              </a:lnSpc>
              <a:spcBef>
                <a:spcPts val="0"/>
              </a:spcBef>
            </a:pPr>
            <a:r>
              <a:rPr lang="en-US" altLang="zh-CN" sz="1500" b="1" dirty="0">
                <a:solidFill>
                  <a:srgbClr val="000066"/>
                </a:solidFill>
                <a:latin typeface="微软雅黑" panose="020B0503020204020204" pitchFamily="34" charset="-122"/>
                <a:ea typeface="微软雅黑" panose="020B0503020204020204" pitchFamily="34" charset="-122"/>
              </a:rPr>
              <a:t>1</a:t>
            </a:r>
            <a:r>
              <a:rPr lang="zh-CN" altLang="en-US" sz="1500" b="1" dirty="0">
                <a:solidFill>
                  <a:srgbClr val="000066"/>
                </a:solidFill>
                <a:latin typeface="微软雅黑" panose="020B0503020204020204" pitchFamily="34" charset="-122"/>
                <a:ea typeface="微软雅黑" panose="020B0503020204020204" pitchFamily="34" charset="-122"/>
              </a:rPr>
              <a:t>、</a:t>
            </a:r>
            <a:r>
              <a:rPr lang="zh-CN" altLang="en-US" sz="1600" b="1" dirty="0">
                <a:solidFill>
                  <a:srgbClr val="000066"/>
                </a:solidFill>
                <a:latin typeface="微软雅黑" panose="020B0503020204020204" pitchFamily="34" charset="-122"/>
                <a:ea typeface="微软雅黑" panose="020B0503020204020204" pitchFamily="34" charset="-122"/>
              </a:rPr>
              <a:t>去除低对比度的特征点。</a:t>
            </a:r>
            <a:endParaRPr lang="en-US" altLang="zh-CN" sz="1600" b="1" dirty="0">
              <a:solidFill>
                <a:srgbClr val="000066"/>
              </a:solidFill>
              <a:latin typeface="微软雅黑" panose="020B0503020204020204" pitchFamily="34" charset="-122"/>
              <a:ea typeface="微软雅黑" panose="020B0503020204020204" pitchFamily="34" charset="-122"/>
            </a:endParaRPr>
          </a:p>
          <a:p>
            <a:pPr lvl="1" eaLnBrk="1" hangingPunct="1">
              <a:lnSpc>
                <a:spcPct val="150000"/>
              </a:lnSpc>
              <a:spcBef>
                <a:spcPts val="0"/>
              </a:spcBef>
            </a:pPr>
            <a:endParaRPr lang="zh-CN" altLang="en-US" sz="1600" b="1" dirty="0">
              <a:solidFill>
                <a:srgbClr val="000066"/>
              </a:solidFill>
              <a:latin typeface="微软雅黑" panose="020B0503020204020204" pitchFamily="34" charset="-122"/>
              <a:ea typeface="微软雅黑" panose="020B0503020204020204" pitchFamily="34" charset="-122"/>
            </a:endParaRPr>
          </a:p>
          <a:p>
            <a:pPr lvl="1" eaLnBrk="1" hangingPunct="1">
              <a:lnSpc>
                <a:spcPct val="150000"/>
              </a:lnSpc>
              <a:spcBef>
                <a:spcPts val="0"/>
              </a:spcBef>
            </a:pPr>
            <a:r>
              <a:rPr lang="en-US" altLang="zh-CN" sz="1600" b="1" dirty="0">
                <a:solidFill>
                  <a:srgbClr val="000066"/>
                </a:solidFill>
                <a:latin typeface="微软雅黑" panose="020B0503020204020204" pitchFamily="34" charset="-122"/>
                <a:ea typeface="微软雅黑" panose="020B0503020204020204" pitchFamily="34" charset="-122"/>
              </a:rPr>
              <a:t>2</a:t>
            </a:r>
            <a:r>
              <a:rPr lang="zh-CN" altLang="en-US" sz="1600" b="1" dirty="0">
                <a:solidFill>
                  <a:srgbClr val="000066"/>
                </a:solidFill>
                <a:latin typeface="微软雅黑" panose="020B0503020204020204" pitchFamily="34" charset="-122"/>
                <a:ea typeface="微软雅黑" panose="020B0503020204020204" pitchFamily="34" charset="-122"/>
              </a:rPr>
              <a:t>、去掉边缘响应强的特征点。</a:t>
            </a:r>
            <a:endParaRPr lang="en-US" altLang="zh-CN" sz="1600" b="1" dirty="0">
              <a:solidFill>
                <a:srgbClr val="000066"/>
              </a:solidFill>
              <a:latin typeface="微软雅黑" panose="020B0503020204020204" pitchFamily="34" charset="-122"/>
              <a:ea typeface="微软雅黑" panose="020B0503020204020204" pitchFamily="34" charset="-122"/>
            </a:endParaRPr>
          </a:p>
        </p:txBody>
      </p:sp>
      <p:graphicFrame>
        <p:nvGraphicFramePr>
          <p:cNvPr id="6" name="对象 5"/>
          <p:cNvGraphicFramePr>
            <a:graphicFrameLocks noChangeAspect="1"/>
          </p:cNvGraphicFramePr>
          <p:nvPr/>
        </p:nvGraphicFramePr>
        <p:xfrm>
          <a:off x="2778017" y="2221100"/>
          <a:ext cx="1191791" cy="353813"/>
        </p:xfrm>
        <a:graphic>
          <a:graphicData uri="http://schemas.openxmlformats.org/presentationml/2006/ole">
            <mc:AlternateContent xmlns:mc="http://schemas.openxmlformats.org/markup-compatibility/2006">
              <mc:Choice xmlns:v="urn:schemas-microsoft-com:vml" Requires="v">
                <p:oleObj spid="_x0000_s39945" name="Equation" r:id="rId1" imgW="19507200" imgH="5791200" progId="Equation.DSMT4">
                  <p:embed/>
                </p:oleObj>
              </mc:Choice>
              <mc:Fallback>
                <p:oleObj name="Equation" r:id="rId1" imgW="19507200" imgH="5791200" progId="Equation.DSMT4">
                  <p:embed/>
                  <p:pic>
                    <p:nvPicPr>
                      <p:cNvPr id="0" name="图片 33793"/>
                      <p:cNvPicPr/>
                      <p:nvPr/>
                    </p:nvPicPr>
                    <p:blipFill>
                      <a:blip r:embed="rId2"/>
                      <a:stretch>
                        <a:fillRect/>
                      </a:stretch>
                    </p:blipFill>
                    <p:spPr>
                      <a:xfrm>
                        <a:off x="2778017" y="2221100"/>
                        <a:ext cx="1191791" cy="353813"/>
                      </a:xfrm>
                      <a:prstGeom prst="rect">
                        <a:avLst/>
                      </a:prstGeom>
                    </p:spPr>
                  </p:pic>
                </p:oleObj>
              </mc:Fallback>
            </mc:AlternateContent>
          </a:graphicData>
        </a:graphic>
      </p:graphicFrame>
      <p:graphicFrame>
        <p:nvGraphicFramePr>
          <p:cNvPr id="8" name="对象 7"/>
          <p:cNvGraphicFramePr>
            <a:graphicFrameLocks noChangeAspect="1"/>
          </p:cNvGraphicFramePr>
          <p:nvPr/>
        </p:nvGraphicFramePr>
        <p:xfrm>
          <a:off x="1391627" y="3396414"/>
          <a:ext cx="3473186" cy="1345632"/>
        </p:xfrm>
        <a:graphic>
          <a:graphicData uri="http://schemas.openxmlformats.org/presentationml/2006/ole">
            <mc:AlternateContent xmlns:mc="http://schemas.openxmlformats.org/markup-compatibility/2006">
              <mc:Choice xmlns:v="urn:schemas-microsoft-com:vml" Requires="v">
                <p:oleObj spid="_x0000_s39946" name="Equation" r:id="rId3" imgW="58216800" imgH="22555200" progId="Equation.DSMT4">
                  <p:embed/>
                </p:oleObj>
              </mc:Choice>
              <mc:Fallback>
                <p:oleObj name="Equation" r:id="rId3" imgW="58216800" imgH="22555200" progId="Equation.DSMT4">
                  <p:embed/>
                  <p:pic>
                    <p:nvPicPr>
                      <p:cNvPr id="0" name="图片 4"/>
                      <p:cNvPicPr/>
                      <p:nvPr/>
                    </p:nvPicPr>
                    <p:blipFill>
                      <a:blip r:embed="rId4"/>
                      <a:stretch>
                        <a:fillRect/>
                      </a:stretch>
                    </p:blipFill>
                    <p:spPr>
                      <a:xfrm>
                        <a:off x="1391627" y="3396414"/>
                        <a:ext cx="3473186" cy="1345632"/>
                      </a:xfrm>
                      <a:prstGeom prst="rect">
                        <a:avLst/>
                      </a:prstGeom>
                    </p:spPr>
                  </p:pic>
                </p:oleObj>
              </mc:Fallback>
            </mc:AlternateContent>
          </a:graphicData>
        </a:graphic>
      </p:graphicFrame>
      <p:sp>
        <p:nvSpPr>
          <p:cNvPr id="14" name="文本框 13"/>
          <p:cNvSpPr txBox="1"/>
          <p:nvPr/>
        </p:nvSpPr>
        <p:spPr>
          <a:xfrm>
            <a:off x="1273778" y="2996436"/>
            <a:ext cx="4490024" cy="338554"/>
          </a:xfrm>
          <a:prstGeom prst="rect">
            <a:avLst/>
          </a:prstGeom>
          <a:noFill/>
        </p:spPr>
        <p:txBody>
          <a:bodyPr wrap="square">
            <a:spAutoFit/>
          </a:bodyPr>
          <a:lstStyle/>
          <a:p>
            <a:r>
              <a:rPr lang="zh-CN" altLang="en-US" sz="1600" b="1" dirty="0">
                <a:solidFill>
                  <a:srgbClr val="000066"/>
                </a:solidFill>
                <a:latin typeface="微软雅黑" panose="020B0503020204020204" pitchFamily="34" charset="-122"/>
                <a:ea typeface="微软雅黑" panose="020B0503020204020204" pitchFamily="34" charset="-122"/>
              </a:rPr>
              <a:t>主曲率可以通过</a:t>
            </a:r>
            <a:r>
              <a:rPr lang="en-US" altLang="zh-CN" sz="1600" b="1" dirty="0">
                <a:solidFill>
                  <a:srgbClr val="000066"/>
                </a:solidFill>
                <a:latin typeface="微软雅黑" panose="020B0503020204020204" pitchFamily="34" charset="-122"/>
                <a:ea typeface="微软雅黑" panose="020B0503020204020204" pitchFamily="34" charset="-122"/>
              </a:rPr>
              <a:t>2x2</a:t>
            </a:r>
            <a:r>
              <a:rPr lang="zh-CN" altLang="en-US" sz="1600" b="1" dirty="0">
                <a:solidFill>
                  <a:srgbClr val="000066"/>
                </a:solidFill>
                <a:latin typeface="微软雅黑" panose="020B0503020204020204" pitchFamily="34" charset="-122"/>
                <a:ea typeface="微软雅黑" panose="020B0503020204020204" pitchFamily="34" charset="-122"/>
              </a:rPr>
              <a:t>的</a:t>
            </a:r>
            <a:r>
              <a:rPr lang="en-US" altLang="zh-CN" sz="1600" b="1" dirty="0">
                <a:solidFill>
                  <a:srgbClr val="000066"/>
                </a:solidFill>
                <a:latin typeface="微软雅黑" panose="020B0503020204020204" pitchFamily="34" charset="-122"/>
                <a:ea typeface="微软雅黑" panose="020B0503020204020204" pitchFamily="34" charset="-122"/>
              </a:rPr>
              <a:t>Hessian</a:t>
            </a:r>
            <a:r>
              <a:rPr lang="zh-CN" altLang="en-US" sz="1600" b="1" dirty="0">
                <a:solidFill>
                  <a:srgbClr val="000066"/>
                </a:solidFill>
                <a:latin typeface="微软雅黑" panose="020B0503020204020204" pitchFamily="34" charset="-122"/>
                <a:ea typeface="微软雅黑" panose="020B0503020204020204" pitchFamily="34" charset="-122"/>
              </a:rPr>
              <a:t>矩阵求出：</a:t>
            </a:r>
            <a:endParaRPr lang="zh-CN" altLang="en-US" sz="1600" b="1" dirty="0">
              <a:solidFill>
                <a:srgbClr val="000066"/>
              </a:solidFill>
              <a:latin typeface="微软雅黑" panose="020B0503020204020204" pitchFamily="34" charset="-122"/>
              <a:ea typeface="微软雅黑" panose="020B0503020204020204" pitchFamily="34" charset="-122"/>
            </a:endParaRPr>
          </a:p>
        </p:txBody>
      </p:sp>
      <p:sp>
        <p:nvSpPr>
          <p:cNvPr id="15" name="灯片编号占位符 19"/>
          <p:cNvSpPr txBox="1"/>
          <p:nvPr/>
        </p:nvSpPr>
        <p:spPr>
          <a:xfrm>
            <a:off x="4843463" y="4767264"/>
            <a:ext cx="1543050" cy="273844"/>
          </a:xfrm>
          <a:prstGeom prst="rect">
            <a:avLst/>
          </a:prstGeom>
        </p:spPr>
        <p:txBody>
          <a:bodyPr vert="horz" lIns="91440" tIns="45720" rIns="91440" bIns="45720" rtlCol="0" anchor="ctr"/>
          <a:lstStyle>
            <a:defPPr>
              <a:defRPr lang="zh-CN"/>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8F63A3B-78C7-47BE-AE5E-E10140E04643}" type="slidenum">
              <a:rPr lang="en-US" sz="1200" smtClean="0">
                <a:solidFill>
                  <a:srgbClr val="000000"/>
                </a:solidFill>
                <a:latin typeface="Calibri" panose="020F0502020204030204"/>
              </a:rPr>
            </a:fld>
            <a:endParaRPr lang="en-US" sz="1200" dirty="0">
              <a:solidFill>
                <a:srgbClr val="000000"/>
              </a:solidFill>
              <a:latin typeface="Calibri" panose="020F0502020204030204"/>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8193"/>
          <p:cNvSpPr txBox="1">
            <a:spLocks noChangeArrowheads="1"/>
          </p:cNvSpPr>
          <p:nvPr/>
        </p:nvSpPr>
        <p:spPr bwMode="auto">
          <a:xfrm>
            <a:off x="629842" y="86202"/>
            <a:ext cx="2448638" cy="422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l" rtl="0" eaLnBrk="0" fontAlgn="base" hangingPunct="0">
              <a:spcBef>
                <a:spcPct val="0"/>
              </a:spcBef>
              <a:spcAft>
                <a:spcPct val="0"/>
              </a:spcAft>
              <a:defRPr sz="2400" b="1" kern="1200">
                <a:solidFill>
                  <a:srgbClr val="0000FF"/>
                </a:solidFill>
                <a:latin typeface="+mj-lt"/>
                <a:ea typeface="+mj-ea"/>
                <a:cs typeface="+mj-cs"/>
              </a:defRPr>
            </a:lvl1pPr>
            <a:lvl2pPr algn="l" rtl="0" eaLnBrk="0" fontAlgn="base" hangingPunct="0">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2pPr>
            <a:lvl3pPr algn="l" rtl="0" eaLnBrk="0" fontAlgn="base" hangingPunct="0">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3pPr>
            <a:lvl4pPr algn="l" rtl="0" eaLnBrk="0" fontAlgn="base" hangingPunct="0">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4pPr>
            <a:lvl5pPr algn="l" rtl="0" eaLnBrk="0" fontAlgn="base" hangingPunct="0">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5pPr>
            <a:lvl6pPr marL="342900" algn="l" rtl="0" fontAlgn="base">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6pPr>
            <a:lvl7pPr marL="685800" algn="l" rtl="0" fontAlgn="base">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7pPr>
            <a:lvl8pPr marL="1028700" algn="l" rtl="0" fontAlgn="base">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8pPr>
            <a:lvl9pPr marL="1371600" algn="l" rtl="0" fontAlgn="base">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9pPr>
          </a:lstStyle>
          <a:p>
            <a:pPr eaLnBrk="1" hangingPunct="1"/>
            <a:r>
              <a:rPr lang="zh-CN" altLang="en-US" sz="1600" dirty="0">
                <a:solidFill>
                  <a:srgbClr val="000000"/>
                </a:solidFill>
                <a:latin typeface="微软雅黑" panose="020B0503020204020204" pitchFamily="34" charset="-122"/>
                <a:ea typeface="微软雅黑" panose="020B0503020204020204" pitchFamily="34" charset="-122"/>
                <a:cs typeface="+mn-cs"/>
              </a:rPr>
              <a:t>二、手工特征技术</a:t>
            </a:r>
            <a:endParaRPr lang="en-US" altLang="zh-CN" sz="1600" dirty="0">
              <a:solidFill>
                <a:srgbClr val="000000"/>
              </a:solidFill>
              <a:latin typeface="微软雅黑" panose="020B0503020204020204" pitchFamily="34" charset="-122"/>
              <a:ea typeface="微软雅黑" panose="020B0503020204020204" pitchFamily="34" charset="-122"/>
              <a:cs typeface="+mn-cs"/>
            </a:endParaRPr>
          </a:p>
        </p:txBody>
      </p:sp>
      <p:sp>
        <p:nvSpPr>
          <p:cNvPr id="3" name="文本框 2"/>
          <p:cNvSpPr txBox="1"/>
          <p:nvPr/>
        </p:nvSpPr>
        <p:spPr>
          <a:xfrm>
            <a:off x="5361708" y="162538"/>
            <a:ext cx="1201017" cy="338554"/>
          </a:xfrm>
          <a:prstGeom prst="rect">
            <a:avLst/>
          </a:prstGeom>
          <a:noFill/>
        </p:spPr>
        <p:txBody>
          <a:bodyPr wrap="square" rtlCol="0">
            <a:spAutoFit/>
          </a:bodyPr>
          <a:lstStyle/>
          <a:p>
            <a:pPr algn="ctr"/>
            <a:r>
              <a:rPr lang="en-US" altLang="zh-CN" sz="1600" b="1" dirty="0">
                <a:solidFill>
                  <a:prstClr val="white"/>
                </a:solidFill>
                <a:latin typeface="微软雅黑" panose="020B0503020204020204" pitchFamily="34" charset="-122"/>
                <a:ea typeface="微软雅黑" panose="020B0503020204020204" pitchFamily="34" charset="-122"/>
              </a:rPr>
              <a:t>SIFT</a:t>
            </a:r>
            <a:r>
              <a:rPr lang="zh-CN" altLang="en-US" sz="1600" b="1" dirty="0">
                <a:solidFill>
                  <a:prstClr val="white"/>
                </a:solidFill>
                <a:latin typeface="微软雅黑" panose="020B0503020204020204" pitchFamily="34" charset="-122"/>
                <a:ea typeface="微软雅黑" panose="020B0503020204020204" pitchFamily="34" charset="-122"/>
              </a:rPr>
              <a:t>步骤</a:t>
            </a:r>
            <a:endParaRPr lang="zh-CN" altLang="en-US" sz="1600" b="1" dirty="0">
              <a:solidFill>
                <a:prstClr val="white"/>
              </a:solidFill>
              <a:latin typeface="微软雅黑" panose="020B0503020204020204" pitchFamily="34" charset="-122"/>
              <a:ea typeface="微软雅黑" panose="020B0503020204020204" pitchFamily="34" charset="-122"/>
            </a:endParaRPr>
          </a:p>
        </p:txBody>
      </p:sp>
      <p:sp>
        <p:nvSpPr>
          <p:cNvPr id="4" name="文本占位符 11266"/>
          <p:cNvSpPr txBox="1">
            <a:spLocks noChangeArrowheads="1"/>
          </p:cNvSpPr>
          <p:nvPr/>
        </p:nvSpPr>
        <p:spPr bwMode="auto">
          <a:xfrm>
            <a:off x="390525" y="501092"/>
            <a:ext cx="6172200" cy="528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257175" indent="-257175" algn="l" rtl="0" eaLnBrk="0" fontAlgn="base" hangingPunct="0">
              <a:spcBef>
                <a:spcPct val="20000"/>
              </a:spcBef>
              <a:spcAft>
                <a:spcPct val="0"/>
              </a:spcAft>
              <a:buClr>
                <a:srgbClr val="006600"/>
              </a:buClr>
              <a:buSzPct val="90000"/>
              <a:buFont typeface="Wingdings" panose="05000000000000000000" pitchFamily="2" charset="2"/>
              <a:buChar char="p"/>
              <a:defRPr sz="2100" kern="1200">
                <a:solidFill>
                  <a:srgbClr val="0066CC"/>
                </a:solidFill>
                <a:latin typeface="+mn-lt"/>
                <a:ea typeface="+mn-ea"/>
                <a:cs typeface="+mn-cs"/>
              </a:defRPr>
            </a:lvl1pPr>
            <a:lvl2pPr marL="557530" lvl="1" indent="-214630" algn="l" rtl="0" eaLnBrk="0" fontAlgn="base" hangingPunct="0">
              <a:spcBef>
                <a:spcPct val="20000"/>
              </a:spcBef>
              <a:spcAft>
                <a:spcPct val="0"/>
              </a:spcAft>
              <a:buClr>
                <a:srgbClr val="006600"/>
              </a:buClr>
              <a:buSzPct val="90000"/>
              <a:buFont typeface="Wingdings" panose="05000000000000000000" pitchFamily="2" charset="2"/>
              <a:buChar char="u"/>
              <a:defRPr sz="1800" kern="1200">
                <a:solidFill>
                  <a:srgbClr val="0033CC"/>
                </a:solidFill>
                <a:latin typeface="+mn-lt"/>
                <a:ea typeface="+mn-ea"/>
                <a:cs typeface="+mn-cs"/>
              </a:defRPr>
            </a:lvl2pPr>
            <a:lvl3pPr marL="857250" lvl="2" indent="-171450" algn="l" rtl="0" eaLnBrk="0" fontAlgn="base" hangingPunct="0">
              <a:spcBef>
                <a:spcPct val="20000"/>
              </a:spcBef>
              <a:spcAft>
                <a:spcPct val="0"/>
              </a:spcAft>
              <a:buClr>
                <a:srgbClr val="006600"/>
              </a:buClr>
              <a:buFont typeface="Wingdings" panose="05000000000000000000" pitchFamily="2" charset="2"/>
              <a:buChar char="l"/>
              <a:defRPr sz="1500" kern="1200">
                <a:solidFill>
                  <a:schemeClr val="tx1"/>
                </a:solidFill>
                <a:latin typeface="+mn-lt"/>
                <a:ea typeface="+mn-ea"/>
                <a:cs typeface="+mn-cs"/>
              </a:defRPr>
            </a:lvl3pPr>
            <a:lvl4pPr marL="1200150" lvl="3" indent="-171450" algn="l" rtl="0" eaLnBrk="0" fontAlgn="base" hangingPunct="0">
              <a:spcBef>
                <a:spcPct val="20000"/>
              </a:spcBef>
              <a:spcAft>
                <a:spcPct val="0"/>
              </a:spcAft>
              <a:buFont typeface="Wingdings" panose="05000000000000000000" pitchFamily="2" charset="2"/>
              <a:buChar char="l"/>
              <a:defRPr sz="1500" kern="1200">
                <a:solidFill>
                  <a:schemeClr val="tx1"/>
                </a:solidFill>
                <a:latin typeface="+mn-lt"/>
                <a:ea typeface="+mn-ea"/>
                <a:cs typeface="+mn-cs"/>
              </a:defRPr>
            </a:lvl4pPr>
            <a:lvl5pPr marL="1543050" lvl="4" indent="-171450" algn="l" rtl="0" eaLnBrk="0" fontAlgn="base" hangingPunct="0">
              <a:spcBef>
                <a:spcPct val="20000"/>
              </a:spcBef>
              <a:spcAft>
                <a:spcPct val="0"/>
              </a:spcAft>
              <a:buFont typeface="Wingdings" panose="05000000000000000000" pitchFamily="2" charset="2"/>
              <a:buChar char="ü"/>
              <a:defRPr sz="1500" kern="1200">
                <a:solidFill>
                  <a:schemeClr val="tx1"/>
                </a:solidFill>
                <a:latin typeface="+mn-lt"/>
                <a:ea typeface="+mn-ea"/>
                <a:cs typeface="+mn-cs"/>
              </a:defRPr>
            </a:lvl5pPr>
            <a:lvl6pPr marL="1885950" lvl="5" indent="-171450" algn="l" defTabSz="685800" eaLnBrk="1" fontAlgn="base" latinLnBrk="0" hangingPunct="1">
              <a:lnSpc>
                <a:spcPct val="100000"/>
              </a:lnSpc>
              <a:spcBef>
                <a:spcPct val="20000"/>
              </a:spcBef>
              <a:spcAft>
                <a:spcPct val="0"/>
              </a:spcAft>
              <a:buFont typeface="Wingdings" panose="05000000000000000000" pitchFamily="2" charset="2"/>
              <a:buChar char="ü"/>
              <a:defRPr sz="1500" u="none" kern="1200" baseline="0">
                <a:solidFill>
                  <a:schemeClr val="tx1"/>
                </a:solidFill>
                <a:latin typeface="+mn-lt"/>
                <a:ea typeface="+mn-ea"/>
                <a:cs typeface="+mn-cs"/>
              </a:defRPr>
            </a:lvl6pPr>
            <a:lvl7pPr marL="2228850" lvl="6" indent="-171450" algn="l" defTabSz="685800" eaLnBrk="1" fontAlgn="base" latinLnBrk="0" hangingPunct="1">
              <a:lnSpc>
                <a:spcPct val="100000"/>
              </a:lnSpc>
              <a:spcBef>
                <a:spcPct val="20000"/>
              </a:spcBef>
              <a:spcAft>
                <a:spcPct val="0"/>
              </a:spcAft>
              <a:buFont typeface="Wingdings" panose="05000000000000000000" pitchFamily="2" charset="2"/>
              <a:buChar char="ü"/>
              <a:defRPr sz="1500" u="none" kern="1200" baseline="0">
                <a:solidFill>
                  <a:schemeClr val="tx1"/>
                </a:solidFill>
                <a:latin typeface="+mn-lt"/>
                <a:ea typeface="+mn-ea"/>
                <a:cs typeface="+mn-cs"/>
              </a:defRPr>
            </a:lvl7pPr>
            <a:lvl8pPr marL="2571750" lvl="7" indent="-171450" algn="l" defTabSz="685800" eaLnBrk="1" fontAlgn="base" latinLnBrk="0" hangingPunct="1">
              <a:lnSpc>
                <a:spcPct val="100000"/>
              </a:lnSpc>
              <a:spcBef>
                <a:spcPct val="20000"/>
              </a:spcBef>
              <a:spcAft>
                <a:spcPct val="0"/>
              </a:spcAft>
              <a:buFont typeface="Wingdings" panose="05000000000000000000" pitchFamily="2" charset="2"/>
              <a:buChar char="ü"/>
              <a:defRPr sz="1500" u="none" kern="1200" baseline="0">
                <a:solidFill>
                  <a:schemeClr val="tx1"/>
                </a:solidFill>
                <a:latin typeface="+mn-lt"/>
                <a:ea typeface="+mn-ea"/>
                <a:cs typeface="+mn-cs"/>
              </a:defRPr>
            </a:lvl8pPr>
            <a:lvl9pPr marL="2914650" lvl="8" indent="-171450" algn="l" defTabSz="685800" eaLnBrk="1" fontAlgn="base" latinLnBrk="0" hangingPunct="1">
              <a:lnSpc>
                <a:spcPct val="100000"/>
              </a:lnSpc>
              <a:spcBef>
                <a:spcPct val="20000"/>
              </a:spcBef>
              <a:spcAft>
                <a:spcPct val="0"/>
              </a:spcAft>
              <a:buFont typeface="Wingdings" panose="05000000000000000000" pitchFamily="2" charset="2"/>
              <a:buChar char="ü"/>
              <a:defRPr sz="1500" u="none" kern="1200" baseline="0">
                <a:solidFill>
                  <a:schemeClr val="tx1"/>
                </a:solidFill>
                <a:latin typeface="+mn-lt"/>
                <a:ea typeface="+mn-ea"/>
                <a:cs typeface="+mn-cs"/>
              </a:defRPr>
            </a:lvl9pPr>
          </a:lstStyle>
          <a:p>
            <a:pPr marL="0" indent="0" eaLnBrk="1" hangingPunct="1">
              <a:lnSpc>
                <a:spcPct val="150000"/>
              </a:lnSpc>
              <a:buFont typeface="Wingdings" panose="05000000000000000000" pitchFamily="2" charset="2"/>
              <a:buNone/>
            </a:pPr>
            <a:r>
              <a:rPr lang="en-US" altLang="zh-CN" sz="1800" b="1" dirty="0">
                <a:solidFill>
                  <a:srgbClr val="000066"/>
                </a:solidFill>
                <a:latin typeface="微软雅黑" panose="020B0503020204020204" pitchFamily="34" charset="-122"/>
                <a:ea typeface="微软雅黑" panose="020B0503020204020204" pitchFamily="34" charset="-122"/>
              </a:rPr>
              <a:t>2</a:t>
            </a:r>
            <a:r>
              <a:rPr lang="zh-CN" altLang="en-US" sz="1800" b="1" dirty="0">
                <a:solidFill>
                  <a:srgbClr val="000066"/>
                </a:solidFill>
                <a:latin typeface="微软雅黑" panose="020B0503020204020204" pitchFamily="34" charset="-122"/>
                <a:ea typeface="微软雅黑" panose="020B0503020204020204" pitchFamily="34" charset="-122"/>
              </a:rPr>
              <a:t>、关键点精确定位</a:t>
            </a:r>
            <a:endParaRPr lang="en-US" altLang="zh-CN" sz="1600" b="1" dirty="0">
              <a:solidFill>
                <a:srgbClr val="000066"/>
              </a:solidFill>
              <a:latin typeface="微软雅黑" panose="020B0503020204020204" pitchFamily="34" charset="-122"/>
              <a:ea typeface="微软雅黑" panose="020B0503020204020204" pitchFamily="34" charset="-122"/>
            </a:endParaRPr>
          </a:p>
        </p:txBody>
      </p:sp>
      <p:sp>
        <p:nvSpPr>
          <p:cNvPr id="23" name="文本占位符 13314"/>
          <p:cNvSpPr txBox="1">
            <a:spLocks noChangeArrowheads="1"/>
          </p:cNvSpPr>
          <p:nvPr/>
        </p:nvSpPr>
        <p:spPr bwMode="auto">
          <a:xfrm>
            <a:off x="390525" y="999457"/>
            <a:ext cx="6076950" cy="44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257175" indent="-257175" algn="l" rtl="0" eaLnBrk="0" fontAlgn="base" hangingPunct="0">
              <a:spcBef>
                <a:spcPct val="20000"/>
              </a:spcBef>
              <a:spcAft>
                <a:spcPct val="0"/>
              </a:spcAft>
              <a:buClr>
                <a:srgbClr val="006600"/>
              </a:buClr>
              <a:buSzPct val="90000"/>
              <a:buFont typeface="Wingdings" panose="05000000000000000000" pitchFamily="2" charset="2"/>
              <a:buChar char="p"/>
              <a:defRPr sz="2100" kern="1200">
                <a:solidFill>
                  <a:srgbClr val="0066CC"/>
                </a:solidFill>
                <a:latin typeface="+mn-lt"/>
                <a:ea typeface="+mn-ea"/>
                <a:cs typeface="+mn-cs"/>
              </a:defRPr>
            </a:lvl1pPr>
            <a:lvl2pPr marL="557530" lvl="1" indent="-214630" algn="l" rtl="0" eaLnBrk="0" fontAlgn="base" hangingPunct="0">
              <a:spcBef>
                <a:spcPct val="20000"/>
              </a:spcBef>
              <a:spcAft>
                <a:spcPct val="0"/>
              </a:spcAft>
              <a:buClr>
                <a:srgbClr val="006600"/>
              </a:buClr>
              <a:buSzPct val="90000"/>
              <a:buFont typeface="Wingdings" panose="05000000000000000000" pitchFamily="2" charset="2"/>
              <a:buChar char="u"/>
              <a:defRPr sz="1800" kern="1200">
                <a:solidFill>
                  <a:srgbClr val="0033CC"/>
                </a:solidFill>
                <a:latin typeface="+mn-lt"/>
                <a:ea typeface="+mn-ea"/>
                <a:cs typeface="+mn-cs"/>
              </a:defRPr>
            </a:lvl2pPr>
            <a:lvl3pPr marL="857250" lvl="2" indent="-171450" algn="l" rtl="0" eaLnBrk="0" fontAlgn="base" hangingPunct="0">
              <a:spcBef>
                <a:spcPct val="20000"/>
              </a:spcBef>
              <a:spcAft>
                <a:spcPct val="0"/>
              </a:spcAft>
              <a:buClr>
                <a:srgbClr val="006600"/>
              </a:buClr>
              <a:buFont typeface="Wingdings" panose="05000000000000000000" pitchFamily="2" charset="2"/>
              <a:buChar char="l"/>
              <a:defRPr sz="1500" kern="1200">
                <a:solidFill>
                  <a:schemeClr val="tx1"/>
                </a:solidFill>
                <a:latin typeface="+mn-lt"/>
                <a:ea typeface="+mn-ea"/>
                <a:cs typeface="+mn-cs"/>
              </a:defRPr>
            </a:lvl3pPr>
            <a:lvl4pPr marL="1200150" lvl="3" indent="-171450" algn="l" rtl="0" eaLnBrk="0" fontAlgn="base" hangingPunct="0">
              <a:spcBef>
                <a:spcPct val="20000"/>
              </a:spcBef>
              <a:spcAft>
                <a:spcPct val="0"/>
              </a:spcAft>
              <a:buFont typeface="Wingdings" panose="05000000000000000000" pitchFamily="2" charset="2"/>
              <a:buChar char="l"/>
              <a:defRPr sz="1500" kern="1200">
                <a:solidFill>
                  <a:schemeClr val="tx1"/>
                </a:solidFill>
                <a:latin typeface="+mn-lt"/>
                <a:ea typeface="+mn-ea"/>
                <a:cs typeface="+mn-cs"/>
              </a:defRPr>
            </a:lvl4pPr>
            <a:lvl5pPr marL="1543050" lvl="4" indent="-171450" algn="l" rtl="0" eaLnBrk="0" fontAlgn="base" hangingPunct="0">
              <a:spcBef>
                <a:spcPct val="20000"/>
              </a:spcBef>
              <a:spcAft>
                <a:spcPct val="0"/>
              </a:spcAft>
              <a:buFont typeface="Wingdings" panose="05000000000000000000" pitchFamily="2" charset="2"/>
              <a:buChar char="ü"/>
              <a:defRPr sz="1500" kern="1200">
                <a:solidFill>
                  <a:schemeClr val="tx1"/>
                </a:solidFill>
                <a:latin typeface="+mn-lt"/>
                <a:ea typeface="+mn-ea"/>
                <a:cs typeface="+mn-cs"/>
              </a:defRPr>
            </a:lvl5pPr>
            <a:lvl6pPr marL="1885950" lvl="5" indent="-171450" algn="l" defTabSz="685800" eaLnBrk="1" fontAlgn="base" latinLnBrk="0" hangingPunct="1">
              <a:lnSpc>
                <a:spcPct val="100000"/>
              </a:lnSpc>
              <a:spcBef>
                <a:spcPct val="20000"/>
              </a:spcBef>
              <a:spcAft>
                <a:spcPct val="0"/>
              </a:spcAft>
              <a:buFont typeface="Wingdings" panose="05000000000000000000" pitchFamily="2" charset="2"/>
              <a:buChar char="ü"/>
              <a:defRPr sz="1500" u="none" kern="1200" baseline="0">
                <a:solidFill>
                  <a:schemeClr val="tx1"/>
                </a:solidFill>
                <a:latin typeface="+mn-lt"/>
                <a:ea typeface="+mn-ea"/>
                <a:cs typeface="+mn-cs"/>
              </a:defRPr>
            </a:lvl6pPr>
            <a:lvl7pPr marL="2228850" lvl="6" indent="-171450" algn="l" defTabSz="685800" eaLnBrk="1" fontAlgn="base" latinLnBrk="0" hangingPunct="1">
              <a:lnSpc>
                <a:spcPct val="100000"/>
              </a:lnSpc>
              <a:spcBef>
                <a:spcPct val="20000"/>
              </a:spcBef>
              <a:spcAft>
                <a:spcPct val="0"/>
              </a:spcAft>
              <a:buFont typeface="Wingdings" panose="05000000000000000000" pitchFamily="2" charset="2"/>
              <a:buChar char="ü"/>
              <a:defRPr sz="1500" u="none" kern="1200" baseline="0">
                <a:solidFill>
                  <a:schemeClr val="tx1"/>
                </a:solidFill>
                <a:latin typeface="+mn-lt"/>
                <a:ea typeface="+mn-ea"/>
                <a:cs typeface="+mn-cs"/>
              </a:defRPr>
            </a:lvl7pPr>
            <a:lvl8pPr marL="2571750" lvl="7" indent="-171450" algn="l" defTabSz="685800" eaLnBrk="1" fontAlgn="base" latinLnBrk="0" hangingPunct="1">
              <a:lnSpc>
                <a:spcPct val="100000"/>
              </a:lnSpc>
              <a:spcBef>
                <a:spcPct val="20000"/>
              </a:spcBef>
              <a:spcAft>
                <a:spcPct val="0"/>
              </a:spcAft>
              <a:buFont typeface="Wingdings" panose="05000000000000000000" pitchFamily="2" charset="2"/>
              <a:buChar char="ü"/>
              <a:defRPr sz="1500" u="none" kern="1200" baseline="0">
                <a:solidFill>
                  <a:schemeClr val="tx1"/>
                </a:solidFill>
                <a:latin typeface="+mn-lt"/>
                <a:ea typeface="+mn-ea"/>
                <a:cs typeface="+mn-cs"/>
              </a:defRPr>
            </a:lvl8pPr>
            <a:lvl9pPr marL="2914650" lvl="8" indent="-171450" algn="l" defTabSz="685800" eaLnBrk="1" fontAlgn="base" latinLnBrk="0" hangingPunct="1">
              <a:lnSpc>
                <a:spcPct val="100000"/>
              </a:lnSpc>
              <a:spcBef>
                <a:spcPct val="20000"/>
              </a:spcBef>
              <a:spcAft>
                <a:spcPct val="0"/>
              </a:spcAft>
              <a:buFont typeface="Wingdings" panose="05000000000000000000" pitchFamily="2" charset="2"/>
              <a:buChar char="ü"/>
              <a:defRPr sz="1500" u="none" kern="1200" baseline="0">
                <a:solidFill>
                  <a:schemeClr val="tx1"/>
                </a:solidFill>
                <a:latin typeface="+mn-lt"/>
                <a:ea typeface="+mn-ea"/>
                <a:cs typeface="+mn-cs"/>
              </a:defRPr>
            </a:lvl9pPr>
          </a:lstStyle>
          <a:p>
            <a:pPr lvl="1" eaLnBrk="1" hangingPunct="1">
              <a:lnSpc>
                <a:spcPct val="150000"/>
              </a:lnSpc>
              <a:spcBef>
                <a:spcPts val="0"/>
              </a:spcBef>
            </a:pPr>
            <a:r>
              <a:rPr lang="en-US" altLang="zh-CN" sz="1600" b="1" dirty="0">
                <a:solidFill>
                  <a:srgbClr val="000066"/>
                </a:solidFill>
                <a:latin typeface="微软雅黑" panose="020B0503020204020204" pitchFamily="34" charset="-122"/>
                <a:ea typeface="微软雅黑" panose="020B0503020204020204" pitchFamily="34" charset="-122"/>
              </a:rPr>
              <a:t>2</a:t>
            </a:r>
            <a:r>
              <a:rPr lang="zh-CN" altLang="en-US" sz="1600" b="1" dirty="0">
                <a:solidFill>
                  <a:srgbClr val="000066"/>
                </a:solidFill>
                <a:latin typeface="微软雅黑" panose="020B0503020204020204" pitchFamily="34" charset="-122"/>
                <a:ea typeface="微软雅黑" panose="020B0503020204020204" pitchFamily="34" charset="-122"/>
              </a:rPr>
              <a:t>、去掉边缘响应强的特征点。</a:t>
            </a:r>
            <a:endParaRPr lang="en-US" altLang="zh-CN" sz="1600" b="1" dirty="0">
              <a:solidFill>
                <a:srgbClr val="000066"/>
              </a:solidFill>
              <a:latin typeface="微软雅黑" panose="020B0503020204020204" pitchFamily="34" charset="-122"/>
              <a:ea typeface="微软雅黑" panose="020B0503020204020204" pitchFamily="34" charset="-122"/>
            </a:endParaRPr>
          </a:p>
        </p:txBody>
      </p:sp>
      <p:sp>
        <p:nvSpPr>
          <p:cNvPr id="14" name="文本框 13"/>
          <p:cNvSpPr txBox="1"/>
          <p:nvPr/>
        </p:nvSpPr>
        <p:spPr>
          <a:xfrm>
            <a:off x="814954" y="1383288"/>
            <a:ext cx="5323341" cy="787523"/>
          </a:xfrm>
          <a:prstGeom prst="rect">
            <a:avLst/>
          </a:prstGeom>
          <a:noFill/>
        </p:spPr>
        <p:txBody>
          <a:bodyPr wrap="square">
            <a:spAutoFit/>
          </a:bodyPr>
          <a:lstStyle/>
          <a:p>
            <a:pPr>
              <a:lnSpc>
                <a:spcPct val="150000"/>
              </a:lnSpc>
            </a:pPr>
            <a:r>
              <a:rPr lang="zh-CN" altLang="en-US" sz="1600" b="1" dirty="0">
                <a:solidFill>
                  <a:srgbClr val="000066"/>
                </a:solidFill>
                <a:latin typeface="微软雅黑" panose="020B0503020204020204" pitchFamily="34" charset="-122"/>
                <a:ea typeface="微软雅黑" panose="020B0503020204020204" pitchFamily="34" charset="-122"/>
              </a:rPr>
              <a:t>设 </a:t>
            </a:r>
            <a:r>
              <a:rPr lang="el-GR" altLang="zh-CN" sz="1600" b="1" dirty="0">
                <a:solidFill>
                  <a:srgbClr val="000066"/>
                </a:solidFill>
                <a:latin typeface="微软雅黑" panose="020B0503020204020204" pitchFamily="34" charset="-122"/>
                <a:ea typeface="微软雅黑" panose="020B0503020204020204" pitchFamily="34" charset="-122"/>
              </a:rPr>
              <a:t>λ </a:t>
            </a:r>
            <a:r>
              <a:rPr lang="zh-CN" altLang="en-US" sz="1600" b="1" dirty="0">
                <a:solidFill>
                  <a:srgbClr val="000066"/>
                </a:solidFill>
                <a:latin typeface="微软雅黑" panose="020B0503020204020204" pitchFamily="34" charset="-122"/>
                <a:ea typeface="微软雅黑" panose="020B0503020204020204" pitchFamily="34" charset="-122"/>
              </a:rPr>
              <a:t>为</a:t>
            </a:r>
            <a:r>
              <a:rPr lang="en-US" altLang="zh-CN" sz="1600" b="1" dirty="0">
                <a:solidFill>
                  <a:srgbClr val="000066"/>
                </a:solidFill>
                <a:latin typeface="微软雅黑" panose="020B0503020204020204" pitchFamily="34" charset="-122"/>
                <a:ea typeface="微软雅黑" panose="020B0503020204020204" pitchFamily="34" charset="-122"/>
              </a:rPr>
              <a:t>Hessian</a:t>
            </a:r>
            <a:r>
              <a:rPr lang="zh-CN" altLang="en-US" sz="1600" b="1" dirty="0">
                <a:solidFill>
                  <a:srgbClr val="000066"/>
                </a:solidFill>
                <a:latin typeface="微软雅黑" panose="020B0503020204020204" pitchFamily="34" charset="-122"/>
                <a:ea typeface="微软雅黑" panose="020B0503020204020204" pitchFamily="34" charset="-122"/>
              </a:rPr>
              <a:t>矩阵的特征值。令 </a:t>
            </a:r>
            <a:r>
              <a:rPr lang="el-GR" altLang="zh-CN" sz="1600" b="1" dirty="0">
                <a:solidFill>
                  <a:srgbClr val="000066"/>
                </a:solidFill>
                <a:latin typeface="微软雅黑" panose="020B0503020204020204" pitchFamily="34" charset="-122"/>
                <a:ea typeface="微软雅黑" panose="020B0503020204020204" pitchFamily="34" charset="-122"/>
              </a:rPr>
              <a:t>α=λ</a:t>
            </a:r>
            <a:r>
              <a:rPr lang="en-US" altLang="zh-CN" sz="1600" b="1" baseline="-25000" dirty="0">
                <a:solidFill>
                  <a:srgbClr val="000066"/>
                </a:solidFill>
                <a:latin typeface="微软雅黑" panose="020B0503020204020204" pitchFamily="34" charset="-122"/>
                <a:ea typeface="微软雅黑" panose="020B0503020204020204" pitchFamily="34" charset="-122"/>
              </a:rPr>
              <a:t>max</a:t>
            </a:r>
            <a:r>
              <a:rPr lang="en-US" altLang="zh-CN" sz="1600" b="1" dirty="0">
                <a:solidFill>
                  <a:srgbClr val="000066"/>
                </a:solidFill>
                <a:latin typeface="微软雅黑" panose="020B0503020204020204" pitchFamily="34" charset="-122"/>
                <a:ea typeface="微软雅黑" panose="020B0503020204020204" pitchFamily="34" charset="-122"/>
              </a:rPr>
              <a:t> </a:t>
            </a:r>
            <a:r>
              <a:rPr lang="zh-CN" altLang="en-US" sz="1600" b="1" dirty="0">
                <a:solidFill>
                  <a:srgbClr val="000066"/>
                </a:solidFill>
                <a:latin typeface="微软雅黑" panose="020B0503020204020204" pitchFamily="34" charset="-122"/>
                <a:ea typeface="微软雅黑" panose="020B0503020204020204" pitchFamily="34" charset="-122"/>
              </a:rPr>
              <a:t>， </a:t>
            </a:r>
            <a:r>
              <a:rPr lang="el-GR" altLang="zh-CN" sz="1600" b="1" dirty="0">
                <a:solidFill>
                  <a:srgbClr val="000066"/>
                </a:solidFill>
                <a:latin typeface="微软雅黑" panose="020B0503020204020204" pitchFamily="34" charset="-122"/>
                <a:ea typeface="微软雅黑" panose="020B0503020204020204" pitchFamily="34" charset="-122"/>
              </a:rPr>
              <a:t>β=λ</a:t>
            </a:r>
            <a:r>
              <a:rPr lang="en-US" altLang="zh-CN" sz="1600" b="1" baseline="-25000" dirty="0">
                <a:solidFill>
                  <a:srgbClr val="000066"/>
                </a:solidFill>
                <a:latin typeface="微软雅黑" panose="020B0503020204020204" pitchFamily="34" charset="-122"/>
                <a:ea typeface="微软雅黑" panose="020B0503020204020204" pitchFamily="34" charset="-122"/>
              </a:rPr>
              <a:t>min</a:t>
            </a:r>
            <a:r>
              <a:rPr lang="en-US" altLang="zh-CN" sz="1600" b="1" dirty="0">
                <a:solidFill>
                  <a:srgbClr val="000066"/>
                </a:solidFill>
                <a:latin typeface="微软雅黑" panose="020B0503020204020204" pitchFamily="34" charset="-122"/>
                <a:ea typeface="微软雅黑" panose="020B0503020204020204" pitchFamily="34" charset="-122"/>
              </a:rPr>
              <a:t> </a:t>
            </a:r>
            <a:endParaRPr lang="en-US" altLang="zh-CN" sz="1600" b="1" dirty="0">
              <a:solidFill>
                <a:srgbClr val="000066"/>
              </a:solidFill>
              <a:latin typeface="微软雅黑" panose="020B0503020204020204" pitchFamily="34" charset="-122"/>
              <a:ea typeface="微软雅黑" panose="020B0503020204020204" pitchFamily="34" charset="-122"/>
            </a:endParaRPr>
          </a:p>
          <a:p>
            <a:pPr>
              <a:lnSpc>
                <a:spcPct val="150000"/>
              </a:lnSpc>
            </a:pPr>
            <a:r>
              <a:rPr lang="zh-CN" altLang="en-US" sz="1600" b="1" dirty="0">
                <a:solidFill>
                  <a:srgbClr val="000066"/>
                </a:solidFill>
                <a:latin typeface="微软雅黑" panose="020B0503020204020204" pitchFamily="34" charset="-122"/>
                <a:ea typeface="微软雅黑" panose="020B0503020204020204" pitchFamily="34" charset="-122"/>
              </a:rPr>
              <a:t>即有如下：</a:t>
            </a:r>
            <a:endParaRPr lang="zh-CN" altLang="en-US" sz="1600" b="1" dirty="0">
              <a:solidFill>
                <a:srgbClr val="000066"/>
              </a:solidFill>
              <a:latin typeface="微软雅黑" panose="020B0503020204020204" pitchFamily="34" charset="-122"/>
              <a:ea typeface="微软雅黑" panose="020B0503020204020204" pitchFamily="34" charset="-122"/>
            </a:endParaRPr>
          </a:p>
        </p:txBody>
      </p:sp>
      <p:graphicFrame>
        <p:nvGraphicFramePr>
          <p:cNvPr id="7" name="对象 6"/>
          <p:cNvGraphicFramePr>
            <a:graphicFrameLocks noChangeAspect="1"/>
          </p:cNvGraphicFramePr>
          <p:nvPr/>
        </p:nvGraphicFramePr>
        <p:xfrm>
          <a:off x="2344451" y="2060414"/>
          <a:ext cx="1970532" cy="288000"/>
        </p:xfrm>
        <a:graphic>
          <a:graphicData uri="http://schemas.openxmlformats.org/presentationml/2006/ole">
            <mc:AlternateContent xmlns:mc="http://schemas.openxmlformats.org/markup-compatibility/2006">
              <mc:Choice xmlns:v="urn:schemas-microsoft-com:vml" Requires="v">
                <p:oleObj spid="_x0000_s40977" name="Equation" r:id="rId1" imgW="39624000" imgH="5791200" progId="Equation.DSMT4">
                  <p:embed/>
                </p:oleObj>
              </mc:Choice>
              <mc:Fallback>
                <p:oleObj name="Equation" r:id="rId1" imgW="39624000" imgH="5791200" progId="Equation.DSMT4">
                  <p:embed/>
                  <p:pic>
                    <p:nvPicPr>
                      <p:cNvPr id="0" name="图片 33793"/>
                      <p:cNvPicPr/>
                      <p:nvPr/>
                    </p:nvPicPr>
                    <p:blipFill>
                      <a:blip r:embed="rId2"/>
                      <a:stretch>
                        <a:fillRect/>
                      </a:stretch>
                    </p:blipFill>
                    <p:spPr>
                      <a:xfrm>
                        <a:off x="2344451" y="2060414"/>
                        <a:ext cx="1970532" cy="288000"/>
                      </a:xfrm>
                      <a:prstGeom prst="rect">
                        <a:avLst/>
                      </a:prstGeom>
                    </p:spPr>
                  </p:pic>
                </p:oleObj>
              </mc:Fallback>
            </mc:AlternateContent>
          </a:graphicData>
        </a:graphic>
      </p:graphicFrame>
      <p:graphicFrame>
        <p:nvGraphicFramePr>
          <p:cNvPr id="9" name="对象 8"/>
          <p:cNvGraphicFramePr>
            <a:graphicFrameLocks noChangeAspect="1"/>
          </p:cNvGraphicFramePr>
          <p:nvPr/>
        </p:nvGraphicFramePr>
        <p:xfrm>
          <a:off x="2147540" y="2357206"/>
          <a:ext cx="2318400" cy="288000"/>
        </p:xfrm>
        <a:graphic>
          <a:graphicData uri="http://schemas.openxmlformats.org/presentationml/2006/ole">
            <mc:AlternateContent xmlns:mc="http://schemas.openxmlformats.org/markup-compatibility/2006">
              <mc:Choice xmlns:v="urn:schemas-microsoft-com:vml" Requires="v">
                <p:oleObj spid="_x0000_s40978" name="Equation" r:id="rId3" imgW="49072800" imgH="6096000" progId="Equation.DSMT4">
                  <p:embed/>
                </p:oleObj>
              </mc:Choice>
              <mc:Fallback>
                <p:oleObj name="Equation" r:id="rId3" imgW="49072800" imgH="6096000" progId="Equation.DSMT4">
                  <p:embed/>
                  <p:pic>
                    <p:nvPicPr>
                      <p:cNvPr id="0" name="图片 4"/>
                      <p:cNvPicPr/>
                      <p:nvPr/>
                    </p:nvPicPr>
                    <p:blipFill>
                      <a:blip r:embed="rId4"/>
                      <a:stretch>
                        <a:fillRect/>
                      </a:stretch>
                    </p:blipFill>
                    <p:spPr>
                      <a:xfrm>
                        <a:off x="2147540" y="2357206"/>
                        <a:ext cx="2318400" cy="288000"/>
                      </a:xfrm>
                      <a:prstGeom prst="rect">
                        <a:avLst/>
                      </a:prstGeom>
                    </p:spPr>
                  </p:pic>
                </p:oleObj>
              </mc:Fallback>
            </mc:AlternateContent>
          </a:graphicData>
        </a:graphic>
      </p:graphicFrame>
      <p:sp>
        <p:nvSpPr>
          <p:cNvPr id="12" name="文本框 11"/>
          <p:cNvSpPr txBox="1"/>
          <p:nvPr/>
        </p:nvSpPr>
        <p:spPr>
          <a:xfrm>
            <a:off x="814954" y="2706165"/>
            <a:ext cx="4974534" cy="787075"/>
          </a:xfrm>
          <a:prstGeom prst="rect">
            <a:avLst/>
          </a:prstGeom>
          <a:noFill/>
        </p:spPr>
        <p:txBody>
          <a:bodyPr wrap="square">
            <a:spAutoFit/>
          </a:bodyPr>
          <a:lstStyle/>
          <a:p>
            <a:pPr>
              <a:lnSpc>
                <a:spcPct val="150000"/>
              </a:lnSpc>
            </a:pPr>
            <a:r>
              <a:rPr lang="zh-CN" altLang="en-US" sz="1600" b="1" dirty="0">
                <a:solidFill>
                  <a:srgbClr val="000066"/>
                </a:solidFill>
                <a:latin typeface="微软雅黑" panose="020B0503020204020204" pitchFamily="34" charset="-122"/>
                <a:ea typeface="微软雅黑" panose="020B0503020204020204" pitchFamily="34" charset="-122"/>
              </a:rPr>
              <a:t>如果 </a:t>
            </a:r>
            <a:r>
              <a:rPr lang="en-US" altLang="zh-CN" sz="1600" b="1" dirty="0">
                <a:solidFill>
                  <a:srgbClr val="000066"/>
                </a:solidFill>
                <a:latin typeface="微软雅黑" panose="020B0503020204020204" pitchFamily="34" charset="-122"/>
                <a:ea typeface="微软雅黑" panose="020B0503020204020204" pitchFamily="34" charset="-122"/>
              </a:rPr>
              <a:t>r </a:t>
            </a:r>
            <a:r>
              <a:rPr lang="zh-CN" altLang="en-US" sz="1600" b="1" dirty="0">
                <a:solidFill>
                  <a:srgbClr val="000066"/>
                </a:solidFill>
                <a:latin typeface="微软雅黑" panose="020B0503020204020204" pitchFamily="34" charset="-122"/>
                <a:ea typeface="微软雅黑" panose="020B0503020204020204" pitchFamily="34" charset="-122"/>
              </a:rPr>
              <a:t>为最大特征值与最小特征值之间的比值，即设  </a:t>
            </a:r>
            <a:r>
              <a:rPr lang="en-US" altLang="zh-CN" sz="1600" b="1" dirty="0">
                <a:solidFill>
                  <a:srgbClr val="000066"/>
                </a:solidFill>
                <a:latin typeface="微软雅黑" panose="020B0503020204020204" pitchFamily="34" charset="-122"/>
                <a:ea typeface="微软雅黑" panose="020B0503020204020204" pitchFamily="34" charset="-122"/>
              </a:rPr>
              <a:t>α=r⋅β </a:t>
            </a:r>
            <a:r>
              <a:rPr lang="zh-CN" altLang="en-US" sz="1600" b="1" dirty="0">
                <a:solidFill>
                  <a:srgbClr val="000066"/>
                </a:solidFill>
                <a:latin typeface="微软雅黑" panose="020B0503020204020204" pitchFamily="34" charset="-122"/>
                <a:ea typeface="微软雅黑" panose="020B0503020204020204" pitchFamily="34" charset="-122"/>
              </a:rPr>
              <a:t>，这样结果只与俩个特征值的比例有关。</a:t>
            </a:r>
            <a:endParaRPr lang="zh-CN" altLang="en-US" sz="1600" b="1" dirty="0">
              <a:solidFill>
                <a:srgbClr val="000066"/>
              </a:solidFill>
              <a:latin typeface="微软雅黑" panose="020B0503020204020204" pitchFamily="34" charset="-122"/>
              <a:ea typeface="微软雅黑" panose="020B0503020204020204" pitchFamily="34" charset="-122"/>
            </a:endParaRPr>
          </a:p>
        </p:txBody>
      </p:sp>
      <p:graphicFrame>
        <p:nvGraphicFramePr>
          <p:cNvPr id="13" name="对象 12"/>
          <p:cNvGraphicFramePr>
            <a:graphicFrameLocks noChangeAspect="1"/>
          </p:cNvGraphicFramePr>
          <p:nvPr/>
        </p:nvGraphicFramePr>
        <p:xfrm>
          <a:off x="1814133" y="3592247"/>
          <a:ext cx="3110400" cy="504000"/>
        </p:xfrm>
        <a:graphic>
          <a:graphicData uri="http://schemas.openxmlformats.org/presentationml/2006/ole">
            <mc:AlternateContent xmlns:mc="http://schemas.openxmlformats.org/markup-compatibility/2006">
              <mc:Choice xmlns:v="urn:schemas-microsoft-com:vml" Requires="v">
                <p:oleObj spid="_x0000_s40979" name="Equation" r:id="rId5" imgW="65836800" imgH="10668000" progId="Equation.DSMT4">
                  <p:embed/>
                </p:oleObj>
              </mc:Choice>
              <mc:Fallback>
                <p:oleObj name="Equation" r:id="rId5" imgW="65836800" imgH="10668000" progId="Equation.DSMT4">
                  <p:embed/>
                  <p:pic>
                    <p:nvPicPr>
                      <p:cNvPr id="0" name="图片 5"/>
                      <p:cNvPicPr/>
                      <p:nvPr/>
                    </p:nvPicPr>
                    <p:blipFill>
                      <a:blip r:embed="rId6"/>
                      <a:stretch>
                        <a:fillRect/>
                      </a:stretch>
                    </p:blipFill>
                    <p:spPr>
                      <a:xfrm>
                        <a:off x="1814133" y="3592247"/>
                        <a:ext cx="3110400" cy="504000"/>
                      </a:xfrm>
                      <a:prstGeom prst="rect">
                        <a:avLst/>
                      </a:prstGeom>
                    </p:spPr>
                  </p:pic>
                </p:oleObj>
              </mc:Fallback>
            </mc:AlternateContent>
          </a:graphicData>
        </a:graphic>
      </p:graphicFrame>
      <p:grpSp>
        <p:nvGrpSpPr>
          <p:cNvPr id="17" name="组合 16"/>
          <p:cNvGrpSpPr/>
          <p:nvPr/>
        </p:nvGrpSpPr>
        <p:grpSpPr>
          <a:xfrm>
            <a:off x="814955" y="4286271"/>
            <a:ext cx="4851244" cy="432000"/>
            <a:chOff x="814955" y="4358189"/>
            <a:chExt cx="4851244" cy="432000"/>
          </a:xfrm>
        </p:grpSpPr>
        <p:graphicFrame>
          <p:nvGraphicFramePr>
            <p:cNvPr id="10" name="对象 9"/>
            <p:cNvGraphicFramePr>
              <a:graphicFrameLocks noChangeAspect="1"/>
            </p:cNvGraphicFramePr>
            <p:nvPr/>
          </p:nvGraphicFramePr>
          <p:xfrm>
            <a:off x="1243712" y="4358189"/>
            <a:ext cx="1110857" cy="432000"/>
          </p:xfrm>
          <a:graphic>
            <a:graphicData uri="http://schemas.openxmlformats.org/presentationml/2006/ole">
              <mc:AlternateContent xmlns:mc="http://schemas.openxmlformats.org/markup-compatibility/2006">
                <mc:Choice xmlns:v="urn:schemas-microsoft-com:vml" Requires="v">
                  <p:oleObj spid="_x0000_s40980" name="Equation" r:id="rId7" imgW="27432000" imgH="10668000" progId="Equation.DSMT4">
                    <p:embed/>
                  </p:oleObj>
                </mc:Choice>
                <mc:Fallback>
                  <p:oleObj name="Equation" r:id="rId7" imgW="27432000" imgH="10668000" progId="Equation.DSMT4">
                    <p:embed/>
                    <p:pic>
                      <p:nvPicPr>
                        <p:cNvPr id="0" name="图片 7"/>
                        <p:cNvPicPr/>
                        <p:nvPr/>
                      </p:nvPicPr>
                      <p:blipFill>
                        <a:blip r:embed="rId8"/>
                        <a:stretch>
                          <a:fillRect/>
                        </a:stretch>
                      </p:blipFill>
                      <p:spPr>
                        <a:xfrm>
                          <a:off x="1243712" y="4358189"/>
                          <a:ext cx="1110857" cy="432000"/>
                        </a:xfrm>
                        <a:prstGeom prst="rect">
                          <a:avLst/>
                        </a:prstGeom>
                      </p:spPr>
                    </p:pic>
                  </p:oleObj>
                </mc:Fallback>
              </mc:AlternateContent>
            </a:graphicData>
          </a:graphic>
        </p:graphicFrame>
        <p:sp>
          <p:nvSpPr>
            <p:cNvPr id="16" name="文本框 15"/>
            <p:cNvSpPr txBox="1"/>
            <p:nvPr/>
          </p:nvSpPr>
          <p:spPr>
            <a:xfrm>
              <a:off x="814955" y="4426374"/>
              <a:ext cx="4851244" cy="338554"/>
            </a:xfrm>
            <a:prstGeom prst="rect">
              <a:avLst/>
            </a:prstGeom>
            <a:noFill/>
          </p:spPr>
          <p:txBody>
            <a:bodyPr wrap="square">
              <a:spAutoFit/>
            </a:bodyPr>
            <a:lstStyle/>
            <a:p>
              <a:r>
                <a:rPr lang="zh-CN" altLang="en-US" sz="1600" b="1" dirty="0">
                  <a:solidFill>
                    <a:srgbClr val="000066"/>
                  </a:solidFill>
                  <a:latin typeface="微软雅黑" panose="020B0503020204020204" pitchFamily="34" charset="-122"/>
                  <a:ea typeface="微软雅黑" panose="020B0503020204020204" pitchFamily="34" charset="-122"/>
                </a:rPr>
                <a:t>故，                 成立时将关键点保留，反之剔除。</a:t>
              </a:r>
              <a:endParaRPr lang="zh-CN" altLang="en-US" sz="1600" b="1" dirty="0">
                <a:solidFill>
                  <a:srgbClr val="000066"/>
                </a:solidFill>
                <a:latin typeface="微软雅黑" panose="020B0503020204020204" pitchFamily="34" charset="-122"/>
                <a:ea typeface="微软雅黑" panose="020B0503020204020204" pitchFamily="34" charset="-122"/>
              </a:endParaRPr>
            </a:p>
          </p:txBody>
        </p:sp>
      </p:grpSp>
      <p:sp>
        <p:nvSpPr>
          <p:cNvPr id="20" name="灯片编号占位符 19"/>
          <p:cNvSpPr txBox="1"/>
          <p:nvPr/>
        </p:nvSpPr>
        <p:spPr>
          <a:xfrm>
            <a:off x="4843463" y="4767264"/>
            <a:ext cx="1543050" cy="273844"/>
          </a:xfrm>
          <a:prstGeom prst="rect">
            <a:avLst/>
          </a:prstGeom>
        </p:spPr>
        <p:txBody>
          <a:bodyPr vert="horz" lIns="91440" tIns="45720" rIns="91440" bIns="45720" rtlCol="0" anchor="ctr"/>
          <a:lstStyle>
            <a:defPPr>
              <a:defRPr lang="zh-CN"/>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8F63A3B-78C7-47BE-AE5E-E10140E04643}" type="slidenum">
              <a:rPr lang="en-US" sz="1200" smtClean="0">
                <a:solidFill>
                  <a:srgbClr val="000000"/>
                </a:solidFill>
                <a:latin typeface="Calibri" panose="020F0502020204030204"/>
              </a:rPr>
            </a:fld>
            <a:endParaRPr lang="en-US" sz="1200" dirty="0">
              <a:solidFill>
                <a:srgbClr val="000000"/>
              </a:solidFill>
              <a:latin typeface="Calibri" panose="020F0502020204030204"/>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782788" y="1149928"/>
            <a:ext cx="577287" cy="2758447"/>
          </a:xfrm>
          <a:prstGeom prst="rect">
            <a:avLst/>
          </a:prstGeom>
          <a:noFill/>
        </p:spPr>
        <p:txBody>
          <a:bodyPr wrap="square" rtlCol="0">
            <a:spAutoFit/>
          </a:bodyPr>
          <a:lstStyle/>
          <a:p>
            <a:pPr algn="ctr"/>
            <a:r>
              <a:rPr lang="zh-CN" altLang="en-US" sz="2475" b="1" dirty="0">
                <a:solidFill>
                  <a:srgbClr val="CC0000"/>
                </a:solidFill>
                <a:latin typeface="微软雅黑" panose="020B0503020204020204" pitchFamily="34" charset="-122"/>
                <a:ea typeface="微软雅黑" panose="020B0503020204020204" pitchFamily="34" charset="-122"/>
              </a:rPr>
              <a:t>内容提纲</a:t>
            </a:r>
            <a:endParaRPr lang="en-US" altLang="zh-CN" sz="2475" b="1" dirty="0">
              <a:solidFill>
                <a:srgbClr val="CC0000"/>
              </a:solidFill>
              <a:latin typeface="微软雅黑" panose="020B0503020204020204" pitchFamily="34" charset="-122"/>
              <a:ea typeface="微软雅黑" panose="020B0503020204020204" pitchFamily="34" charset="-122"/>
            </a:endParaRPr>
          </a:p>
          <a:p>
            <a:pPr algn="ctr"/>
            <a:r>
              <a:rPr lang="zh-CN" altLang="en-US" sz="2475" b="1" dirty="0">
                <a:solidFill>
                  <a:srgbClr val="CC0000"/>
                </a:solidFill>
                <a:latin typeface="微软雅黑" panose="020B0503020204020204" pitchFamily="34" charset="-122"/>
                <a:ea typeface="微软雅黑" panose="020B0503020204020204" pitchFamily="34" charset="-122"/>
              </a:rPr>
              <a:t>与目标</a:t>
            </a:r>
            <a:endParaRPr lang="zh-CN" altLang="en-US" sz="2475" b="1" dirty="0">
              <a:solidFill>
                <a:srgbClr val="CC0000"/>
              </a:solidFill>
              <a:latin typeface="微软雅黑" panose="020B0503020204020204" pitchFamily="34" charset="-122"/>
              <a:ea typeface="微软雅黑" panose="020B0503020204020204" pitchFamily="34" charset="-122"/>
            </a:endParaRPr>
          </a:p>
        </p:txBody>
      </p:sp>
      <p:cxnSp>
        <p:nvCxnSpPr>
          <p:cNvPr id="8" name="直接连接符 7"/>
          <p:cNvCxnSpPr/>
          <p:nvPr/>
        </p:nvCxnSpPr>
        <p:spPr>
          <a:xfrm>
            <a:off x="2267158" y="1017152"/>
            <a:ext cx="0" cy="3024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 name="矩形 4"/>
          <p:cNvSpPr/>
          <p:nvPr/>
        </p:nvSpPr>
        <p:spPr>
          <a:xfrm>
            <a:off x="2319655" y="544830"/>
            <a:ext cx="4478020" cy="3415030"/>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b="1" dirty="0">
                <a:solidFill>
                  <a:srgbClr val="FF0000"/>
                </a:solidFill>
                <a:latin typeface="微软雅黑" panose="020B0503020204020204" pitchFamily="34" charset="-122"/>
                <a:ea typeface="微软雅黑" panose="020B0503020204020204" pitchFamily="34" charset="-122"/>
              </a:rPr>
              <a:t>问题引入：特征提取方法与分类器挑战</a:t>
            </a:r>
            <a:endParaRPr lang="en-US" altLang="zh-CN" b="1" dirty="0">
              <a:solidFill>
                <a:srgbClr val="000066"/>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b="1" dirty="0">
                <a:solidFill>
                  <a:srgbClr val="000066"/>
                </a:solidFill>
                <a:latin typeface="微软雅黑" panose="020B0503020204020204" pitchFamily="34" charset="-122"/>
                <a:ea typeface="微软雅黑" panose="020B0503020204020204" pitchFamily="34" charset="-122"/>
              </a:rPr>
              <a:t>手工特征描述符</a:t>
            </a:r>
            <a:endParaRPr lang="en-US" altLang="zh-CN" b="1" dirty="0">
              <a:solidFill>
                <a:srgbClr val="000066"/>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b="1" dirty="0">
                <a:solidFill>
                  <a:srgbClr val="000066"/>
                </a:solidFill>
                <a:latin typeface="微软雅黑" panose="020B0503020204020204" pitchFamily="34" charset="-122"/>
                <a:ea typeface="微软雅黑" panose="020B0503020204020204" pitchFamily="34" charset="-122"/>
              </a:rPr>
              <a:t>分类器</a:t>
            </a:r>
            <a:endParaRPr lang="en-US" altLang="zh-CN" b="1" dirty="0">
              <a:solidFill>
                <a:srgbClr val="000066"/>
              </a:solidFill>
              <a:latin typeface="微软雅黑" panose="020B0503020204020204" pitchFamily="34" charset="-122"/>
              <a:ea typeface="微软雅黑" panose="020B0503020204020204" pitchFamily="34" charset="-122"/>
            </a:endParaRPr>
          </a:p>
          <a:p>
            <a:pPr marL="285750" indent="-285750" eaLnBrk="1" hangingPunct="1">
              <a:lnSpc>
                <a:spcPct val="200000"/>
              </a:lnSpc>
              <a:buFont typeface="Wingdings" panose="05000000000000000000" pitchFamily="2" charset="2"/>
              <a:buChar char="p"/>
            </a:pPr>
            <a:r>
              <a:rPr lang="zh-CN" altLang="en-US" b="1" dirty="0">
                <a:solidFill>
                  <a:srgbClr val="000066"/>
                </a:solidFill>
                <a:latin typeface="微软雅黑" panose="020B0503020204020204" pitchFamily="34" charset="-122"/>
                <a:ea typeface="微软雅黑" panose="020B0503020204020204" pitchFamily="34" charset="-122"/>
              </a:rPr>
              <a:t>深度特征</a:t>
            </a:r>
            <a:endParaRPr lang="en-US" altLang="zh-CN" b="1" dirty="0">
              <a:solidFill>
                <a:srgbClr val="000066"/>
              </a:solidFill>
              <a:latin typeface="微软雅黑" panose="020B0503020204020204" pitchFamily="34" charset="-122"/>
              <a:ea typeface="微软雅黑" panose="020B0503020204020204" pitchFamily="34" charset="-122"/>
            </a:endParaRPr>
          </a:p>
          <a:p>
            <a:pPr marL="285750" indent="-285750" eaLnBrk="1" hangingPunct="1">
              <a:lnSpc>
                <a:spcPct val="200000"/>
              </a:lnSpc>
              <a:buFont typeface="Wingdings" panose="05000000000000000000" pitchFamily="2" charset="2"/>
              <a:buChar char="p"/>
            </a:pPr>
            <a:r>
              <a:rPr lang="zh-CN" altLang="en-US" b="1" dirty="0">
                <a:solidFill>
                  <a:srgbClr val="000066"/>
                </a:solidFill>
                <a:latin typeface="微软雅黑" panose="020B0503020204020204" pitchFamily="34" charset="-122"/>
                <a:ea typeface="微软雅黑" panose="020B0503020204020204" pitchFamily="34" charset="-122"/>
              </a:rPr>
              <a:t>典型视觉应用</a:t>
            </a:r>
            <a:endParaRPr lang="zh-CN" altLang="en-US" b="1" dirty="0">
              <a:solidFill>
                <a:srgbClr val="000066"/>
              </a:solidFill>
              <a:latin typeface="微软雅黑" panose="020B0503020204020204" pitchFamily="34" charset="-122"/>
              <a:ea typeface="微软雅黑" panose="020B0503020204020204" pitchFamily="34" charset="-122"/>
            </a:endParaRPr>
          </a:p>
          <a:p>
            <a:pPr marL="285750" indent="-285750" eaLnBrk="1" hangingPunct="1">
              <a:lnSpc>
                <a:spcPct val="200000"/>
              </a:lnSpc>
              <a:buFont typeface="Wingdings" panose="05000000000000000000" pitchFamily="2" charset="2"/>
              <a:buChar char="p"/>
            </a:pPr>
            <a:r>
              <a:rPr lang="zh-CN" altLang="en-US" b="1" dirty="0">
                <a:solidFill>
                  <a:srgbClr val="000066"/>
                </a:solidFill>
                <a:latin typeface="微软雅黑" panose="020B0503020204020204" pitchFamily="34" charset="-122"/>
                <a:ea typeface="微软雅黑" panose="020B0503020204020204" pitchFamily="34" charset="-122"/>
              </a:rPr>
              <a:t>开源作业实战	</a:t>
            </a:r>
            <a:endParaRPr lang="en-US" altLang="zh-CN" b="1" dirty="0">
              <a:solidFill>
                <a:srgbClr val="000066"/>
              </a:solidFill>
              <a:latin typeface="微软雅黑" panose="020B0503020204020204" pitchFamily="34" charset="-122"/>
              <a:ea typeface="微软雅黑" panose="020B0503020204020204" pitchFamily="34" charset="-122"/>
            </a:endParaRPr>
          </a:p>
        </p:txBody>
      </p:sp>
      <p:sp>
        <p:nvSpPr>
          <p:cNvPr id="16" name="灯片编号占位符 19"/>
          <p:cNvSpPr>
            <a:spLocks noGrp="1"/>
          </p:cNvSpPr>
          <p:nvPr>
            <p:ph type="sldNum" sz="quarter" idx="12"/>
          </p:nvPr>
        </p:nvSpPr>
        <p:spPr>
          <a:xfrm>
            <a:off x="4843463" y="4767264"/>
            <a:ext cx="1543050" cy="273844"/>
          </a:xfrm>
        </p:spPr>
        <p:txBody>
          <a:bodyPr/>
          <a:lstStyle/>
          <a:p>
            <a:fld id="{48F63A3B-78C7-47BE-AE5E-E10140E04643}" type="slidenum">
              <a:rPr lang="en-US" sz="1200" smtClean="0">
                <a:solidFill>
                  <a:srgbClr val="000000"/>
                </a:solidFill>
              </a:rPr>
            </a:fld>
            <a:endParaRPr lang="en-US" sz="1200" dirty="0">
              <a:solidFill>
                <a:srgbClr val="000000"/>
              </a:solidFill>
            </a:endParaRPr>
          </a:p>
        </p:txBody>
      </p:sp>
      <p:pic>
        <p:nvPicPr>
          <p:cNvPr id="3" name="图片 2"/>
          <p:cNvPicPr>
            <a:picLocks noChangeAspect="1"/>
          </p:cNvPicPr>
          <p:nvPr/>
        </p:nvPicPr>
        <p:blipFill>
          <a:blip r:embed="rId1"/>
          <a:stretch>
            <a:fillRect/>
          </a:stretch>
        </p:blipFill>
        <p:spPr>
          <a:xfrm>
            <a:off x="330835" y="1415415"/>
            <a:ext cx="1374140" cy="2254250"/>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8193"/>
          <p:cNvSpPr txBox="1">
            <a:spLocks noChangeArrowheads="1"/>
          </p:cNvSpPr>
          <p:nvPr/>
        </p:nvSpPr>
        <p:spPr bwMode="auto">
          <a:xfrm>
            <a:off x="629842" y="86202"/>
            <a:ext cx="2448638" cy="422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l" rtl="0" eaLnBrk="0" fontAlgn="base" hangingPunct="0">
              <a:spcBef>
                <a:spcPct val="0"/>
              </a:spcBef>
              <a:spcAft>
                <a:spcPct val="0"/>
              </a:spcAft>
              <a:defRPr sz="2400" b="1" kern="1200">
                <a:solidFill>
                  <a:srgbClr val="0000FF"/>
                </a:solidFill>
                <a:latin typeface="+mj-lt"/>
                <a:ea typeface="+mj-ea"/>
                <a:cs typeface="+mj-cs"/>
              </a:defRPr>
            </a:lvl1pPr>
            <a:lvl2pPr algn="l" rtl="0" eaLnBrk="0" fontAlgn="base" hangingPunct="0">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2pPr>
            <a:lvl3pPr algn="l" rtl="0" eaLnBrk="0" fontAlgn="base" hangingPunct="0">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3pPr>
            <a:lvl4pPr algn="l" rtl="0" eaLnBrk="0" fontAlgn="base" hangingPunct="0">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4pPr>
            <a:lvl5pPr algn="l" rtl="0" eaLnBrk="0" fontAlgn="base" hangingPunct="0">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5pPr>
            <a:lvl6pPr marL="342900" algn="l" rtl="0" fontAlgn="base">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6pPr>
            <a:lvl7pPr marL="685800" algn="l" rtl="0" fontAlgn="base">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7pPr>
            <a:lvl8pPr marL="1028700" algn="l" rtl="0" fontAlgn="base">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8pPr>
            <a:lvl9pPr marL="1371600" algn="l" rtl="0" fontAlgn="base">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9pPr>
          </a:lstStyle>
          <a:p>
            <a:pPr eaLnBrk="1" hangingPunct="1"/>
            <a:r>
              <a:rPr lang="zh-CN" altLang="en-US" sz="1600" dirty="0">
                <a:solidFill>
                  <a:srgbClr val="000000"/>
                </a:solidFill>
                <a:latin typeface="微软雅黑" panose="020B0503020204020204" pitchFamily="34" charset="-122"/>
                <a:ea typeface="微软雅黑" panose="020B0503020204020204" pitchFamily="34" charset="-122"/>
                <a:cs typeface="+mn-cs"/>
              </a:rPr>
              <a:t>二、手工特征技术</a:t>
            </a:r>
            <a:endParaRPr lang="en-US" altLang="zh-CN" sz="1600" dirty="0">
              <a:solidFill>
                <a:srgbClr val="000000"/>
              </a:solidFill>
              <a:latin typeface="微软雅黑" panose="020B0503020204020204" pitchFamily="34" charset="-122"/>
              <a:ea typeface="微软雅黑" panose="020B0503020204020204" pitchFamily="34" charset="-122"/>
              <a:cs typeface="+mn-cs"/>
            </a:endParaRPr>
          </a:p>
        </p:txBody>
      </p:sp>
      <p:sp>
        <p:nvSpPr>
          <p:cNvPr id="3" name="文本框 2"/>
          <p:cNvSpPr txBox="1"/>
          <p:nvPr/>
        </p:nvSpPr>
        <p:spPr>
          <a:xfrm>
            <a:off x="5361708" y="162538"/>
            <a:ext cx="1201017" cy="338554"/>
          </a:xfrm>
          <a:prstGeom prst="rect">
            <a:avLst/>
          </a:prstGeom>
          <a:noFill/>
        </p:spPr>
        <p:txBody>
          <a:bodyPr wrap="square" rtlCol="0">
            <a:spAutoFit/>
          </a:bodyPr>
          <a:lstStyle/>
          <a:p>
            <a:pPr algn="ctr"/>
            <a:r>
              <a:rPr lang="en-US" altLang="zh-CN" sz="1600" b="1" dirty="0">
                <a:solidFill>
                  <a:prstClr val="white"/>
                </a:solidFill>
                <a:latin typeface="微软雅黑" panose="020B0503020204020204" pitchFamily="34" charset="-122"/>
                <a:ea typeface="微软雅黑" panose="020B0503020204020204" pitchFamily="34" charset="-122"/>
              </a:rPr>
              <a:t>SIFT</a:t>
            </a:r>
            <a:r>
              <a:rPr lang="zh-CN" altLang="en-US" sz="1600" b="1" dirty="0">
                <a:solidFill>
                  <a:prstClr val="white"/>
                </a:solidFill>
                <a:latin typeface="微软雅黑" panose="020B0503020204020204" pitchFamily="34" charset="-122"/>
                <a:ea typeface="微软雅黑" panose="020B0503020204020204" pitchFamily="34" charset="-122"/>
              </a:rPr>
              <a:t>步骤</a:t>
            </a:r>
            <a:endParaRPr lang="zh-CN" altLang="en-US" sz="1600" b="1" dirty="0">
              <a:solidFill>
                <a:prstClr val="white"/>
              </a:solidFill>
              <a:latin typeface="微软雅黑" panose="020B0503020204020204" pitchFamily="34" charset="-122"/>
              <a:ea typeface="微软雅黑" panose="020B0503020204020204" pitchFamily="34" charset="-122"/>
            </a:endParaRPr>
          </a:p>
        </p:txBody>
      </p:sp>
      <p:sp>
        <p:nvSpPr>
          <p:cNvPr id="4" name="文本占位符 11266"/>
          <p:cNvSpPr txBox="1">
            <a:spLocks noChangeArrowheads="1"/>
          </p:cNvSpPr>
          <p:nvPr/>
        </p:nvSpPr>
        <p:spPr bwMode="auto">
          <a:xfrm>
            <a:off x="390525" y="501092"/>
            <a:ext cx="6172200" cy="528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257175" indent="-257175" algn="l" rtl="0" eaLnBrk="0" fontAlgn="base" hangingPunct="0">
              <a:spcBef>
                <a:spcPct val="20000"/>
              </a:spcBef>
              <a:spcAft>
                <a:spcPct val="0"/>
              </a:spcAft>
              <a:buClr>
                <a:srgbClr val="006600"/>
              </a:buClr>
              <a:buSzPct val="90000"/>
              <a:buFont typeface="Wingdings" panose="05000000000000000000" pitchFamily="2" charset="2"/>
              <a:buChar char="p"/>
              <a:defRPr sz="2100" kern="1200">
                <a:solidFill>
                  <a:srgbClr val="0066CC"/>
                </a:solidFill>
                <a:latin typeface="+mn-lt"/>
                <a:ea typeface="+mn-ea"/>
                <a:cs typeface="+mn-cs"/>
              </a:defRPr>
            </a:lvl1pPr>
            <a:lvl2pPr marL="557530" lvl="1" indent="-214630" algn="l" rtl="0" eaLnBrk="0" fontAlgn="base" hangingPunct="0">
              <a:spcBef>
                <a:spcPct val="20000"/>
              </a:spcBef>
              <a:spcAft>
                <a:spcPct val="0"/>
              </a:spcAft>
              <a:buClr>
                <a:srgbClr val="006600"/>
              </a:buClr>
              <a:buSzPct val="90000"/>
              <a:buFont typeface="Wingdings" panose="05000000000000000000" pitchFamily="2" charset="2"/>
              <a:buChar char="u"/>
              <a:defRPr sz="1800" kern="1200">
                <a:solidFill>
                  <a:srgbClr val="0033CC"/>
                </a:solidFill>
                <a:latin typeface="+mn-lt"/>
                <a:ea typeface="+mn-ea"/>
                <a:cs typeface="+mn-cs"/>
              </a:defRPr>
            </a:lvl2pPr>
            <a:lvl3pPr marL="857250" lvl="2" indent="-171450" algn="l" rtl="0" eaLnBrk="0" fontAlgn="base" hangingPunct="0">
              <a:spcBef>
                <a:spcPct val="20000"/>
              </a:spcBef>
              <a:spcAft>
                <a:spcPct val="0"/>
              </a:spcAft>
              <a:buClr>
                <a:srgbClr val="006600"/>
              </a:buClr>
              <a:buFont typeface="Wingdings" panose="05000000000000000000" pitchFamily="2" charset="2"/>
              <a:buChar char="l"/>
              <a:defRPr sz="1500" kern="1200">
                <a:solidFill>
                  <a:schemeClr val="tx1"/>
                </a:solidFill>
                <a:latin typeface="+mn-lt"/>
                <a:ea typeface="+mn-ea"/>
                <a:cs typeface="+mn-cs"/>
              </a:defRPr>
            </a:lvl3pPr>
            <a:lvl4pPr marL="1200150" lvl="3" indent="-171450" algn="l" rtl="0" eaLnBrk="0" fontAlgn="base" hangingPunct="0">
              <a:spcBef>
                <a:spcPct val="20000"/>
              </a:spcBef>
              <a:spcAft>
                <a:spcPct val="0"/>
              </a:spcAft>
              <a:buFont typeface="Wingdings" panose="05000000000000000000" pitchFamily="2" charset="2"/>
              <a:buChar char="l"/>
              <a:defRPr sz="1500" kern="1200">
                <a:solidFill>
                  <a:schemeClr val="tx1"/>
                </a:solidFill>
                <a:latin typeface="+mn-lt"/>
                <a:ea typeface="+mn-ea"/>
                <a:cs typeface="+mn-cs"/>
              </a:defRPr>
            </a:lvl4pPr>
            <a:lvl5pPr marL="1543050" lvl="4" indent="-171450" algn="l" rtl="0" eaLnBrk="0" fontAlgn="base" hangingPunct="0">
              <a:spcBef>
                <a:spcPct val="20000"/>
              </a:spcBef>
              <a:spcAft>
                <a:spcPct val="0"/>
              </a:spcAft>
              <a:buFont typeface="Wingdings" panose="05000000000000000000" pitchFamily="2" charset="2"/>
              <a:buChar char="ü"/>
              <a:defRPr sz="1500" kern="1200">
                <a:solidFill>
                  <a:schemeClr val="tx1"/>
                </a:solidFill>
                <a:latin typeface="+mn-lt"/>
                <a:ea typeface="+mn-ea"/>
                <a:cs typeface="+mn-cs"/>
              </a:defRPr>
            </a:lvl5pPr>
            <a:lvl6pPr marL="1885950" lvl="5" indent="-171450" algn="l" defTabSz="685800" eaLnBrk="1" fontAlgn="base" latinLnBrk="0" hangingPunct="1">
              <a:lnSpc>
                <a:spcPct val="100000"/>
              </a:lnSpc>
              <a:spcBef>
                <a:spcPct val="20000"/>
              </a:spcBef>
              <a:spcAft>
                <a:spcPct val="0"/>
              </a:spcAft>
              <a:buFont typeface="Wingdings" panose="05000000000000000000" pitchFamily="2" charset="2"/>
              <a:buChar char="ü"/>
              <a:defRPr sz="1500" u="none" kern="1200" baseline="0">
                <a:solidFill>
                  <a:schemeClr val="tx1"/>
                </a:solidFill>
                <a:latin typeface="+mn-lt"/>
                <a:ea typeface="+mn-ea"/>
                <a:cs typeface="+mn-cs"/>
              </a:defRPr>
            </a:lvl6pPr>
            <a:lvl7pPr marL="2228850" lvl="6" indent="-171450" algn="l" defTabSz="685800" eaLnBrk="1" fontAlgn="base" latinLnBrk="0" hangingPunct="1">
              <a:lnSpc>
                <a:spcPct val="100000"/>
              </a:lnSpc>
              <a:spcBef>
                <a:spcPct val="20000"/>
              </a:spcBef>
              <a:spcAft>
                <a:spcPct val="0"/>
              </a:spcAft>
              <a:buFont typeface="Wingdings" panose="05000000000000000000" pitchFamily="2" charset="2"/>
              <a:buChar char="ü"/>
              <a:defRPr sz="1500" u="none" kern="1200" baseline="0">
                <a:solidFill>
                  <a:schemeClr val="tx1"/>
                </a:solidFill>
                <a:latin typeface="+mn-lt"/>
                <a:ea typeface="+mn-ea"/>
                <a:cs typeface="+mn-cs"/>
              </a:defRPr>
            </a:lvl7pPr>
            <a:lvl8pPr marL="2571750" lvl="7" indent="-171450" algn="l" defTabSz="685800" eaLnBrk="1" fontAlgn="base" latinLnBrk="0" hangingPunct="1">
              <a:lnSpc>
                <a:spcPct val="100000"/>
              </a:lnSpc>
              <a:spcBef>
                <a:spcPct val="20000"/>
              </a:spcBef>
              <a:spcAft>
                <a:spcPct val="0"/>
              </a:spcAft>
              <a:buFont typeface="Wingdings" panose="05000000000000000000" pitchFamily="2" charset="2"/>
              <a:buChar char="ü"/>
              <a:defRPr sz="1500" u="none" kern="1200" baseline="0">
                <a:solidFill>
                  <a:schemeClr val="tx1"/>
                </a:solidFill>
                <a:latin typeface="+mn-lt"/>
                <a:ea typeface="+mn-ea"/>
                <a:cs typeface="+mn-cs"/>
              </a:defRPr>
            </a:lvl8pPr>
            <a:lvl9pPr marL="2914650" lvl="8" indent="-171450" algn="l" defTabSz="685800" eaLnBrk="1" fontAlgn="base" latinLnBrk="0" hangingPunct="1">
              <a:lnSpc>
                <a:spcPct val="100000"/>
              </a:lnSpc>
              <a:spcBef>
                <a:spcPct val="20000"/>
              </a:spcBef>
              <a:spcAft>
                <a:spcPct val="0"/>
              </a:spcAft>
              <a:buFont typeface="Wingdings" panose="05000000000000000000" pitchFamily="2" charset="2"/>
              <a:buChar char="ü"/>
              <a:defRPr sz="1500" u="none" kern="1200" baseline="0">
                <a:solidFill>
                  <a:schemeClr val="tx1"/>
                </a:solidFill>
                <a:latin typeface="+mn-lt"/>
                <a:ea typeface="+mn-ea"/>
                <a:cs typeface="+mn-cs"/>
              </a:defRPr>
            </a:lvl9pPr>
          </a:lstStyle>
          <a:p>
            <a:pPr marL="0" indent="0" eaLnBrk="1" hangingPunct="1">
              <a:lnSpc>
                <a:spcPct val="150000"/>
              </a:lnSpc>
              <a:buFont typeface="Wingdings" panose="05000000000000000000" pitchFamily="2" charset="2"/>
              <a:buNone/>
            </a:pPr>
            <a:r>
              <a:rPr lang="en-US" altLang="zh-CN" sz="1800" b="1" dirty="0">
                <a:solidFill>
                  <a:srgbClr val="000066"/>
                </a:solidFill>
                <a:latin typeface="微软雅黑" panose="020B0503020204020204" pitchFamily="34" charset="-122"/>
                <a:ea typeface="微软雅黑" panose="020B0503020204020204" pitchFamily="34" charset="-122"/>
              </a:rPr>
              <a:t>3</a:t>
            </a:r>
            <a:r>
              <a:rPr lang="zh-CN" altLang="en-US" sz="1800" b="1" dirty="0">
                <a:solidFill>
                  <a:srgbClr val="000066"/>
                </a:solidFill>
                <a:latin typeface="微软雅黑" panose="020B0503020204020204" pitchFamily="34" charset="-122"/>
                <a:ea typeface="微软雅黑" panose="020B0503020204020204" pitchFamily="34" charset="-122"/>
              </a:rPr>
              <a:t>、关键点方向分配</a:t>
            </a:r>
            <a:endParaRPr lang="en-US" altLang="zh-CN" sz="1600" b="1" dirty="0">
              <a:solidFill>
                <a:srgbClr val="000066"/>
              </a:solidFill>
              <a:latin typeface="微软雅黑" panose="020B0503020204020204" pitchFamily="34" charset="-122"/>
              <a:ea typeface="微软雅黑" panose="020B0503020204020204" pitchFamily="34" charset="-122"/>
            </a:endParaRPr>
          </a:p>
        </p:txBody>
      </p:sp>
      <p:sp>
        <p:nvSpPr>
          <p:cNvPr id="23" name="文本占位符 13314"/>
          <p:cNvSpPr txBox="1">
            <a:spLocks noChangeArrowheads="1"/>
          </p:cNvSpPr>
          <p:nvPr/>
        </p:nvSpPr>
        <p:spPr bwMode="auto">
          <a:xfrm>
            <a:off x="390525" y="999458"/>
            <a:ext cx="6076950" cy="5758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257175" indent="-257175" algn="l" rtl="0" eaLnBrk="0" fontAlgn="base" hangingPunct="0">
              <a:spcBef>
                <a:spcPct val="20000"/>
              </a:spcBef>
              <a:spcAft>
                <a:spcPct val="0"/>
              </a:spcAft>
              <a:buClr>
                <a:srgbClr val="006600"/>
              </a:buClr>
              <a:buSzPct val="90000"/>
              <a:buFont typeface="Wingdings" panose="05000000000000000000" pitchFamily="2" charset="2"/>
              <a:buChar char="p"/>
              <a:defRPr sz="2100" kern="1200">
                <a:solidFill>
                  <a:srgbClr val="0066CC"/>
                </a:solidFill>
                <a:latin typeface="+mn-lt"/>
                <a:ea typeface="+mn-ea"/>
                <a:cs typeface="+mn-cs"/>
              </a:defRPr>
            </a:lvl1pPr>
            <a:lvl2pPr marL="557530" lvl="1" indent="-214630" algn="l" rtl="0" eaLnBrk="0" fontAlgn="base" hangingPunct="0">
              <a:spcBef>
                <a:spcPct val="20000"/>
              </a:spcBef>
              <a:spcAft>
                <a:spcPct val="0"/>
              </a:spcAft>
              <a:buClr>
                <a:srgbClr val="006600"/>
              </a:buClr>
              <a:buSzPct val="90000"/>
              <a:buFont typeface="Wingdings" panose="05000000000000000000" pitchFamily="2" charset="2"/>
              <a:buChar char="u"/>
              <a:defRPr sz="1800" kern="1200">
                <a:solidFill>
                  <a:srgbClr val="0033CC"/>
                </a:solidFill>
                <a:latin typeface="+mn-lt"/>
                <a:ea typeface="+mn-ea"/>
                <a:cs typeface="+mn-cs"/>
              </a:defRPr>
            </a:lvl2pPr>
            <a:lvl3pPr marL="857250" lvl="2" indent="-171450" algn="l" rtl="0" eaLnBrk="0" fontAlgn="base" hangingPunct="0">
              <a:spcBef>
                <a:spcPct val="20000"/>
              </a:spcBef>
              <a:spcAft>
                <a:spcPct val="0"/>
              </a:spcAft>
              <a:buClr>
                <a:srgbClr val="006600"/>
              </a:buClr>
              <a:buFont typeface="Wingdings" panose="05000000000000000000" pitchFamily="2" charset="2"/>
              <a:buChar char="l"/>
              <a:defRPr sz="1500" kern="1200">
                <a:solidFill>
                  <a:schemeClr val="tx1"/>
                </a:solidFill>
                <a:latin typeface="+mn-lt"/>
                <a:ea typeface="+mn-ea"/>
                <a:cs typeface="+mn-cs"/>
              </a:defRPr>
            </a:lvl3pPr>
            <a:lvl4pPr marL="1200150" lvl="3" indent="-171450" algn="l" rtl="0" eaLnBrk="0" fontAlgn="base" hangingPunct="0">
              <a:spcBef>
                <a:spcPct val="20000"/>
              </a:spcBef>
              <a:spcAft>
                <a:spcPct val="0"/>
              </a:spcAft>
              <a:buFont typeface="Wingdings" panose="05000000000000000000" pitchFamily="2" charset="2"/>
              <a:buChar char="l"/>
              <a:defRPr sz="1500" kern="1200">
                <a:solidFill>
                  <a:schemeClr val="tx1"/>
                </a:solidFill>
                <a:latin typeface="+mn-lt"/>
                <a:ea typeface="+mn-ea"/>
                <a:cs typeface="+mn-cs"/>
              </a:defRPr>
            </a:lvl4pPr>
            <a:lvl5pPr marL="1543050" lvl="4" indent="-171450" algn="l" rtl="0" eaLnBrk="0" fontAlgn="base" hangingPunct="0">
              <a:spcBef>
                <a:spcPct val="20000"/>
              </a:spcBef>
              <a:spcAft>
                <a:spcPct val="0"/>
              </a:spcAft>
              <a:buFont typeface="Wingdings" panose="05000000000000000000" pitchFamily="2" charset="2"/>
              <a:buChar char="ü"/>
              <a:defRPr sz="1500" kern="1200">
                <a:solidFill>
                  <a:schemeClr val="tx1"/>
                </a:solidFill>
                <a:latin typeface="+mn-lt"/>
                <a:ea typeface="+mn-ea"/>
                <a:cs typeface="+mn-cs"/>
              </a:defRPr>
            </a:lvl5pPr>
            <a:lvl6pPr marL="1885950" lvl="5" indent="-171450" algn="l" defTabSz="685800" eaLnBrk="1" fontAlgn="base" latinLnBrk="0" hangingPunct="1">
              <a:lnSpc>
                <a:spcPct val="100000"/>
              </a:lnSpc>
              <a:spcBef>
                <a:spcPct val="20000"/>
              </a:spcBef>
              <a:spcAft>
                <a:spcPct val="0"/>
              </a:spcAft>
              <a:buFont typeface="Wingdings" panose="05000000000000000000" pitchFamily="2" charset="2"/>
              <a:buChar char="ü"/>
              <a:defRPr sz="1500" u="none" kern="1200" baseline="0">
                <a:solidFill>
                  <a:schemeClr val="tx1"/>
                </a:solidFill>
                <a:latin typeface="+mn-lt"/>
                <a:ea typeface="+mn-ea"/>
                <a:cs typeface="+mn-cs"/>
              </a:defRPr>
            </a:lvl6pPr>
            <a:lvl7pPr marL="2228850" lvl="6" indent="-171450" algn="l" defTabSz="685800" eaLnBrk="1" fontAlgn="base" latinLnBrk="0" hangingPunct="1">
              <a:lnSpc>
                <a:spcPct val="100000"/>
              </a:lnSpc>
              <a:spcBef>
                <a:spcPct val="20000"/>
              </a:spcBef>
              <a:spcAft>
                <a:spcPct val="0"/>
              </a:spcAft>
              <a:buFont typeface="Wingdings" panose="05000000000000000000" pitchFamily="2" charset="2"/>
              <a:buChar char="ü"/>
              <a:defRPr sz="1500" u="none" kern="1200" baseline="0">
                <a:solidFill>
                  <a:schemeClr val="tx1"/>
                </a:solidFill>
                <a:latin typeface="+mn-lt"/>
                <a:ea typeface="+mn-ea"/>
                <a:cs typeface="+mn-cs"/>
              </a:defRPr>
            </a:lvl7pPr>
            <a:lvl8pPr marL="2571750" lvl="7" indent="-171450" algn="l" defTabSz="685800" eaLnBrk="1" fontAlgn="base" latinLnBrk="0" hangingPunct="1">
              <a:lnSpc>
                <a:spcPct val="100000"/>
              </a:lnSpc>
              <a:spcBef>
                <a:spcPct val="20000"/>
              </a:spcBef>
              <a:spcAft>
                <a:spcPct val="0"/>
              </a:spcAft>
              <a:buFont typeface="Wingdings" panose="05000000000000000000" pitchFamily="2" charset="2"/>
              <a:buChar char="ü"/>
              <a:defRPr sz="1500" u="none" kern="1200" baseline="0">
                <a:solidFill>
                  <a:schemeClr val="tx1"/>
                </a:solidFill>
                <a:latin typeface="+mn-lt"/>
                <a:ea typeface="+mn-ea"/>
                <a:cs typeface="+mn-cs"/>
              </a:defRPr>
            </a:lvl8pPr>
            <a:lvl9pPr marL="2914650" lvl="8" indent="-171450" algn="l" defTabSz="685800" eaLnBrk="1" fontAlgn="base" latinLnBrk="0" hangingPunct="1">
              <a:lnSpc>
                <a:spcPct val="100000"/>
              </a:lnSpc>
              <a:spcBef>
                <a:spcPct val="20000"/>
              </a:spcBef>
              <a:spcAft>
                <a:spcPct val="0"/>
              </a:spcAft>
              <a:buFont typeface="Wingdings" panose="05000000000000000000" pitchFamily="2" charset="2"/>
              <a:buChar char="ü"/>
              <a:defRPr sz="1500" u="none" kern="1200" baseline="0">
                <a:solidFill>
                  <a:schemeClr val="tx1"/>
                </a:solidFill>
                <a:latin typeface="+mn-lt"/>
                <a:ea typeface="+mn-ea"/>
                <a:cs typeface="+mn-cs"/>
              </a:defRPr>
            </a:lvl9pPr>
          </a:lstStyle>
          <a:p>
            <a:pPr eaLnBrk="1" hangingPunct="1">
              <a:lnSpc>
                <a:spcPct val="150000"/>
              </a:lnSpc>
              <a:spcBef>
                <a:spcPts val="0"/>
              </a:spcBef>
            </a:pPr>
            <a:r>
              <a:rPr lang="zh-CN" altLang="en-US" sz="1800" b="1" dirty="0">
                <a:solidFill>
                  <a:srgbClr val="000066"/>
                </a:solidFill>
                <a:latin typeface="微软雅黑" panose="020B0503020204020204" pitchFamily="34" charset="-122"/>
                <a:ea typeface="微软雅黑" panose="020B0503020204020204" pitchFamily="34" charset="-122"/>
              </a:rPr>
              <a:t>基于图像局部的梯度方向，分配给每个关键点位置一个或多个方向。使用图像梯度的方法求取局部结构的稳定方向。</a:t>
            </a:r>
            <a:endParaRPr lang="en-US" altLang="zh-CN" sz="1800" b="1" dirty="0">
              <a:solidFill>
                <a:srgbClr val="000066"/>
              </a:solidFill>
              <a:latin typeface="微软雅黑" panose="020B0503020204020204" pitchFamily="34" charset="-122"/>
              <a:ea typeface="微软雅黑" panose="020B0503020204020204" pitchFamily="34" charset="-122"/>
            </a:endParaRPr>
          </a:p>
        </p:txBody>
      </p:sp>
      <p:graphicFrame>
        <p:nvGraphicFramePr>
          <p:cNvPr id="9" name="对象 8"/>
          <p:cNvGraphicFramePr>
            <a:graphicFrameLocks noChangeAspect="1"/>
          </p:cNvGraphicFramePr>
          <p:nvPr/>
        </p:nvGraphicFramePr>
        <p:xfrm>
          <a:off x="2160818" y="2743346"/>
          <a:ext cx="2536364" cy="288000"/>
        </p:xfrm>
        <a:graphic>
          <a:graphicData uri="http://schemas.openxmlformats.org/presentationml/2006/ole">
            <mc:AlternateContent xmlns:mc="http://schemas.openxmlformats.org/markup-compatibility/2006">
              <mc:Choice xmlns:v="urn:schemas-microsoft-com:vml" Requires="v">
                <p:oleObj spid="_x0000_s41993" name="Equation" r:id="rId1" imgW="42976800" imgH="4876800" progId="Equation.DSMT4">
                  <p:embed/>
                </p:oleObj>
              </mc:Choice>
              <mc:Fallback>
                <p:oleObj name="Equation" r:id="rId1" imgW="42976800" imgH="4876800" progId="Equation.DSMT4">
                  <p:embed/>
                  <p:pic>
                    <p:nvPicPr>
                      <p:cNvPr id="0" name="对象 8"/>
                      <p:cNvPicPr/>
                      <p:nvPr/>
                    </p:nvPicPr>
                    <p:blipFill>
                      <a:blip r:embed="rId2"/>
                      <a:stretch>
                        <a:fillRect/>
                      </a:stretch>
                    </p:blipFill>
                    <p:spPr>
                      <a:xfrm>
                        <a:off x="2160818" y="2743346"/>
                        <a:ext cx="2536364" cy="288000"/>
                      </a:xfrm>
                      <a:prstGeom prst="rect">
                        <a:avLst/>
                      </a:prstGeom>
                    </p:spPr>
                  </p:pic>
                </p:oleObj>
              </mc:Fallback>
            </mc:AlternateContent>
          </a:graphicData>
        </a:graphic>
      </p:graphicFrame>
      <p:sp>
        <p:nvSpPr>
          <p:cNvPr id="8" name="文本框 7"/>
          <p:cNvSpPr txBox="1"/>
          <p:nvPr/>
        </p:nvSpPr>
        <p:spPr>
          <a:xfrm>
            <a:off x="629842" y="2304000"/>
            <a:ext cx="5800940" cy="584775"/>
          </a:xfrm>
          <a:prstGeom prst="rect">
            <a:avLst/>
          </a:prstGeom>
          <a:noFill/>
        </p:spPr>
        <p:txBody>
          <a:bodyPr wrap="square">
            <a:spAutoFit/>
          </a:bodyPr>
          <a:lstStyle/>
          <a:p>
            <a:r>
              <a:rPr lang="en-US" altLang="zh-CN" sz="1600" b="1" dirty="0">
                <a:solidFill>
                  <a:srgbClr val="000066"/>
                </a:solidFill>
                <a:latin typeface="微软雅黑" panose="020B0503020204020204" pitchFamily="34" charset="-122"/>
                <a:ea typeface="微软雅黑" panose="020B0503020204020204" pitchFamily="34" charset="-122"/>
              </a:rPr>
              <a:t>a)</a:t>
            </a:r>
            <a:r>
              <a:rPr lang="zh-CN" altLang="en-US" sz="1600" b="1" dirty="0">
                <a:solidFill>
                  <a:srgbClr val="000066"/>
                </a:solidFill>
                <a:latin typeface="微软雅黑" panose="020B0503020204020204" pitchFamily="34" charset="-122"/>
                <a:ea typeface="微软雅黑" panose="020B0503020204020204" pitchFamily="34" charset="-122"/>
              </a:rPr>
              <a:t> 对于已检测到的特征点，尺度值 </a:t>
            </a:r>
            <a:r>
              <a:rPr lang="en-US" altLang="zh-CN" sz="1600" b="1" dirty="0">
                <a:solidFill>
                  <a:srgbClr val="000066"/>
                </a:solidFill>
                <a:latin typeface="微软雅黑" panose="020B0503020204020204" pitchFamily="34" charset="-122"/>
                <a:ea typeface="微软雅黑" panose="020B0503020204020204" pitchFamily="34" charset="-122"/>
              </a:rPr>
              <a:t>σ </a:t>
            </a:r>
            <a:r>
              <a:rPr lang="zh-CN" altLang="en-US" sz="1600" b="1" dirty="0">
                <a:solidFill>
                  <a:srgbClr val="000066"/>
                </a:solidFill>
                <a:latin typeface="微软雅黑" panose="020B0503020204020204" pitchFamily="34" charset="-122"/>
                <a:ea typeface="微软雅黑" panose="020B0503020204020204" pitchFamily="34" charset="-122"/>
              </a:rPr>
              <a:t>，求得最接近</a:t>
            </a:r>
            <a:r>
              <a:rPr lang="en-US" altLang="zh-CN" sz="1600" b="1" dirty="0">
                <a:solidFill>
                  <a:srgbClr val="000066"/>
                </a:solidFill>
                <a:latin typeface="微软雅黑" panose="020B0503020204020204" pitchFamily="34" charset="-122"/>
                <a:ea typeface="微软雅黑" panose="020B0503020204020204" pitchFamily="34" charset="-122"/>
              </a:rPr>
              <a:t>σ</a:t>
            </a:r>
            <a:r>
              <a:rPr lang="zh-CN" altLang="en-US" sz="1600" b="1" dirty="0">
                <a:solidFill>
                  <a:srgbClr val="000066"/>
                </a:solidFill>
                <a:latin typeface="微软雅黑" panose="020B0503020204020204" pitchFamily="34" charset="-122"/>
                <a:ea typeface="微软雅黑" panose="020B0503020204020204" pitchFamily="34" charset="-122"/>
              </a:rPr>
              <a:t>的高斯图像：</a:t>
            </a:r>
            <a:endParaRPr lang="zh-CN" altLang="en-US" sz="1600" b="1" dirty="0">
              <a:solidFill>
                <a:srgbClr val="000066"/>
              </a:solidFill>
              <a:latin typeface="微软雅黑" panose="020B0503020204020204" pitchFamily="34" charset="-122"/>
              <a:ea typeface="微软雅黑" panose="020B0503020204020204" pitchFamily="34" charset="-122"/>
            </a:endParaRPr>
          </a:p>
        </p:txBody>
      </p:sp>
      <p:sp>
        <p:nvSpPr>
          <p:cNvPr id="14" name="文本框 13"/>
          <p:cNvSpPr txBox="1"/>
          <p:nvPr/>
        </p:nvSpPr>
        <p:spPr>
          <a:xfrm>
            <a:off x="629842" y="3207087"/>
            <a:ext cx="3429000" cy="338554"/>
          </a:xfrm>
          <a:prstGeom prst="rect">
            <a:avLst/>
          </a:prstGeom>
          <a:noFill/>
        </p:spPr>
        <p:txBody>
          <a:bodyPr wrap="square">
            <a:spAutoFit/>
          </a:bodyPr>
          <a:lstStyle/>
          <a:p>
            <a:r>
              <a:rPr lang="en-US" altLang="zh-CN" sz="1600" b="1" dirty="0">
                <a:solidFill>
                  <a:srgbClr val="000066"/>
                </a:solidFill>
                <a:latin typeface="微软雅黑" panose="020B0503020204020204" pitchFamily="34" charset="-122"/>
                <a:ea typeface="微软雅黑" panose="020B0503020204020204" pitchFamily="34" charset="-122"/>
              </a:rPr>
              <a:t>b) </a:t>
            </a:r>
            <a:r>
              <a:rPr lang="zh-CN" altLang="en-US" sz="1600" b="1" dirty="0">
                <a:solidFill>
                  <a:srgbClr val="000066"/>
                </a:solidFill>
                <a:latin typeface="微软雅黑" panose="020B0503020204020204" pitchFamily="34" charset="-122"/>
                <a:ea typeface="微软雅黑" panose="020B0503020204020204" pitchFamily="34" charset="-122"/>
              </a:rPr>
              <a:t>该特征点的梯度：</a:t>
            </a:r>
            <a:endParaRPr lang="zh-CN" altLang="en-US" sz="1600" b="1" dirty="0">
              <a:solidFill>
                <a:srgbClr val="000066"/>
              </a:solidFill>
              <a:latin typeface="微软雅黑" panose="020B0503020204020204" pitchFamily="34" charset="-122"/>
              <a:ea typeface="微软雅黑" panose="020B0503020204020204" pitchFamily="34" charset="-122"/>
            </a:endParaRPr>
          </a:p>
        </p:txBody>
      </p:sp>
      <p:graphicFrame>
        <p:nvGraphicFramePr>
          <p:cNvPr id="15" name="对象 14"/>
          <p:cNvGraphicFramePr>
            <a:graphicFrameLocks noChangeAspect="1"/>
          </p:cNvGraphicFramePr>
          <p:nvPr/>
        </p:nvGraphicFramePr>
        <p:xfrm>
          <a:off x="2439000" y="3580594"/>
          <a:ext cx="1980000" cy="648000"/>
        </p:xfrm>
        <a:graphic>
          <a:graphicData uri="http://schemas.openxmlformats.org/presentationml/2006/ole">
            <mc:AlternateContent xmlns:mc="http://schemas.openxmlformats.org/markup-compatibility/2006">
              <mc:Choice xmlns:v="urn:schemas-microsoft-com:vml" Requires="v">
                <p:oleObj spid="_x0000_s41994" name="Equation" r:id="rId3" imgW="33528000" imgH="10972800" progId="Equation.DSMT4">
                  <p:embed/>
                </p:oleObj>
              </mc:Choice>
              <mc:Fallback>
                <p:oleObj name="Equation" r:id="rId3" imgW="33528000" imgH="10972800" progId="Equation.DSMT4">
                  <p:embed/>
                  <p:pic>
                    <p:nvPicPr>
                      <p:cNvPr id="0" name="图片 4"/>
                      <p:cNvPicPr/>
                      <p:nvPr/>
                    </p:nvPicPr>
                    <p:blipFill>
                      <a:blip r:embed="rId4"/>
                      <a:stretch>
                        <a:fillRect/>
                      </a:stretch>
                    </p:blipFill>
                    <p:spPr>
                      <a:xfrm>
                        <a:off x="2439000" y="3580594"/>
                        <a:ext cx="1980000" cy="648000"/>
                      </a:xfrm>
                      <a:prstGeom prst="rect">
                        <a:avLst/>
                      </a:prstGeom>
                    </p:spPr>
                  </p:pic>
                </p:oleObj>
              </mc:Fallback>
            </mc:AlternateContent>
          </a:graphicData>
        </a:graphic>
      </p:graphicFrame>
      <p:sp>
        <p:nvSpPr>
          <p:cNvPr id="18" name="文本框 17"/>
          <p:cNvSpPr txBox="1"/>
          <p:nvPr/>
        </p:nvSpPr>
        <p:spPr>
          <a:xfrm>
            <a:off x="629842" y="4425450"/>
            <a:ext cx="6064652" cy="523220"/>
          </a:xfrm>
          <a:prstGeom prst="rect">
            <a:avLst/>
          </a:prstGeom>
          <a:noFill/>
        </p:spPr>
        <p:txBody>
          <a:bodyPr wrap="square">
            <a:spAutoFit/>
          </a:bodyPr>
          <a:lstStyle/>
          <a:p>
            <a:r>
              <a:rPr lang="zh-CN" altLang="en-US" sz="1400" b="1" dirty="0">
                <a:solidFill>
                  <a:srgbClr val="000066"/>
                </a:solidFill>
                <a:latin typeface="微软雅黑" panose="020B0503020204020204" pitchFamily="34" charset="-122"/>
                <a:ea typeface="微软雅黑" panose="020B0503020204020204" pitchFamily="34" charset="-122"/>
              </a:rPr>
              <a:t>梯度模值需加权处理，采用圆形高斯加权函数，计算以特征点为中心，以 </a:t>
            </a:r>
            <a:r>
              <a:rPr lang="en-US" altLang="zh-CN" sz="1400" b="1" dirty="0">
                <a:solidFill>
                  <a:srgbClr val="000066"/>
                </a:solidFill>
                <a:latin typeface="微软雅黑" panose="020B0503020204020204" pitchFamily="34" charset="-122"/>
                <a:ea typeface="微软雅黑" panose="020B0503020204020204" pitchFamily="34" charset="-122"/>
              </a:rPr>
              <a:t>3×1.5σ</a:t>
            </a:r>
            <a:r>
              <a:rPr lang="zh-CN" altLang="en-US" sz="1400" b="1" dirty="0">
                <a:solidFill>
                  <a:srgbClr val="000066"/>
                </a:solidFill>
                <a:latin typeface="微软雅黑" panose="020B0503020204020204" pitchFamily="34" charset="-122"/>
                <a:ea typeface="微软雅黑" panose="020B0503020204020204" pitchFamily="34" charset="-122"/>
              </a:rPr>
              <a:t>为半径的区域内模值和方向。</a:t>
            </a:r>
            <a:endParaRPr lang="zh-CN" altLang="en-US" sz="1400" b="1" dirty="0">
              <a:solidFill>
                <a:srgbClr val="000066"/>
              </a:solidFill>
              <a:latin typeface="微软雅黑" panose="020B0503020204020204" pitchFamily="34" charset="-122"/>
              <a:ea typeface="微软雅黑" panose="020B0503020204020204" pitchFamily="34" charset="-122"/>
            </a:endParaRPr>
          </a:p>
        </p:txBody>
      </p:sp>
      <p:sp>
        <p:nvSpPr>
          <p:cNvPr id="16" name="灯片编号占位符 19"/>
          <p:cNvSpPr txBox="1"/>
          <p:nvPr/>
        </p:nvSpPr>
        <p:spPr>
          <a:xfrm>
            <a:off x="4843463" y="4767264"/>
            <a:ext cx="1543050" cy="273844"/>
          </a:xfrm>
          <a:prstGeom prst="rect">
            <a:avLst/>
          </a:prstGeom>
        </p:spPr>
        <p:txBody>
          <a:bodyPr vert="horz" lIns="91440" tIns="45720" rIns="91440" bIns="45720" rtlCol="0" anchor="ctr"/>
          <a:lstStyle>
            <a:defPPr>
              <a:defRPr lang="zh-CN"/>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8F63A3B-78C7-47BE-AE5E-E10140E04643}" type="slidenum">
              <a:rPr lang="en-US" sz="1200" smtClean="0">
                <a:solidFill>
                  <a:srgbClr val="000000"/>
                </a:solidFill>
                <a:latin typeface="Calibri" panose="020F0502020204030204"/>
              </a:rPr>
            </a:fld>
            <a:endParaRPr lang="en-US" sz="1200" dirty="0">
              <a:solidFill>
                <a:srgbClr val="000000"/>
              </a:solidFill>
              <a:latin typeface="Calibri" panose="020F0502020204030204"/>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8193"/>
          <p:cNvSpPr txBox="1">
            <a:spLocks noChangeArrowheads="1"/>
          </p:cNvSpPr>
          <p:nvPr/>
        </p:nvSpPr>
        <p:spPr bwMode="auto">
          <a:xfrm>
            <a:off x="629842" y="86202"/>
            <a:ext cx="2448638" cy="422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l" rtl="0" eaLnBrk="0" fontAlgn="base" hangingPunct="0">
              <a:spcBef>
                <a:spcPct val="0"/>
              </a:spcBef>
              <a:spcAft>
                <a:spcPct val="0"/>
              </a:spcAft>
              <a:defRPr sz="2400" b="1" kern="1200">
                <a:solidFill>
                  <a:srgbClr val="0000FF"/>
                </a:solidFill>
                <a:latin typeface="+mj-lt"/>
                <a:ea typeface="+mj-ea"/>
                <a:cs typeface="+mj-cs"/>
              </a:defRPr>
            </a:lvl1pPr>
            <a:lvl2pPr algn="l" rtl="0" eaLnBrk="0" fontAlgn="base" hangingPunct="0">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2pPr>
            <a:lvl3pPr algn="l" rtl="0" eaLnBrk="0" fontAlgn="base" hangingPunct="0">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3pPr>
            <a:lvl4pPr algn="l" rtl="0" eaLnBrk="0" fontAlgn="base" hangingPunct="0">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4pPr>
            <a:lvl5pPr algn="l" rtl="0" eaLnBrk="0" fontAlgn="base" hangingPunct="0">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5pPr>
            <a:lvl6pPr marL="342900" algn="l" rtl="0" fontAlgn="base">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6pPr>
            <a:lvl7pPr marL="685800" algn="l" rtl="0" fontAlgn="base">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7pPr>
            <a:lvl8pPr marL="1028700" algn="l" rtl="0" fontAlgn="base">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8pPr>
            <a:lvl9pPr marL="1371600" algn="l" rtl="0" fontAlgn="base">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9pPr>
          </a:lstStyle>
          <a:p>
            <a:pPr eaLnBrk="1" hangingPunct="1"/>
            <a:r>
              <a:rPr lang="zh-CN" altLang="en-US" sz="1600" dirty="0">
                <a:solidFill>
                  <a:srgbClr val="000000"/>
                </a:solidFill>
                <a:latin typeface="微软雅黑" panose="020B0503020204020204" pitchFamily="34" charset="-122"/>
                <a:ea typeface="微软雅黑" panose="020B0503020204020204" pitchFamily="34" charset="-122"/>
                <a:cs typeface="+mn-cs"/>
              </a:rPr>
              <a:t>二、手工特征技术</a:t>
            </a:r>
            <a:endParaRPr lang="en-US" altLang="zh-CN" sz="1600" dirty="0">
              <a:solidFill>
                <a:srgbClr val="000000"/>
              </a:solidFill>
              <a:latin typeface="微软雅黑" panose="020B0503020204020204" pitchFamily="34" charset="-122"/>
              <a:ea typeface="微软雅黑" panose="020B0503020204020204" pitchFamily="34" charset="-122"/>
              <a:cs typeface="+mn-cs"/>
            </a:endParaRPr>
          </a:p>
        </p:txBody>
      </p:sp>
      <p:sp>
        <p:nvSpPr>
          <p:cNvPr id="3" name="文本框 2"/>
          <p:cNvSpPr txBox="1"/>
          <p:nvPr/>
        </p:nvSpPr>
        <p:spPr>
          <a:xfrm>
            <a:off x="5361708" y="162538"/>
            <a:ext cx="1201017" cy="338554"/>
          </a:xfrm>
          <a:prstGeom prst="rect">
            <a:avLst/>
          </a:prstGeom>
          <a:noFill/>
        </p:spPr>
        <p:txBody>
          <a:bodyPr wrap="square" rtlCol="0">
            <a:spAutoFit/>
          </a:bodyPr>
          <a:lstStyle/>
          <a:p>
            <a:pPr algn="ctr"/>
            <a:r>
              <a:rPr lang="en-US" altLang="zh-CN" sz="1600" b="1" dirty="0">
                <a:solidFill>
                  <a:prstClr val="white"/>
                </a:solidFill>
                <a:latin typeface="微软雅黑" panose="020B0503020204020204" pitchFamily="34" charset="-122"/>
                <a:ea typeface="微软雅黑" panose="020B0503020204020204" pitchFamily="34" charset="-122"/>
              </a:rPr>
              <a:t>SIFT</a:t>
            </a:r>
            <a:r>
              <a:rPr lang="zh-CN" altLang="en-US" sz="1600" b="1" dirty="0">
                <a:solidFill>
                  <a:prstClr val="white"/>
                </a:solidFill>
                <a:latin typeface="微软雅黑" panose="020B0503020204020204" pitchFamily="34" charset="-122"/>
                <a:ea typeface="微软雅黑" panose="020B0503020204020204" pitchFamily="34" charset="-122"/>
              </a:rPr>
              <a:t>步骤</a:t>
            </a:r>
            <a:endParaRPr lang="zh-CN" altLang="en-US" sz="1600" b="1" dirty="0">
              <a:solidFill>
                <a:prstClr val="white"/>
              </a:solidFill>
              <a:latin typeface="微软雅黑" panose="020B0503020204020204" pitchFamily="34" charset="-122"/>
              <a:ea typeface="微软雅黑" panose="020B0503020204020204" pitchFamily="34" charset="-122"/>
            </a:endParaRPr>
          </a:p>
        </p:txBody>
      </p:sp>
      <p:sp>
        <p:nvSpPr>
          <p:cNvPr id="4" name="文本占位符 11266"/>
          <p:cNvSpPr txBox="1">
            <a:spLocks noChangeArrowheads="1"/>
          </p:cNvSpPr>
          <p:nvPr/>
        </p:nvSpPr>
        <p:spPr bwMode="auto">
          <a:xfrm>
            <a:off x="390525" y="501092"/>
            <a:ext cx="6172200" cy="528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257175" indent="-257175" algn="l" rtl="0" eaLnBrk="0" fontAlgn="base" hangingPunct="0">
              <a:spcBef>
                <a:spcPct val="20000"/>
              </a:spcBef>
              <a:spcAft>
                <a:spcPct val="0"/>
              </a:spcAft>
              <a:buClr>
                <a:srgbClr val="006600"/>
              </a:buClr>
              <a:buSzPct val="90000"/>
              <a:buFont typeface="Wingdings" panose="05000000000000000000" pitchFamily="2" charset="2"/>
              <a:buChar char="p"/>
              <a:defRPr sz="2100" kern="1200">
                <a:solidFill>
                  <a:srgbClr val="0066CC"/>
                </a:solidFill>
                <a:latin typeface="+mn-lt"/>
                <a:ea typeface="+mn-ea"/>
                <a:cs typeface="+mn-cs"/>
              </a:defRPr>
            </a:lvl1pPr>
            <a:lvl2pPr marL="557530" lvl="1" indent="-214630" algn="l" rtl="0" eaLnBrk="0" fontAlgn="base" hangingPunct="0">
              <a:spcBef>
                <a:spcPct val="20000"/>
              </a:spcBef>
              <a:spcAft>
                <a:spcPct val="0"/>
              </a:spcAft>
              <a:buClr>
                <a:srgbClr val="006600"/>
              </a:buClr>
              <a:buSzPct val="90000"/>
              <a:buFont typeface="Wingdings" panose="05000000000000000000" pitchFamily="2" charset="2"/>
              <a:buChar char="u"/>
              <a:defRPr sz="1800" kern="1200">
                <a:solidFill>
                  <a:srgbClr val="0033CC"/>
                </a:solidFill>
                <a:latin typeface="+mn-lt"/>
                <a:ea typeface="+mn-ea"/>
                <a:cs typeface="+mn-cs"/>
              </a:defRPr>
            </a:lvl2pPr>
            <a:lvl3pPr marL="857250" lvl="2" indent="-171450" algn="l" rtl="0" eaLnBrk="0" fontAlgn="base" hangingPunct="0">
              <a:spcBef>
                <a:spcPct val="20000"/>
              </a:spcBef>
              <a:spcAft>
                <a:spcPct val="0"/>
              </a:spcAft>
              <a:buClr>
                <a:srgbClr val="006600"/>
              </a:buClr>
              <a:buFont typeface="Wingdings" panose="05000000000000000000" pitchFamily="2" charset="2"/>
              <a:buChar char="l"/>
              <a:defRPr sz="1500" kern="1200">
                <a:solidFill>
                  <a:schemeClr val="tx1"/>
                </a:solidFill>
                <a:latin typeface="+mn-lt"/>
                <a:ea typeface="+mn-ea"/>
                <a:cs typeface="+mn-cs"/>
              </a:defRPr>
            </a:lvl3pPr>
            <a:lvl4pPr marL="1200150" lvl="3" indent="-171450" algn="l" rtl="0" eaLnBrk="0" fontAlgn="base" hangingPunct="0">
              <a:spcBef>
                <a:spcPct val="20000"/>
              </a:spcBef>
              <a:spcAft>
                <a:spcPct val="0"/>
              </a:spcAft>
              <a:buFont typeface="Wingdings" panose="05000000000000000000" pitchFamily="2" charset="2"/>
              <a:buChar char="l"/>
              <a:defRPr sz="1500" kern="1200">
                <a:solidFill>
                  <a:schemeClr val="tx1"/>
                </a:solidFill>
                <a:latin typeface="+mn-lt"/>
                <a:ea typeface="+mn-ea"/>
                <a:cs typeface="+mn-cs"/>
              </a:defRPr>
            </a:lvl4pPr>
            <a:lvl5pPr marL="1543050" lvl="4" indent="-171450" algn="l" rtl="0" eaLnBrk="0" fontAlgn="base" hangingPunct="0">
              <a:spcBef>
                <a:spcPct val="20000"/>
              </a:spcBef>
              <a:spcAft>
                <a:spcPct val="0"/>
              </a:spcAft>
              <a:buFont typeface="Wingdings" panose="05000000000000000000" pitchFamily="2" charset="2"/>
              <a:buChar char="ü"/>
              <a:defRPr sz="1500" kern="1200">
                <a:solidFill>
                  <a:schemeClr val="tx1"/>
                </a:solidFill>
                <a:latin typeface="+mn-lt"/>
                <a:ea typeface="+mn-ea"/>
                <a:cs typeface="+mn-cs"/>
              </a:defRPr>
            </a:lvl5pPr>
            <a:lvl6pPr marL="1885950" lvl="5" indent="-171450" algn="l" defTabSz="685800" eaLnBrk="1" fontAlgn="base" latinLnBrk="0" hangingPunct="1">
              <a:lnSpc>
                <a:spcPct val="100000"/>
              </a:lnSpc>
              <a:spcBef>
                <a:spcPct val="20000"/>
              </a:spcBef>
              <a:spcAft>
                <a:spcPct val="0"/>
              </a:spcAft>
              <a:buFont typeface="Wingdings" panose="05000000000000000000" pitchFamily="2" charset="2"/>
              <a:buChar char="ü"/>
              <a:defRPr sz="1500" u="none" kern="1200" baseline="0">
                <a:solidFill>
                  <a:schemeClr val="tx1"/>
                </a:solidFill>
                <a:latin typeface="+mn-lt"/>
                <a:ea typeface="+mn-ea"/>
                <a:cs typeface="+mn-cs"/>
              </a:defRPr>
            </a:lvl6pPr>
            <a:lvl7pPr marL="2228850" lvl="6" indent="-171450" algn="l" defTabSz="685800" eaLnBrk="1" fontAlgn="base" latinLnBrk="0" hangingPunct="1">
              <a:lnSpc>
                <a:spcPct val="100000"/>
              </a:lnSpc>
              <a:spcBef>
                <a:spcPct val="20000"/>
              </a:spcBef>
              <a:spcAft>
                <a:spcPct val="0"/>
              </a:spcAft>
              <a:buFont typeface="Wingdings" panose="05000000000000000000" pitchFamily="2" charset="2"/>
              <a:buChar char="ü"/>
              <a:defRPr sz="1500" u="none" kern="1200" baseline="0">
                <a:solidFill>
                  <a:schemeClr val="tx1"/>
                </a:solidFill>
                <a:latin typeface="+mn-lt"/>
                <a:ea typeface="+mn-ea"/>
                <a:cs typeface="+mn-cs"/>
              </a:defRPr>
            </a:lvl7pPr>
            <a:lvl8pPr marL="2571750" lvl="7" indent="-171450" algn="l" defTabSz="685800" eaLnBrk="1" fontAlgn="base" latinLnBrk="0" hangingPunct="1">
              <a:lnSpc>
                <a:spcPct val="100000"/>
              </a:lnSpc>
              <a:spcBef>
                <a:spcPct val="20000"/>
              </a:spcBef>
              <a:spcAft>
                <a:spcPct val="0"/>
              </a:spcAft>
              <a:buFont typeface="Wingdings" panose="05000000000000000000" pitchFamily="2" charset="2"/>
              <a:buChar char="ü"/>
              <a:defRPr sz="1500" u="none" kern="1200" baseline="0">
                <a:solidFill>
                  <a:schemeClr val="tx1"/>
                </a:solidFill>
                <a:latin typeface="+mn-lt"/>
                <a:ea typeface="+mn-ea"/>
                <a:cs typeface="+mn-cs"/>
              </a:defRPr>
            </a:lvl8pPr>
            <a:lvl9pPr marL="2914650" lvl="8" indent="-171450" algn="l" defTabSz="685800" eaLnBrk="1" fontAlgn="base" latinLnBrk="0" hangingPunct="1">
              <a:lnSpc>
                <a:spcPct val="100000"/>
              </a:lnSpc>
              <a:spcBef>
                <a:spcPct val="20000"/>
              </a:spcBef>
              <a:spcAft>
                <a:spcPct val="0"/>
              </a:spcAft>
              <a:buFont typeface="Wingdings" panose="05000000000000000000" pitchFamily="2" charset="2"/>
              <a:buChar char="ü"/>
              <a:defRPr sz="1500" u="none" kern="1200" baseline="0">
                <a:solidFill>
                  <a:schemeClr val="tx1"/>
                </a:solidFill>
                <a:latin typeface="+mn-lt"/>
                <a:ea typeface="+mn-ea"/>
                <a:cs typeface="+mn-cs"/>
              </a:defRPr>
            </a:lvl9pPr>
          </a:lstStyle>
          <a:p>
            <a:pPr marL="0" indent="0" eaLnBrk="1" hangingPunct="1">
              <a:lnSpc>
                <a:spcPct val="150000"/>
              </a:lnSpc>
              <a:buFont typeface="Wingdings" panose="05000000000000000000" pitchFamily="2" charset="2"/>
              <a:buNone/>
            </a:pPr>
            <a:r>
              <a:rPr lang="en-US" altLang="zh-CN" sz="1800" b="1" dirty="0">
                <a:solidFill>
                  <a:srgbClr val="000066"/>
                </a:solidFill>
                <a:latin typeface="微软雅黑" panose="020B0503020204020204" pitchFamily="34" charset="-122"/>
                <a:ea typeface="微软雅黑" panose="020B0503020204020204" pitchFamily="34" charset="-122"/>
              </a:rPr>
              <a:t>3</a:t>
            </a:r>
            <a:r>
              <a:rPr lang="zh-CN" altLang="en-US" sz="1800" b="1" dirty="0">
                <a:solidFill>
                  <a:srgbClr val="000066"/>
                </a:solidFill>
                <a:latin typeface="微软雅黑" panose="020B0503020204020204" pitchFamily="34" charset="-122"/>
                <a:ea typeface="微软雅黑" panose="020B0503020204020204" pitchFamily="34" charset="-122"/>
              </a:rPr>
              <a:t>、关键点方向分配</a:t>
            </a:r>
            <a:endParaRPr lang="en-US" altLang="zh-CN" sz="1600" b="1" dirty="0">
              <a:solidFill>
                <a:srgbClr val="000066"/>
              </a:solidFill>
              <a:latin typeface="微软雅黑" panose="020B0503020204020204" pitchFamily="34" charset="-122"/>
              <a:ea typeface="微软雅黑" panose="020B0503020204020204" pitchFamily="34" charset="-122"/>
            </a:endParaRPr>
          </a:p>
        </p:txBody>
      </p:sp>
      <p:graphicFrame>
        <p:nvGraphicFramePr>
          <p:cNvPr id="9" name="对象 8"/>
          <p:cNvGraphicFramePr>
            <a:graphicFrameLocks noChangeAspect="1"/>
          </p:cNvGraphicFramePr>
          <p:nvPr/>
        </p:nvGraphicFramePr>
        <p:xfrm>
          <a:off x="879476" y="1444620"/>
          <a:ext cx="5020443" cy="360000"/>
        </p:xfrm>
        <a:graphic>
          <a:graphicData uri="http://schemas.openxmlformats.org/presentationml/2006/ole">
            <mc:AlternateContent xmlns:mc="http://schemas.openxmlformats.org/markup-compatibility/2006">
              <mc:Choice xmlns:v="urn:schemas-microsoft-com:vml" Requires="v">
                <p:oleObj spid="_x0000_s43017" name="Equation" r:id="rId1" imgW="93878400" imgH="6705600" progId="Equation.DSMT4">
                  <p:embed/>
                </p:oleObj>
              </mc:Choice>
              <mc:Fallback>
                <p:oleObj name="Equation" r:id="rId1" imgW="93878400" imgH="6705600" progId="Equation.DSMT4">
                  <p:embed/>
                  <p:pic>
                    <p:nvPicPr>
                      <p:cNvPr id="0" name="对象 8"/>
                      <p:cNvPicPr/>
                      <p:nvPr/>
                    </p:nvPicPr>
                    <p:blipFill>
                      <a:blip r:embed="rId2"/>
                      <a:stretch>
                        <a:fillRect/>
                      </a:stretch>
                    </p:blipFill>
                    <p:spPr>
                      <a:xfrm>
                        <a:off x="879476" y="1444620"/>
                        <a:ext cx="5020443" cy="360000"/>
                      </a:xfrm>
                      <a:prstGeom prst="rect">
                        <a:avLst/>
                      </a:prstGeom>
                    </p:spPr>
                  </p:pic>
                </p:oleObj>
              </mc:Fallback>
            </mc:AlternateContent>
          </a:graphicData>
        </a:graphic>
      </p:graphicFrame>
      <p:sp>
        <p:nvSpPr>
          <p:cNvPr id="8" name="文本框 7"/>
          <p:cNvSpPr txBox="1"/>
          <p:nvPr/>
        </p:nvSpPr>
        <p:spPr>
          <a:xfrm>
            <a:off x="629842" y="1035144"/>
            <a:ext cx="5800940" cy="338554"/>
          </a:xfrm>
          <a:prstGeom prst="rect">
            <a:avLst/>
          </a:prstGeom>
          <a:noFill/>
        </p:spPr>
        <p:txBody>
          <a:bodyPr wrap="square">
            <a:spAutoFit/>
          </a:bodyPr>
          <a:lstStyle/>
          <a:p>
            <a:r>
              <a:rPr lang="en-US" altLang="zh-CN" sz="1600" b="1" dirty="0">
                <a:solidFill>
                  <a:srgbClr val="000066"/>
                </a:solidFill>
                <a:latin typeface="微软雅黑" panose="020B0503020204020204" pitchFamily="34" charset="-122"/>
                <a:ea typeface="微软雅黑" panose="020B0503020204020204" pitchFamily="34" charset="-122"/>
              </a:rPr>
              <a:t>c) </a:t>
            </a:r>
            <a:r>
              <a:rPr lang="zh-CN" altLang="en-US" sz="1600" b="1" dirty="0">
                <a:solidFill>
                  <a:srgbClr val="000066"/>
                </a:solidFill>
                <a:latin typeface="微软雅黑" panose="020B0503020204020204" pitchFamily="34" charset="-122"/>
                <a:ea typeface="微软雅黑" panose="020B0503020204020204" pitchFamily="34" charset="-122"/>
              </a:rPr>
              <a:t>计算关键点邻域内图像梯度的模值和方向：</a:t>
            </a:r>
            <a:endParaRPr lang="zh-CN" altLang="en-US" sz="1600" b="1" dirty="0">
              <a:solidFill>
                <a:srgbClr val="000066"/>
              </a:solidFill>
              <a:latin typeface="微软雅黑" panose="020B0503020204020204" pitchFamily="34" charset="-122"/>
              <a:ea typeface="微软雅黑" panose="020B0503020204020204" pitchFamily="34" charset="-122"/>
            </a:endParaRPr>
          </a:p>
        </p:txBody>
      </p:sp>
      <p:sp>
        <p:nvSpPr>
          <p:cNvPr id="14" name="文本框 13"/>
          <p:cNvSpPr txBox="1"/>
          <p:nvPr/>
        </p:nvSpPr>
        <p:spPr>
          <a:xfrm>
            <a:off x="629842" y="2793773"/>
            <a:ext cx="4861695" cy="338554"/>
          </a:xfrm>
          <a:prstGeom prst="rect">
            <a:avLst/>
          </a:prstGeom>
          <a:noFill/>
        </p:spPr>
        <p:txBody>
          <a:bodyPr wrap="square">
            <a:spAutoFit/>
          </a:bodyPr>
          <a:lstStyle/>
          <a:p>
            <a:r>
              <a:rPr lang="en-US" altLang="zh-CN" sz="1600" b="1" dirty="0">
                <a:solidFill>
                  <a:srgbClr val="000066"/>
                </a:solidFill>
                <a:latin typeface="微软雅黑" panose="020B0503020204020204" pitchFamily="34" charset="-122"/>
                <a:ea typeface="微软雅黑" panose="020B0503020204020204" pitchFamily="34" charset="-122"/>
              </a:rPr>
              <a:t>d) </a:t>
            </a:r>
            <a:r>
              <a:rPr lang="zh-CN" altLang="en-US" sz="1600" b="1" dirty="0">
                <a:solidFill>
                  <a:srgbClr val="000066"/>
                </a:solidFill>
                <a:latin typeface="微软雅黑" panose="020B0503020204020204" pitchFamily="34" charset="-122"/>
                <a:ea typeface="微软雅黑" panose="020B0503020204020204" pitchFamily="34" charset="-122"/>
              </a:rPr>
              <a:t>用梯度直方图统计邻域内像素的梯度和方向：</a:t>
            </a:r>
            <a:endParaRPr lang="zh-CN" altLang="en-US" sz="1600" b="1" dirty="0">
              <a:solidFill>
                <a:srgbClr val="000066"/>
              </a:solidFill>
              <a:latin typeface="微软雅黑" panose="020B0503020204020204" pitchFamily="34" charset="-122"/>
              <a:ea typeface="微软雅黑" panose="020B0503020204020204" pitchFamily="34" charset="-122"/>
            </a:endParaRPr>
          </a:p>
        </p:txBody>
      </p:sp>
      <p:graphicFrame>
        <p:nvGraphicFramePr>
          <p:cNvPr id="15" name="对象 14"/>
          <p:cNvGraphicFramePr>
            <a:graphicFrameLocks noChangeAspect="1"/>
          </p:cNvGraphicFramePr>
          <p:nvPr/>
        </p:nvGraphicFramePr>
        <p:xfrm>
          <a:off x="887413" y="1874838"/>
          <a:ext cx="3336925" cy="598487"/>
        </p:xfrm>
        <a:graphic>
          <a:graphicData uri="http://schemas.openxmlformats.org/presentationml/2006/ole">
            <mc:AlternateContent xmlns:mc="http://schemas.openxmlformats.org/markup-compatibility/2006">
              <mc:Choice xmlns:v="urn:schemas-microsoft-com:vml" Requires="v">
                <p:oleObj spid="_x0000_s43018" name="Equation" r:id="rId3" imgW="61264800" imgH="10972800" progId="Equation.DSMT4">
                  <p:embed/>
                </p:oleObj>
              </mc:Choice>
              <mc:Fallback>
                <p:oleObj name="Equation" r:id="rId3" imgW="61264800" imgH="10972800" progId="Equation.DSMT4">
                  <p:embed/>
                  <p:pic>
                    <p:nvPicPr>
                      <p:cNvPr id="0" name="对象 14"/>
                      <p:cNvPicPr/>
                      <p:nvPr/>
                    </p:nvPicPr>
                    <p:blipFill>
                      <a:blip r:embed="rId4"/>
                      <a:stretch>
                        <a:fillRect/>
                      </a:stretch>
                    </p:blipFill>
                    <p:spPr>
                      <a:xfrm>
                        <a:off x="887413" y="1874838"/>
                        <a:ext cx="3336925" cy="598487"/>
                      </a:xfrm>
                      <a:prstGeom prst="rect">
                        <a:avLst/>
                      </a:prstGeom>
                    </p:spPr>
                  </p:pic>
                </p:oleObj>
              </mc:Fallback>
            </mc:AlternateContent>
          </a:graphicData>
        </a:graphic>
      </p:graphicFrame>
      <p:sp>
        <p:nvSpPr>
          <p:cNvPr id="13" name="文本框 12"/>
          <p:cNvSpPr txBox="1"/>
          <p:nvPr/>
        </p:nvSpPr>
        <p:spPr>
          <a:xfrm>
            <a:off x="4054753" y="3804993"/>
            <a:ext cx="2754429" cy="584775"/>
          </a:xfrm>
          <a:prstGeom prst="rect">
            <a:avLst/>
          </a:prstGeom>
          <a:noFill/>
        </p:spPr>
        <p:txBody>
          <a:bodyPr wrap="square">
            <a:spAutoFit/>
          </a:bodyPr>
          <a:lstStyle/>
          <a:p>
            <a:r>
              <a:rPr lang="zh-CN" altLang="en-US" sz="1600" b="1" dirty="0">
                <a:solidFill>
                  <a:srgbClr val="000066"/>
                </a:solidFill>
                <a:latin typeface="微软雅黑" panose="020B0503020204020204" pitchFamily="34" charset="-122"/>
                <a:ea typeface="微软雅黑" panose="020B0503020204020204" pitchFamily="34" charset="-122"/>
              </a:rPr>
              <a:t>主方向：直方图峰值</a:t>
            </a:r>
            <a:endParaRPr lang="zh-CN" altLang="en-US" sz="1600" b="1" dirty="0">
              <a:solidFill>
                <a:srgbClr val="000066"/>
              </a:solidFill>
              <a:latin typeface="微软雅黑" panose="020B0503020204020204" pitchFamily="34" charset="-122"/>
              <a:ea typeface="微软雅黑" panose="020B0503020204020204" pitchFamily="34" charset="-122"/>
            </a:endParaRPr>
          </a:p>
          <a:p>
            <a:r>
              <a:rPr lang="zh-CN" altLang="en-US" sz="1600" b="1" dirty="0">
                <a:solidFill>
                  <a:srgbClr val="000066"/>
                </a:solidFill>
                <a:latin typeface="微软雅黑" panose="020B0503020204020204" pitchFamily="34" charset="-122"/>
                <a:ea typeface="微软雅黑" panose="020B0503020204020204" pitchFamily="34" charset="-122"/>
              </a:rPr>
              <a:t>辅方向：</a:t>
            </a:r>
            <a:r>
              <a:rPr lang="en-US" altLang="zh-CN" sz="1600" b="1" dirty="0">
                <a:solidFill>
                  <a:srgbClr val="000066"/>
                </a:solidFill>
                <a:latin typeface="微软雅黑" panose="020B0503020204020204" pitchFamily="34" charset="-122"/>
                <a:ea typeface="微软雅黑" panose="020B0503020204020204" pitchFamily="34" charset="-122"/>
              </a:rPr>
              <a:t>&gt;</a:t>
            </a:r>
            <a:r>
              <a:rPr lang="zh-CN" altLang="en-US" sz="1600" b="1" dirty="0">
                <a:solidFill>
                  <a:srgbClr val="000066"/>
                </a:solidFill>
                <a:latin typeface="微软雅黑" panose="020B0503020204020204" pitchFamily="34" charset="-122"/>
                <a:ea typeface="微软雅黑" panose="020B0503020204020204" pitchFamily="34" charset="-122"/>
              </a:rPr>
              <a:t>峰值</a:t>
            </a:r>
            <a:r>
              <a:rPr lang="en-US" altLang="zh-CN" sz="1600" b="1" dirty="0">
                <a:solidFill>
                  <a:srgbClr val="000066"/>
                </a:solidFill>
                <a:latin typeface="微软雅黑" panose="020B0503020204020204" pitchFamily="34" charset="-122"/>
                <a:ea typeface="微软雅黑" panose="020B0503020204020204" pitchFamily="34" charset="-122"/>
              </a:rPr>
              <a:t>80%</a:t>
            </a:r>
            <a:r>
              <a:rPr lang="zh-CN" altLang="en-US" sz="1600" b="1" dirty="0">
                <a:solidFill>
                  <a:srgbClr val="000066"/>
                </a:solidFill>
                <a:latin typeface="微软雅黑" panose="020B0503020204020204" pitchFamily="34" charset="-122"/>
                <a:ea typeface="微软雅黑" panose="020B0503020204020204" pitchFamily="34" charset="-122"/>
              </a:rPr>
              <a:t>的次峰</a:t>
            </a:r>
            <a:endParaRPr lang="zh-CN" altLang="en-US" sz="1600" b="1" dirty="0">
              <a:solidFill>
                <a:srgbClr val="000066"/>
              </a:solidFill>
              <a:latin typeface="微软雅黑" panose="020B0503020204020204" pitchFamily="34" charset="-122"/>
              <a:ea typeface="微软雅黑" panose="020B0503020204020204" pitchFamily="34" charset="-122"/>
            </a:endParaRPr>
          </a:p>
        </p:txBody>
      </p:sp>
      <p:pic>
        <p:nvPicPr>
          <p:cNvPr id="16" name="图片 1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1597" y="3148015"/>
            <a:ext cx="3239359" cy="1676780"/>
          </a:xfrm>
          <a:prstGeom prst="rect">
            <a:avLst/>
          </a:prstGeom>
        </p:spPr>
      </p:pic>
      <p:sp>
        <p:nvSpPr>
          <p:cNvPr id="18" name="灯片编号占位符 19"/>
          <p:cNvSpPr txBox="1"/>
          <p:nvPr/>
        </p:nvSpPr>
        <p:spPr>
          <a:xfrm>
            <a:off x="4843463" y="4767264"/>
            <a:ext cx="1543050" cy="273844"/>
          </a:xfrm>
          <a:prstGeom prst="rect">
            <a:avLst/>
          </a:prstGeom>
        </p:spPr>
        <p:txBody>
          <a:bodyPr vert="horz" lIns="91440" tIns="45720" rIns="91440" bIns="45720" rtlCol="0" anchor="ctr"/>
          <a:lstStyle>
            <a:defPPr>
              <a:defRPr lang="zh-CN"/>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8F63A3B-78C7-47BE-AE5E-E10140E04643}" type="slidenum">
              <a:rPr lang="en-US" sz="1200" smtClean="0">
                <a:solidFill>
                  <a:srgbClr val="000000"/>
                </a:solidFill>
                <a:latin typeface="Calibri" panose="020F0502020204030204"/>
              </a:rPr>
            </a:fld>
            <a:endParaRPr lang="en-US" sz="1200" dirty="0">
              <a:solidFill>
                <a:srgbClr val="000000"/>
              </a:solidFill>
              <a:latin typeface="Calibri" panose="020F0502020204030204"/>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8193"/>
          <p:cNvSpPr txBox="1">
            <a:spLocks noChangeArrowheads="1"/>
          </p:cNvSpPr>
          <p:nvPr/>
        </p:nvSpPr>
        <p:spPr bwMode="auto">
          <a:xfrm>
            <a:off x="629842" y="86202"/>
            <a:ext cx="2448638" cy="422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l" rtl="0" eaLnBrk="0" fontAlgn="base" hangingPunct="0">
              <a:spcBef>
                <a:spcPct val="0"/>
              </a:spcBef>
              <a:spcAft>
                <a:spcPct val="0"/>
              </a:spcAft>
              <a:defRPr sz="2400" b="1" kern="1200">
                <a:solidFill>
                  <a:srgbClr val="0000FF"/>
                </a:solidFill>
                <a:latin typeface="+mj-lt"/>
                <a:ea typeface="+mj-ea"/>
                <a:cs typeface="+mj-cs"/>
              </a:defRPr>
            </a:lvl1pPr>
            <a:lvl2pPr algn="l" rtl="0" eaLnBrk="0" fontAlgn="base" hangingPunct="0">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2pPr>
            <a:lvl3pPr algn="l" rtl="0" eaLnBrk="0" fontAlgn="base" hangingPunct="0">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3pPr>
            <a:lvl4pPr algn="l" rtl="0" eaLnBrk="0" fontAlgn="base" hangingPunct="0">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4pPr>
            <a:lvl5pPr algn="l" rtl="0" eaLnBrk="0" fontAlgn="base" hangingPunct="0">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5pPr>
            <a:lvl6pPr marL="342900" algn="l" rtl="0" fontAlgn="base">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6pPr>
            <a:lvl7pPr marL="685800" algn="l" rtl="0" fontAlgn="base">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7pPr>
            <a:lvl8pPr marL="1028700" algn="l" rtl="0" fontAlgn="base">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8pPr>
            <a:lvl9pPr marL="1371600" algn="l" rtl="0" fontAlgn="base">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9pPr>
          </a:lstStyle>
          <a:p>
            <a:pPr eaLnBrk="1" hangingPunct="1"/>
            <a:r>
              <a:rPr lang="zh-CN" altLang="en-US" sz="1600" dirty="0">
                <a:solidFill>
                  <a:srgbClr val="000000"/>
                </a:solidFill>
                <a:latin typeface="微软雅黑" panose="020B0503020204020204" pitchFamily="34" charset="-122"/>
                <a:ea typeface="微软雅黑" panose="020B0503020204020204" pitchFamily="34" charset="-122"/>
                <a:cs typeface="+mn-cs"/>
              </a:rPr>
              <a:t>二、手工特征技术</a:t>
            </a:r>
            <a:endParaRPr lang="en-US" altLang="zh-CN" sz="1600" dirty="0">
              <a:solidFill>
                <a:srgbClr val="000000"/>
              </a:solidFill>
              <a:latin typeface="微软雅黑" panose="020B0503020204020204" pitchFamily="34" charset="-122"/>
              <a:ea typeface="微软雅黑" panose="020B0503020204020204" pitchFamily="34" charset="-122"/>
              <a:cs typeface="+mn-cs"/>
            </a:endParaRPr>
          </a:p>
        </p:txBody>
      </p:sp>
      <p:sp>
        <p:nvSpPr>
          <p:cNvPr id="3" name="文本框 2"/>
          <p:cNvSpPr txBox="1"/>
          <p:nvPr/>
        </p:nvSpPr>
        <p:spPr>
          <a:xfrm>
            <a:off x="5361708" y="162538"/>
            <a:ext cx="1201017" cy="338554"/>
          </a:xfrm>
          <a:prstGeom prst="rect">
            <a:avLst/>
          </a:prstGeom>
          <a:noFill/>
        </p:spPr>
        <p:txBody>
          <a:bodyPr wrap="square" rtlCol="0">
            <a:spAutoFit/>
          </a:bodyPr>
          <a:lstStyle/>
          <a:p>
            <a:pPr algn="ctr"/>
            <a:r>
              <a:rPr lang="en-US" altLang="zh-CN" sz="1600" b="1" dirty="0">
                <a:solidFill>
                  <a:prstClr val="white"/>
                </a:solidFill>
                <a:latin typeface="微软雅黑" panose="020B0503020204020204" pitchFamily="34" charset="-122"/>
                <a:ea typeface="微软雅黑" panose="020B0503020204020204" pitchFamily="34" charset="-122"/>
              </a:rPr>
              <a:t>SIFT</a:t>
            </a:r>
            <a:r>
              <a:rPr lang="zh-CN" altLang="en-US" sz="1600" b="1" dirty="0">
                <a:solidFill>
                  <a:prstClr val="white"/>
                </a:solidFill>
                <a:latin typeface="微软雅黑" panose="020B0503020204020204" pitchFamily="34" charset="-122"/>
                <a:ea typeface="微软雅黑" panose="020B0503020204020204" pitchFamily="34" charset="-122"/>
              </a:rPr>
              <a:t>步骤</a:t>
            </a:r>
            <a:endParaRPr lang="zh-CN" altLang="en-US" sz="1600" b="1" dirty="0">
              <a:solidFill>
                <a:prstClr val="white"/>
              </a:solidFill>
              <a:latin typeface="微软雅黑" panose="020B0503020204020204" pitchFamily="34" charset="-122"/>
              <a:ea typeface="微软雅黑" panose="020B0503020204020204" pitchFamily="34" charset="-122"/>
            </a:endParaRPr>
          </a:p>
        </p:txBody>
      </p:sp>
      <p:sp>
        <p:nvSpPr>
          <p:cNvPr id="4" name="文本占位符 11266"/>
          <p:cNvSpPr txBox="1">
            <a:spLocks noChangeArrowheads="1"/>
          </p:cNvSpPr>
          <p:nvPr/>
        </p:nvSpPr>
        <p:spPr bwMode="auto">
          <a:xfrm>
            <a:off x="390525" y="501092"/>
            <a:ext cx="6172200" cy="528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257175" indent="-257175" algn="l" rtl="0" eaLnBrk="0" fontAlgn="base" hangingPunct="0">
              <a:spcBef>
                <a:spcPct val="20000"/>
              </a:spcBef>
              <a:spcAft>
                <a:spcPct val="0"/>
              </a:spcAft>
              <a:buClr>
                <a:srgbClr val="006600"/>
              </a:buClr>
              <a:buSzPct val="90000"/>
              <a:buFont typeface="Wingdings" panose="05000000000000000000" pitchFamily="2" charset="2"/>
              <a:buChar char="p"/>
              <a:defRPr sz="2100" kern="1200">
                <a:solidFill>
                  <a:srgbClr val="0066CC"/>
                </a:solidFill>
                <a:latin typeface="+mn-lt"/>
                <a:ea typeface="+mn-ea"/>
                <a:cs typeface="+mn-cs"/>
              </a:defRPr>
            </a:lvl1pPr>
            <a:lvl2pPr marL="557530" lvl="1" indent="-214630" algn="l" rtl="0" eaLnBrk="0" fontAlgn="base" hangingPunct="0">
              <a:spcBef>
                <a:spcPct val="20000"/>
              </a:spcBef>
              <a:spcAft>
                <a:spcPct val="0"/>
              </a:spcAft>
              <a:buClr>
                <a:srgbClr val="006600"/>
              </a:buClr>
              <a:buSzPct val="90000"/>
              <a:buFont typeface="Wingdings" panose="05000000000000000000" pitchFamily="2" charset="2"/>
              <a:buChar char="u"/>
              <a:defRPr sz="1800" kern="1200">
                <a:solidFill>
                  <a:srgbClr val="0033CC"/>
                </a:solidFill>
                <a:latin typeface="+mn-lt"/>
                <a:ea typeface="+mn-ea"/>
                <a:cs typeface="+mn-cs"/>
              </a:defRPr>
            </a:lvl2pPr>
            <a:lvl3pPr marL="857250" lvl="2" indent="-171450" algn="l" rtl="0" eaLnBrk="0" fontAlgn="base" hangingPunct="0">
              <a:spcBef>
                <a:spcPct val="20000"/>
              </a:spcBef>
              <a:spcAft>
                <a:spcPct val="0"/>
              </a:spcAft>
              <a:buClr>
                <a:srgbClr val="006600"/>
              </a:buClr>
              <a:buFont typeface="Wingdings" panose="05000000000000000000" pitchFamily="2" charset="2"/>
              <a:buChar char="l"/>
              <a:defRPr sz="1500" kern="1200">
                <a:solidFill>
                  <a:schemeClr val="tx1"/>
                </a:solidFill>
                <a:latin typeface="+mn-lt"/>
                <a:ea typeface="+mn-ea"/>
                <a:cs typeface="+mn-cs"/>
              </a:defRPr>
            </a:lvl3pPr>
            <a:lvl4pPr marL="1200150" lvl="3" indent="-171450" algn="l" rtl="0" eaLnBrk="0" fontAlgn="base" hangingPunct="0">
              <a:spcBef>
                <a:spcPct val="20000"/>
              </a:spcBef>
              <a:spcAft>
                <a:spcPct val="0"/>
              </a:spcAft>
              <a:buFont typeface="Wingdings" panose="05000000000000000000" pitchFamily="2" charset="2"/>
              <a:buChar char="l"/>
              <a:defRPr sz="1500" kern="1200">
                <a:solidFill>
                  <a:schemeClr val="tx1"/>
                </a:solidFill>
                <a:latin typeface="+mn-lt"/>
                <a:ea typeface="+mn-ea"/>
                <a:cs typeface="+mn-cs"/>
              </a:defRPr>
            </a:lvl4pPr>
            <a:lvl5pPr marL="1543050" lvl="4" indent="-171450" algn="l" rtl="0" eaLnBrk="0" fontAlgn="base" hangingPunct="0">
              <a:spcBef>
                <a:spcPct val="20000"/>
              </a:spcBef>
              <a:spcAft>
                <a:spcPct val="0"/>
              </a:spcAft>
              <a:buFont typeface="Wingdings" panose="05000000000000000000" pitchFamily="2" charset="2"/>
              <a:buChar char="ü"/>
              <a:defRPr sz="1500" kern="1200">
                <a:solidFill>
                  <a:schemeClr val="tx1"/>
                </a:solidFill>
                <a:latin typeface="+mn-lt"/>
                <a:ea typeface="+mn-ea"/>
                <a:cs typeface="+mn-cs"/>
              </a:defRPr>
            </a:lvl5pPr>
            <a:lvl6pPr marL="1885950" lvl="5" indent="-171450" algn="l" defTabSz="685800" eaLnBrk="1" fontAlgn="base" latinLnBrk="0" hangingPunct="1">
              <a:lnSpc>
                <a:spcPct val="100000"/>
              </a:lnSpc>
              <a:spcBef>
                <a:spcPct val="20000"/>
              </a:spcBef>
              <a:spcAft>
                <a:spcPct val="0"/>
              </a:spcAft>
              <a:buFont typeface="Wingdings" panose="05000000000000000000" pitchFamily="2" charset="2"/>
              <a:buChar char="ü"/>
              <a:defRPr sz="1500" u="none" kern="1200" baseline="0">
                <a:solidFill>
                  <a:schemeClr val="tx1"/>
                </a:solidFill>
                <a:latin typeface="+mn-lt"/>
                <a:ea typeface="+mn-ea"/>
                <a:cs typeface="+mn-cs"/>
              </a:defRPr>
            </a:lvl6pPr>
            <a:lvl7pPr marL="2228850" lvl="6" indent="-171450" algn="l" defTabSz="685800" eaLnBrk="1" fontAlgn="base" latinLnBrk="0" hangingPunct="1">
              <a:lnSpc>
                <a:spcPct val="100000"/>
              </a:lnSpc>
              <a:spcBef>
                <a:spcPct val="20000"/>
              </a:spcBef>
              <a:spcAft>
                <a:spcPct val="0"/>
              </a:spcAft>
              <a:buFont typeface="Wingdings" panose="05000000000000000000" pitchFamily="2" charset="2"/>
              <a:buChar char="ü"/>
              <a:defRPr sz="1500" u="none" kern="1200" baseline="0">
                <a:solidFill>
                  <a:schemeClr val="tx1"/>
                </a:solidFill>
                <a:latin typeface="+mn-lt"/>
                <a:ea typeface="+mn-ea"/>
                <a:cs typeface="+mn-cs"/>
              </a:defRPr>
            </a:lvl7pPr>
            <a:lvl8pPr marL="2571750" lvl="7" indent="-171450" algn="l" defTabSz="685800" eaLnBrk="1" fontAlgn="base" latinLnBrk="0" hangingPunct="1">
              <a:lnSpc>
                <a:spcPct val="100000"/>
              </a:lnSpc>
              <a:spcBef>
                <a:spcPct val="20000"/>
              </a:spcBef>
              <a:spcAft>
                <a:spcPct val="0"/>
              </a:spcAft>
              <a:buFont typeface="Wingdings" panose="05000000000000000000" pitchFamily="2" charset="2"/>
              <a:buChar char="ü"/>
              <a:defRPr sz="1500" u="none" kern="1200" baseline="0">
                <a:solidFill>
                  <a:schemeClr val="tx1"/>
                </a:solidFill>
                <a:latin typeface="+mn-lt"/>
                <a:ea typeface="+mn-ea"/>
                <a:cs typeface="+mn-cs"/>
              </a:defRPr>
            </a:lvl8pPr>
            <a:lvl9pPr marL="2914650" lvl="8" indent="-171450" algn="l" defTabSz="685800" eaLnBrk="1" fontAlgn="base" latinLnBrk="0" hangingPunct="1">
              <a:lnSpc>
                <a:spcPct val="100000"/>
              </a:lnSpc>
              <a:spcBef>
                <a:spcPct val="20000"/>
              </a:spcBef>
              <a:spcAft>
                <a:spcPct val="0"/>
              </a:spcAft>
              <a:buFont typeface="Wingdings" panose="05000000000000000000" pitchFamily="2" charset="2"/>
              <a:buChar char="ü"/>
              <a:defRPr sz="1500" u="none" kern="1200" baseline="0">
                <a:solidFill>
                  <a:schemeClr val="tx1"/>
                </a:solidFill>
                <a:latin typeface="+mn-lt"/>
                <a:ea typeface="+mn-ea"/>
                <a:cs typeface="+mn-cs"/>
              </a:defRPr>
            </a:lvl9pPr>
          </a:lstStyle>
          <a:p>
            <a:pPr marL="0" indent="0" eaLnBrk="1" hangingPunct="1">
              <a:lnSpc>
                <a:spcPct val="150000"/>
              </a:lnSpc>
              <a:buFont typeface="Wingdings" panose="05000000000000000000" pitchFamily="2" charset="2"/>
              <a:buNone/>
            </a:pPr>
            <a:r>
              <a:rPr lang="en-US" altLang="zh-CN" sz="1800" b="1" dirty="0">
                <a:solidFill>
                  <a:srgbClr val="000066"/>
                </a:solidFill>
                <a:latin typeface="微软雅黑" panose="020B0503020204020204" pitchFamily="34" charset="-122"/>
                <a:ea typeface="微软雅黑" panose="020B0503020204020204" pitchFamily="34" charset="-122"/>
              </a:rPr>
              <a:t>4</a:t>
            </a:r>
            <a:r>
              <a:rPr lang="zh-CN" altLang="en-US" sz="1800" b="1" dirty="0">
                <a:solidFill>
                  <a:srgbClr val="000066"/>
                </a:solidFill>
                <a:latin typeface="微软雅黑" panose="020B0503020204020204" pitchFamily="34" charset="-122"/>
                <a:ea typeface="微软雅黑" panose="020B0503020204020204" pitchFamily="34" charset="-122"/>
              </a:rPr>
              <a:t>、关键点描述符</a:t>
            </a:r>
            <a:endParaRPr lang="en-US" altLang="zh-CN" sz="1600" b="1" dirty="0">
              <a:solidFill>
                <a:srgbClr val="000066"/>
              </a:solidFill>
              <a:latin typeface="微软雅黑" panose="020B0503020204020204" pitchFamily="34" charset="-122"/>
              <a:ea typeface="微软雅黑" panose="020B0503020204020204" pitchFamily="34" charset="-122"/>
            </a:endParaRPr>
          </a:p>
        </p:txBody>
      </p:sp>
      <p:sp>
        <p:nvSpPr>
          <p:cNvPr id="23" name="文本占位符 13314"/>
          <p:cNvSpPr txBox="1">
            <a:spLocks noChangeArrowheads="1"/>
          </p:cNvSpPr>
          <p:nvPr/>
        </p:nvSpPr>
        <p:spPr bwMode="auto">
          <a:xfrm>
            <a:off x="390525" y="999457"/>
            <a:ext cx="6076950" cy="9339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257175" indent="-257175" algn="l" rtl="0" eaLnBrk="0" fontAlgn="base" hangingPunct="0">
              <a:spcBef>
                <a:spcPct val="20000"/>
              </a:spcBef>
              <a:spcAft>
                <a:spcPct val="0"/>
              </a:spcAft>
              <a:buClr>
                <a:srgbClr val="006600"/>
              </a:buClr>
              <a:buSzPct val="90000"/>
              <a:buFont typeface="Wingdings" panose="05000000000000000000" pitchFamily="2" charset="2"/>
              <a:buChar char="p"/>
              <a:defRPr sz="2100" kern="1200">
                <a:solidFill>
                  <a:srgbClr val="0066CC"/>
                </a:solidFill>
                <a:latin typeface="+mn-lt"/>
                <a:ea typeface="+mn-ea"/>
                <a:cs typeface="+mn-cs"/>
              </a:defRPr>
            </a:lvl1pPr>
            <a:lvl2pPr marL="557530" lvl="1" indent="-214630" algn="l" rtl="0" eaLnBrk="0" fontAlgn="base" hangingPunct="0">
              <a:spcBef>
                <a:spcPct val="20000"/>
              </a:spcBef>
              <a:spcAft>
                <a:spcPct val="0"/>
              </a:spcAft>
              <a:buClr>
                <a:srgbClr val="006600"/>
              </a:buClr>
              <a:buSzPct val="90000"/>
              <a:buFont typeface="Wingdings" panose="05000000000000000000" pitchFamily="2" charset="2"/>
              <a:buChar char="u"/>
              <a:defRPr sz="1800" kern="1200">
                <a:solidFill>
                  <a:srgbClr val="0033CC"/>
                </a:solidFill>
                <a:latin typeface="+mn-lt"/>
                <a:ea typeface="+mn-ea"/>
                <a:cs typeface="+mn-cs"/>
              </a:defRPr>
            </a:lvl2pPr>
            <a:lvl3pPr marL="857250" lvl="2" indent="-171450" algn="l" rtl="0" eaLnBrk="0" fontAlgn="base" hangingPunct="0">
              <a:spcBef>
                <a:spcPct val="20000"/>
              </a:spcBef>
              <a:spcAft>
                <a:spcPct val="0"/>
              </a:spcAft>
              <a:buClr>
                <a:srgbClr val="006600"/>
              </a:buClr>
              <a:buFont typeface="Wingdings" panose="05000000000000000000" pitchFamily="2" charset="2"/>
              <a:buChar char="l"/>
              <a:defRPr sz="1500" kern="1200">
                <a:solidFill>
                  <a:schemeClr val="tx1"/>
                </a:solidFill>
                <a:latin typeface="+mn-lt"/>
                <a:ea typeface="+mn-ea"/>
                <a:cs typeface="+mn-cs"/>
              </a:defRPr>
            </a:lvl3pPr>
            <a:lvl4pPr marL="1200150" lvl="3" indent="-171450" algn="l" rtl="0" eaLnBrk="0" fontAlgn="base" hangingPunct="0">
              <a:spcBef>
                <a:spcPct val="20000"/>
              </a:spcBef>
              <a:spcAft>
                <a:spcPct val="0"/>
              </a:spcAft>
              <a:buFont typeface="Wingdings" panose="05000000000000000000" pitchFamily="2" charset="2"/>
              <a:buChar char="l"/>
              <a:defRPr sz="1500" kern="1200">
                <a:solidFill>
                  <a:schemeClr val="tx1"/>
                </a:solidFill>
                <a:latin typeface="+mn-lt"/>
                <a:ea typeface="+mn-ea"/>
                <a:cs typeface="+mn-cs"/>
              </a:defRPr>
            </a:lvl4pPr>
            <a:lvl5pPr marL="1543050" lvl="4" indent="-171450" algn="l" rtl="0" eaLnBrk="0" fontAlgn="base" hangingPunct="0">
              <a:spcBef>
                <a:spcPct val="20000"/>
              </a:spcBef>
              <a:spcAft>
                <a:spcPct val="0"/>
              </a:spcAft>
              <a:buFont typeface="Wingdings" panose="05000000000000000000" pitchFamily="2" charset="2"/>
              <a:buChar char="ü"/>
              <a:defRPr sz="1500" kern="1200">
                <a:solidFill>
                  <a:schemeClr val="tx1"/>
                </a:solidFill>
                <a:latin typeface="+mn-lt"/>
                <a:ea typeface="+mn-ea"/>
                <a:cs typeface="+mn-cs"/>
              </a:defRPr>
            </a:lvl5pPr>
            <a:lvl6pPr marL="1885950" lvl="5" indent="-171450" algn="l" defTabSz="685800" eaLnBrk="1" fontAlgn="base" latinLnBrk="0" hangingPunct="1">
              <a:lnSpc>
                <a:spcPct val="100000"/>
              </a:lnSpc>
              <a:spcBef>
                <a:spcPct val="20000"/>
              </a:spcBef>
              <a:spcAft>
                <a:spcPct val="0"/>
              </a:spcAft>
              <a:buFont typeface="Wingdings" panose="05000000000000000000" pitchFamily="2" charset="2"/>
              <a:buChar char="ü"/>
              <a:defRPr sz="1500" u="none" kern="1200" baseline="0">
                <a:solidFill>
                  <a:schemeClr val="tx1"/>
                </a:solidFill>
                <a:latin typeface="+mn-lt"/>
                <a:ea typeface="+mn-ea"/>
                <a:cs typeface="+mn-cs"/>
              </a:defRPr>
            </a:lvl6pPr>
            <a:lvl7pPr marL="2228850" lvl="6" indent="-171450" algn="l" defTabSz="685800" eaLnBrk="1" fontAlgn="base" latinLnBrk="0" hangingPunct="1">
              <a:lnSpc>
                <a:spcPct val="100000"/>
              </a:lnSpc>
              <a:spcBef>
                <a:spcPct val="20000"/>
              </a:spcBef>
              <a:spcAft>
                <a:spcPct val="0"/>
              </a:spcAft>
              <a:buFont typeface="Wingdings" panose="05000000000000000000" pitchFamily="2" charset="2"/>
              <a:buChar char="ü"/>
              <a:defRPr sz="1500" u="none" kern="1200" baseline="0">
                <a:solidFill>
                  <a:schemeClr val="tx1"/>
                </a:solidFill>
                <a:latin typeface="+mn-lt"/>
                <a:ea typeface="+mn-ea"/>
                <a:cs typeface="+mn-cs"/>
              </a:defRPr>
            </a:lvl7pPr>
            <a:lvl8pPr marL="2571750" lvl="7" indent="-171450" algn="l" defTabSz="685800" eaLnBrk="1" fontAlgn="base" latinLnBrk="0" hangingPunct="1">
              <a:lnSpc>
                <a:spcPct val="100000"/>
              </a:lnSpc>
              <a:spcBef>
                <a:spcPct val="20000"/>
              </a:spcBef>
              <a:spcAft>
                <a:spcPct val="0"/>
              </a:spcAft>
              <a:buFont typeface="Wingdings" panose="05000000000000000000" pitchFamily="2" charset="2"/>
              <a:buChar char="ü"/>
              <a:defRPr sz="1500" u="none" kern="1200" baseline="0">
                <a:solidFill>
                  <a:schemeClr val="tx1"/>
                </a:solidFill>
                <a:latin typeface="+mn-lt"/>
                <a:ea typeface="+mn-ea"/>
                <a:cs typeface="+mn-cs"/>
              </a:defRPr>
            </a:lvl8pPr>
            <a:lvl9pPr marL="2914650" lvl="8" indent="-171450" algn="l" defTabSz="685800" eaLnBrk="1" fontAlgn="base" latinLnBrk="0" hangingPunct="1">
              <a:lnSpc>
                <a:spcPct val="100000"/>
              </a:lnSpc>
              <a:spcBef>
                <a:spcPct val="20000"/>
              </a:spcBef>
              <a:spcAft>
                <a:spcPct val="0"/>
              </a:spcAft>
              <a:buFont typeface="Wingdings" panose="05000000000000000000" pitchFamily="2" charset="2"/>
              <a:buChar char="ü"/>
              <a:defRPr sz="1500" u="none" kern="1200" baseline="0">
                <a:solidFill>
                  <a:schemeClr val="tx1"/>
                </a:solidFill>
                <a:latin typeface="+mn-lt"/>
                <a:ea typeface="+mn-ea"/>
                <a:cs typeface="+mn-cs"/>
              </a:defRPr>
            </a:lvl9pPr>
          </a:lstStyle>
          <a:p>
            <a:pPr eaLnBrk="1" hangingPunct="1">
              <a:lnSpc>
                <a:spcPct val="150000"/>
              </a:lnSpc>
              <a:spcBef>
                <a:spcPts val="0"/>
              </a:spcBef>
            </a:pPr>
            <a:r>
              <a:rPr lang="zh-CN" altLang="en-US" sz="1800" b="1" dirty="0">
                <a:solidFill>
                  <a:srgbClr val="000066"/>
                </a:solidFill>
                <a:latin typeface="微软雅黑" panose="020B0503020204020204" pitchFamily="34" charset="-122"/>
                <a:ea typeface="微软雅黑" panose="020B0503020204020204" pitchFamily="34" charset="-122"/>
              </a:rPr>
              <a:t>局部梯度的主导方向（直方图中的最高峰）也用于创建关键点描述符。</a:t>
            </a:r>
            <a:endParaRPr lang="en-US" altLang="zh-CN" sz="1800" b="1" dirty="0">
              <a:solidFill>
                <a:srgbClr val="000066"/>
              </a:solidFill>
              <a:latin typeface="微软雅黑" panose="020B0503020204020204" pitchFamily="34" charset="-122"/>
              <a:ea typeface="微软雅黑" panose="020B0503020204020204" pitchFamily="34" charset="-122"/>
            </a:endParaRPr>
          </a:p>
        </p:txBody>
      </p:sp>
      <p:graphicFrame>
        <p:nvGraphicFramePr>
          <p:cNvPr id="9" name="对象 8"/>
          <p:cNvGraphicFramePr>
            <a:graphicFrameLocks noChangeAspect="1"/>
          </p:cNvGraphicFramePr>
          <p:nvPr/>
        </p:nvGraphicFramePr>
        <p:xfrm>
          <a:off x="1812305" y="2257796"/>
          <a:ext cx="2862436" cy="672777"/>
        </p:xfrm>
        <a:graphic>
          <a:graphicData uri="http://schemas.openxmlformats.org/presentationml/2006/ole">
            <mc:AlternateContent xmlns:mc="http://schemas.openxmlformats.org/markup-compatibility/2006">
              <mc:Choice xmlns:v="urn:schemas-microsoft-com:vml" Requires="v">
                <p:oleObj spid="_x0000_s44037" name="Equation" r:id="rId1" imgW="44196000" imgH="10363200" progId="Equation.DSMT4">
                  <p:embed/>
                </p:oleObj>
              </mc:Choice>
              <mc:Fallback>
                <p:oleObj name="Equation" r:id="rId1" imgW="44196000" imgH="10363200" progId="Equation.DSMT4">
                  <p:embed/>
                  <p:pic>
                    <p:nvPicPr>
                      <p:cNvPr id="0" name="对象 8"/>
                      <p:cNvPicPr/>
                      <p:nvPr/>
                    </p:nvPicPr>
                    <p:blipFill>
                      <a:blip r:embed="rId2"/>
                      <a:stretch>
                        <a:fillRect/>
                      </a:stretch>
                    </p:blipFill>
                    <p:spPr>
                      <a:xfrm>
                        <a:off x="1812305" y="2257796"/>
                        <a:ext cx="2862436" cy="672777"/>
                      </a:xfrm>
                      <a:prstGeom prst="rect">
                        <a:avLst/>
                      </a:prstGeom>
                    </p:spPr>
                  </p:pic>
                </p:oleObj>
              </mc:Fallback>
            </mc:AlternateContent>
          </a:graphicData>
        </a:graphic>
      </p:graphicFrame>
      <p:sp>
        <p:nvSpPr>
          <p:cNvPr id="8" name="文本框 7"/>
          <p:cNvSpPr txBox="1"/>
          <p:nvPr/>
        </p:nvSpPr>
        <p:spPr>
          <a:xfrm>
            <a:off x="629842" y="1900611"/>
            <a:ext cx="4044899" cy="338554"/>
          </a:xfrm>
          <a:prstGeom prst="rect">
            <a:avLst/>
          </a:prstGeom>
          <a:noFill/>
        </p:spPr>
        <p:txBody>
          <a:bodyPr wrap="square">
            <a:spAutoFit/>
          </a:bodyPr>
          <a:lstStyle/>
          <a:p>
            <a:r>
              <a:rPr lang="en-US" altLang="zh-CN" sz="1600" b="1" dirty="0">
                <a:solidFill>
                  <a:srgbClr val="000066"/>
                </a:solidFill>
                <a:latin typeface="微软雅黑" panose="020B0503020204020204" pitchFamily="34" charset="-122"/>
                <a:ea typeface="微软雅黑" panose="020B0503020204020204" pitchFamily="34" charset="-122"/>
              </a:rPr>
              <a:t>a) </a:t>
            </a:r>
            <a:r>
              <a:rPr lang="zh-CN" altLang="en-US" sz="1600" b="1" dirty="0">
                <a:solidFill>
                  <a:srgbClr val="000066"/>
                </a:solidFill>
                <a:latin typeface="微软雅黑" panose="020B0503020204020204" pitchFamily="34" charset="-122"/>
                <a:ea typeface="微软雅黑" panose="020B0503020204020204" pitchFamily="34" charset="-122"/>
              </a:rPr>
              <a:t>确定所需计算的图像区域半径</a:t>
            </a:r>
            <a:endParaRPr lang="zh-CN" altLang="en-US" sz="1600" b="1" dirty="0">
              <a:solidFill>
                <a:srgbClr val="000066"/>
              </a:solidFill>
              <a:latin typeface="微软雅黑" panose="020B0503020204020204" pitchFamily="34" charset="-122"/>
              <a:ea typeface="微软雅黑" panose="020B0503020204020204" pitchFamily="34" charset="-122"/>
            </a:endParaRPr>
          </a:p>
        </p:txBody>
      </p:sp>
      <p:sp>
        <p:nvSpPr>
          <p:cNvPr id="14" name="文本框 13"/>
          <p:cNvSpPr txBox="1"/>
          <p:nvPr/>
        </p:nvSpPr>
        <p:spPr>
          <a:xfrm>
            <a:off x="629842" y="2886338"/>
            <a:ext cx="3429000" cy="338554"/>
          </a:xfrm>
          <a:prstGeom prst="rect">
            <a:avLst/>
          </a:prstGeom>
          <a:noFill/>
        </p:spPr>
        <p:txBody>
          <a:bodyPr wrap="square">
            <a:spAutoFit/>
          </a:bodyPr>
          <a:lstStyle/>
          <a:p>
            <a:r>
              <a:rPr lang="en-US" altLang="zh-CN" sz="1600" b="1" dirty="0">
                <a:solidFill>
                  <a:srgbClr val="000066"/>
                </a:solidFill>
                <a:latin typeface="微软雅黑" panose="020B0503020204020204" pitchFamily="34" charset="-122"/>
                <a:ea typeface="微软雅黑" panose="020B0503020204020204" pitchFamily="34" charset="-122"/>
              </a:rPr>
              <a:t>b)</a:t>
            </a:r>
            <a:r>
              <a:rPr lang="zh-CN" altLang="en-US" sz="1600" b="1" dirty="0">
                <a:solidFill>
                  <a:srgbClr val="000066"/>
                </a:solidFill>
                <a:latin typeface="微软雅黑" panose="020B0503020204020204" pitchFamily="34" charset="-122"/>
                <a:ea typeface="微软雅黑" panose="020B0503020204020204" pitchFamily="34" charset="-122"/>
              </a:rPr>
              <a:t> 旋转坐标轴到关键点主方向</a:t>
            </a:r>
            <a:endParaRPr lang="zh-CN" altLang="en-US" sz="1600" b="1" dirty="0">
              <a:solidFill>
                <a:srgbClr val="000066"/>
              </a:solidFill>
              <a:latin typeface="微软雅黑" panose="020B0503020204020204" pitchFamily="34" charset="-122"/>
              <a:ea typeface="微软雅黑" panose="020B0503020204020204" pitchFamily="34" charset="-122"/>
            </a:endParaRPr>
          </a:p>
        </p:txBody>
      </p:sp>
      <p:pic>
        <p:nvPicPr>
          <p:cNvPr id="12" name="图片 11"/>
          <p:cNvPicPr>
            <a:picLocks noChangeAspect="1"/>
          </p:cNvPicPr>
          <p:nvPr/>
        </p:nvPicPr>
        <p:blipFill>
          <a:blip r:embed="rId3" cstate="print">
            <a:extLst>
              <a:ext uri="{BEBA8EAE-BF5A-486C-A8C5-ECC9F3942E4B}">
                <a14:imgProps xmlns:a14="http://schemas.microsoft.com/office/drawing/2010/main">
                  <a14:imgLayer r:embed="rId4">
                    <a14:imgEffect>
                      <a14:sharpenSoften amount="20000"/>
                    </a14:imgEffect>
                  </a14:imgLayer>
                </a14:imgProps>
              </a:ext>
              <a:ext uri="{28A0092B-C50C-407E-A947-70E740481C1C}">
                <a14:useLocalDpi xmlns:a14="http://schemas.microsoft.com/office/drawing/2010/main" val="0"/>
              </a:ext>
            </a:extLst>
          </a:blip>
          <a:stretch>
            <a:fillRect/>
          </a:stretch>
        </p:blipFill>
        <p:spPr>
          <a:xfrm>
            <a:off x="1447204" y="3224892"/>
            <a:ext cx="4058842" cy="1691184"/>
          </a:xfrm>
          <a:prstGeom prst="rect">
            <a:avLst/>
          </a:prstGeom>
        </p:spPr>
      </p:pic>
      <p:sp>
        <p:nvSpPr>
          <p:cNvPr id="16" name="灯片编号占位符 19"/>
          <p:cNvSpPr txBox="1"/>
          <p:nvPr/>
        </p:nvSpPr>
        <p:spPr>
          <a:xfrm>
            <a:off x="4843463" y="4767264"/>
            <a:ext cx="1543050" cy="273844"/>
          </a:xfrm>
          <a:prstGeom prst="rect">
            <a:avLst/>
          </a:prstGeom>
        </p:spPr>
        <p:txBody>
          <a:bodyPr vert="horz" lIns="91440" tIns="45720" rIns="91440" bIns="45720" rtlCol="0" anchor="ctr"/>
          <a:lstStyle>
            <a:defPPr>
              <a:defRPr lang="zh-CN"/>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8F63A3B-78C7-47BE-AE5E-E10140E04643}" type="slidenum">
              <a:rPr lang="en-US" sz="1200" smtClean="0">
                <a:solidFill>
                  <a:srgbClr val="000000"/>
                </a:solidFill>
                <a:latin typeface="Calibri" panose="020F0502020204030204"/>
              </a:rPr>
            </a:fld>
            <a:endParaRPr lang="en-US" sz="1200" dirty="0">
              <a:solidFill>
                <a:srgbClr val="000000"/>
              </a:solidFill>
              <a:latin typeface="Calibri" panose="020F0502020204030204"/>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8193"/>
          <p:cNvSpPr txBox="1">
            <a:spLocks noChangeArrowheads="1"/>
          </p:cNvSpPr>
          <p:nvPr/>
        </p:nvSpPr>
        <p:spPr bwMode="auto">
          <a:xfrm>
            <a:off x="629842" y="86202"/>
            <a:ext cx="2448638" cy="422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l" rtl="0" eaLnBrk="0" fontAlgn="base" hangingPunct="0">
              <a:spcBef>
                <a:spcPct val="0"/>
              </a:spcBef>
              <a:spcAft>
                <a:spcPct val="0"/>
              </a:spcAft>
              <a:defRPr sz="2400" b="1" kern="1200">
                <a:solidFill>
                  <a:srgbClr val="0000FF"/>
                </a:solidFill>
                <a:latin typeface="+mj-lt"/>
                <a:ea typeface="+mj-ea"/>
                <a:cs typeface="+mj-cs"/>
              </a:defRPr>
            </a:lvl1pPr>
            <a:lvl2pPr algn="l" rtl="0" eaLnBrk="0" fontAlgn="base" hangingPunct="0">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2pPr>
            <a:lvl3pPr algn="l" rtl="0" eaLnBrk="0" fontAlgn="base" hangingPunct="0">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3pPr>
            <a:lvl4pPr algn="l" rtl="0" eaLnBrk="0" fontAlgn="base" hangingPunct="0">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4pPr>
            <a:lvl5pPr algn="l" rtl="0" eaLnBrk="0" fontAlgn="base" hangingPunct="0">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5pPr>
            <a:lvl6pPr marL="342900" algn="l" rtl="0" fontAlgn="base">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6pPr>
            <a:lvl7pPr marL="685800" algn="l" rtl="0" fontAlgn="base">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7pPr>
            <a:lvl8pPr marL="1028700" algn="l" rtl="0" fontAlgn="base">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8pPr>
            <a:lvl9pPr marL="1371600" algn="l" rtl="0" fontAlgn="base">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9pPr>
          </a:lstStyle>
          <a:p>
            <a:pPr eaLnBrk="1" hangingPunct="1"/>
            <a:r>
              <a:rPr lang="zh-CN" altLang="en-US" sz="1600" dirty="0">
                <a:solidFill>
                  <a:srgbClr val="000000"/>
                </a:solidFill>
                <a:latin typeface="微软雅黑" panose="020B0503020204020204" pitchFamily="34" charset="-122"/>
                <a:ea typeface="微软雅黑" panose="020B0503020204020204" pitchFamily="34" charset="-122"/>
                <a:cs typeface="+mn-cs"/>
              </a:rPr>
              <a:t>二、手工特征技术</a:t>
            </a:r>
            <a:endParaRPr lang="en-US" altLang="zh-CN" sz="1600" dirty="0">
              <a:solidFill>
                <a:srgbClr val="000000"/>
              </a:solidFill>
              <a:latin typeface="微软雅黑" panose="020B0503020204020204" pitchFamily="34" charset="-122"/>
              <a:ea typeface="微软雅黑" panose="020B0503020204020204" pitchFamily="34" charset="-122"/>
              <a:cs typeface="+mn-cs"/>
            </a:endParaRPr>
          </a:p>
        </p:txBody>
      </p:sp>
      <p:sp>
        <p:nvSpPr>
          <p:cNvPr id="3" name="文本框 2"/>
          <p:cNvSpPr txBox="1"/>
          <p:nvPr/>
        </p:nvSpPr>
        <p:spPr>
          <a:xfrm>
            <a:off x="5361708" y="162538"/>
            <a:ext cx="1201017" cy="338554"/>
          </a:xfrm>
          <a:prstGeom prst="rect">
            <a:avLst/>
          </a:prstGeom>
          <a:noFill/>
        </p:spPr>
        <p:txBody>
          <a:bodyPr wrap="square" rtlCol="0">
            <a:spAutoFit/>
          </a:bodyPr>
          <a:lstStyle/>
          <a:p>
            <a:pPr algn="ctr"/>
            <a:r>
              <a:rPr lang="en-US" altLang="zh-CN" sz="1600" b="1" dirty="0">
                <a:solidFill>
                  <a:prstClr val="white"/>
                </a:solidFill>
                <a:latin typeface="微软雅黑" panose="020B0503020204020204" pitchFamily="34" charset="-122"/>
                <a:ea typeface="微软雅黑" panose="020B0503020204020204" pitchFamily="34" charset="-122"/>
              </a:rPr>
              <a:t>SIFT</a:t>
            </a:r>
            <a:r>
              <a:rPr lang="zh-CN" altLang="en-US" sz="1600" b="1" dirty="0">
                <a:solidFill>
                  <a:prstClr val="white"/>
                </a:solidFill>
                <a:latin typeface="微软雅黑" panose="020B0503020204020204" pitchFamily="34" charset="-122"/>
                <a:ea typeface="微软雅黑" panose="020B0503020204020204" pitchFamily="34" charset="-122"/>
              </a:rPr>
              <a:t>步骤</a:t>
            </a:r>
            <a:endParaRPr lang="zh-CN" altLang="en-US" sz="1600" b="1" dirty="0">
              <a:solidFill>
                <a:prstClr val="white"/>
              </a:solidFill>
              <a:latin typeface="微软雅黑" panose="020B0503020204020204" pitchFamily="34" charset="-122"/>
              <a:ea typeface="微软雅黑" panose="020B0503020204020204" pitchFamily="34" charset="-122"/>
            </a:endParaRPr>
          </a:p>
        </p:txBody>
      </p:sp>
      <p:sp>
        <p:nvSpPr>
          <p:cNvPr id="4" name="文本占位符 11266"/>
          <p:cNvSpPr txBox="1">
            <a:spLocks noChangeArrowheads="1"/>
          </p:cNvSpPr>
          <p:nvPr/>
        </p:nvSpPr>
        <p:spPr bwMode="auto">
          <a:xfrm>
            <a:off x="390525" y="501092"/>
            <a:ext cx="6172200" cy="528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257175" indent="-257175" algn="l" rtl="0" eaLnBrk="0" fontAlgn="base" hangingPunct="0">
              <a:spcBef>
                <a:spcPct val="20000"/>
              </a:spcBef>
              <a:spcAft>
                <a:spcPct val="0"/>
              </a:spcAft>
              <a:buClr>
                <a:srgbClr val="006600"/>
              </a:buClr>
              <a:buSzPct val="90000"/>
              <a:buFont typeface="Wingdings" panose="05000000000000000000" pitchFamily="2" charset="2"/>
              <a:buChar char="p"/>
              <a:defRPr sz="2100" kern="1200">
                <a:solidFill>
                  <a:srgbClr val="0066CC"/>
                </a:solidFill>
                <a:latin typeface="+mn-lt"/>
                <a:ea typeface="+mn-ea"/>
                <a:cs typeface="+mn-cs"/>
              </a:defRPr>
            </a:lvl1pPr>
            <a:lvl2pPr marL="557530" lvl="1" indent="-214630" algn="l" rtl="0" eaLnBrk="0" fontAlgn="base" hangingPunct="0">
              <a:spcBef>
                <a:spcPct val="20000"/>
              </a:spcBef>
              <a:spcAft>
                <a:spcPct val="0"/>
              </a:spcAft>
              <a:buClr>
                <a:srgbClr val="006600"/>
              </a:buClr>
              <a:buSzPct val="90000"/>
              <a:buFont typeface="Wingdings" panose="05000000000000000000" pitchFamily="2" charset="2"/>
              <a:buChar char="u"/>
              <a:defRPr sz="1800" kern="1200">
                <a:solidFill>
                  <a:srgbClr val="0033CC"/>
                </a:solidFill>
                <a:latin typeface="+mn-lt"/>
                <a:ea typeface="+mn-ea"/>
                <a:cs typeface="+mn-cs"/>
              </a:defRPr>
            </a:lvl2pPr>
            <a:lvl3pPr marL="857250" lvl="2" indent="-171450" algn="l" rtl="0" eaLnBrk="0" fontAlgn="base" hangingPunct="0">
              <a:spcBef>
                <a:spcPct val="20000"/>
              </a:spcBef>
              <a:spcAft>
                <a:spcPct val="0"/>
              </a:spcAft>
              <a:buClr>
                <a:srgbClr val="006600"/>
              </a:buClr>
              <a:buFont typeface="Wingdings" panose="05000000000000000000" pitchFamily="2" charset="2"/>
              <a:buChar char="l"/>
              <a:defRPr sz="1500" kern="1200">
                <a:solidFill>
                  <a:schemeClr val="tx1"/>
                </a:solidFill>
                <a:latin typeface="+mn-lt"/>
                <a:ea typeface="+mn-ea"/>
                <a:cs typeface="+mn-cs"/>
              </a:defRPr>
            </a:lvl3pPr>
            <a:lvl4pPr marL="1200150" lvl="3" indent="-171450" algn="l" rtl="0" eaLnBrk="0" fontAlgn="base" hangingPunct="0">
              <a:spcBef>
                <a:spcPct val="20000"/>
              </a:spcBef>
              <a:spcAft>
                <a:spcPct val="0"/>
              </a:spcAft>
              <a:buFont typeface="Wingdings" panose="05000000000000000000" pitchFamily="2" charset="2"/>
              <a:buChar char="l"/>
              <a:defRPr sz="1500" kern="1200">
                <a:solidFill>
                  <a:schemeClr val="tx1"/>
                </a:solidFill>
                <a:latin typeface="+mn-lt"/>
                <a:ea typeface="+mn-ea"/>
                <a:cs typeface="+mn-cs"/>
              </a:defRPr>
            </a:lvl4pPr>
            <a:lvl5pPr marL="1543050" lvl="4" indent="-171450" algn="l" rtl="0" eaLnBrk="0" fontAlgn="base" hangingPunct="0">
              <a:spcBef>
                <a:spcPct val="20000"/>
              </a:spcBef>
              <a:spcAft>
                <a:spcPct val="0"/>
              </a:spcAft>
              <a:buFont typeface="Wingdings" panose="05000000000000000000" pitchFamily="2" charset="2"/>
              <a:buChar char="ü"/>
              <a:defRPr sz="1500" kern="1200">
                <a:solidFill>
                  <a:schemeClr val="tx1"/>
                </a:solidFill>
                <a:latin typeface="+mn-lt"/>
                <a:ea typeface="+mn-ea"/>
                <a:cs typeface="+mn-cs"/>
              </a:defRPr>
            </a:lvl5pPr>
            <a:lvl6pPr marL="1885950" lvl="5" indent="-171450" algn="l" defTabSz="685800" eaLnBrk="1" fontAlgn="base" latinLnBrk="0" hangingPunct="1">
              <a:lnSpc>
                <a:spcPct val="100000"/>
              </a:lnSpc>
              <a:spcBef>
                <a:spcPct val="20000"/>
              </a:spcBef>
              <a:spcAft>
                <a:spcPct val="0"/>
              </a:spcAft>
              <a:buFont typeface="Wingdings" panose="05000000000000000000" pitchFamily="2" charset="2"/>
              <a:buChar char="ü"/>
              <a:defRPr sz="1500" u="none" kern="1200" baseline="0">
                <a:solidFill>
                  <a:schemeClr val="tx1"/>
                </a:solidFill>
                <a:latin typeface="+mn-lt"/>
                <a:ea typeface="+mn-ea"/>
                <a:cs typeface="+mn-cs"/>
              </a:defRPr>
            </a:lvl6pPr>
            <a:lvl7pPr marL="2228850" lvl="6" indent="-171450" algn="l" defTabSz="685800" eaLnBrk="1" fontAlgn="base" latinLnBrk="0" hangingPunct="1">
              <a:lnSpc>
                <a:spcPct val="100000"/>
              </a:lnSpc>
              <a:spcBef>
                <a:spcPct val="20000"/>
              </a:spcBef>
              <a:spcAft>
                <a:spcPct val="0"/>
              </a:spcAft>
              <a:buFont typeface="Wingdings" panose="05000000000000000000" pitchFamily="2" charset="2"/>
              <a:buChar char="ü"/>
              <a:defRPr sz="1500" u="none" kern="1200" baseline="0">
                <a:solidFill>
                  <a:schemeClr val="tx1"/>
                </a:solidFill>
                <a:latin typeface="+mn-lt"/>
                <a:ea typeface="+mn-ea"/>
                <a:cs typeface="+mn-cs"/>
              </a:defRPr>
            </a:lvl7pPr>
            <a:lvl8pPr marL="2571750" lvl="7" indent="-171450" algn="l" defTabSz="685800" eaLnBrk="1" fontAlgn="base" latinLnBrk="0" hangingPunct="1">
              <a:lnSpc>
                <a:spcPct val="100000"/>
              </a:lnSpc>
              <a:spcBef>
                <a:spcPct val="20000"/>
              </a:spcBef>
              <a:spcAft>
                <a:spcPct val="0"/>
              </a:spcAft>
              <a:buFont typeface="Wingdings" panose="05000000000000000000" pitchFamily="2" charset="2"/>
              <a:buChar char="ü"/>
              <a:defRPr sz="1500" u="none" kern="1200" baseline="0">
                <a:solidFill>
                  <a:schemeClr val="tx1"/>
                </a:solidFill>
                <a:latin typeface="+mn-lt"/>
                <a:ea typeface="+mn-ea"/>
                <a:cs typeface="+mn-cs"/>
              </a:defRPr>
            </a:lvl8pPr>
            <a:lvl9pPr marL="2914650" lvl="8" indent="-171450" algn="l" defTabSz="685800" eaLnBrk="1" fontAlgn="base" latinLnBrk="0" hangingPunct="1">
              <a:lnSpc>
                <a:spcPct val="100000"/>
              </a:lnSpc>
              <a:spcBef>
                <a:spcPct val="20000"/>
              </a:spcBef>
              <a:spcAft>
                <a:spcPct val="0"/>
              </a:spcAft>
              <a:buFont typeface="Wingdings" panose="05000000000000000000" pitchFamily="2" charset="2"/>
              <a:buChar char="ü"/>
              <a:defRPr sz="1500" u="none" kern="1200" baseline="0">
                <a:solidFill>
                  <a:schemeClr val="tx1"/>
                </a:solidFill>
                <a:latin typeface="+mn-lt"/>
                <a:ea typeface="+mn-ea"/>
                <a:cs typeface="+mn-cs"/>
              </a:defRPr>
            </a:lvl9pPr>
          </a:lstStyle>
          <a:p>
            <a:pPr marL="0" indent="0" eaLnBrk="1" hangingPunct="1">
              <a:lnSpc>
                <a:spcPct val="150000"/>
              </a:lnSpc>
              <a:buFont typeface="Wingdings" panose="05000000000000000000" pitchFamily="2" charset="2"/>
              <a:buNone/>
            </a:pPr>
            <a:r>
              <a:rPr lang="en-US" altLang="zh-CN" sz="1800" b="1" dirty="0">
                <a:solidFill>
                  <a:srgbClr val="000066"/>
                </a:solidFill>
                <a:latin typeface="微软雅黑" panose="020B0503020204020204" pitchFamily="34" charset="-122"/>
                <a:ea typeface="微软雅黑" panose="020B0503020204020204" pitchFamily="34" charset="-122"/>
              </a:rPr>
              <a:t>4</a:t>
            </a:r>
            <a:r>
              <a:rPr lang="zh-CN" altLang="en-US" sz="1800" b="1" dirty="0">
                <a:solidFill>
                  <a:srgbClr val="000066"/>
                </a:solidFill>
                <a:latin typeface="微软雅黑" panose="020B0503020204020204" pitchFamily="34" charset="-122"/>
                <a:ea typeface="微软雅黑" panose="020B0503020204020204" pitchFamily="34" charset="-122"/>
              </a:rPr>
              <a:t>、关键点描述符</a:t>
            </a:r>
            <a:endParaRPr lang="en-US" altLang="zh-CN" sz="1600" b="1" dirty="0">
              <a:solidFill>
                <a:srgbClr val="000066"/>
              </a:solidFill>
              <a:latin typeface="微软雅黑" panose="020B0503020204020204" pitchFamily="34" charset="-122"/>
              <a:ea typeface="微软雅黑" panose="020B0503020204020204" pitchFamily="34" charset="-122"/>
            </a:endParaRPr>
          </a:p>
        </p:txBody>
      </p:sp>
      <p:graphicFrame>
        <p:nvGraphicFramePr>
          <p:cNvPr id="9" name="对象 8"/>
          <p:cNvGraphicFramePr>
            <a:graphicFrameLocks noChangeAspect="1"/>
          </p:cNvGraphicFramePr>
          <p:nvPr/>
        </p:nvGraphicFramePr>
        <p:xfrm>
          <a:off x="1912491" y="1071114"/>
          <a:ext cx="2762250" cy="712787"/>
        </p:xfrm>
        <a:graphic>
          <a:graphicData uri="http://schemas.openxmlformats.org/presentationml/2006/ole">
            <mc:AlternateContent xmlns:mc="http://schemas.openxmlformats.org/markup-compatibility/2006">
              <mc:Choice xmlns:v="urn:schemas-microsoft-com:vml" Requires="v">
                <p:oleObj spid="_x0000_s45061" name="Equation" r:id="rId1" imgW="42672000" imgH="10972800" progId="Equation.DSMT4">
                  <p:embed/>
                </p:oleObj>
              </mc:Choice>
              <mc:Fallback>
                <p:oleObj name="Equation" r:id="rId1" imgW="42672000" imgH="10972800" progId="Equation.DSMT4">
                  <p:embed/>
                  <p:pic>
                    <p:nvPicPr>
                      <p:cNvPr id="0" name="对象 8"/>
                      <p:cNvPicPr/>
                      <p:nvPr/>
                    </p:nvPicPr>
                    <p:blipFill>
                      <a:blip r:embed="rId2"/>
                      <a:stretch>
                        <a:fillRect/>
                      </a:stretch>
                    </p:blipFill>
                    <p:spPr>
                      <a:xfrm>
                        <a:off x="1912491" y="1071114"/>
                        <a:ext cx="2762250" cy="712787"/>
                      </a:xfrm>
                      <a:prstGeom prst="rect">
                        <a:avLst/>
                      </a:prstGeom>
                    </p:spPr>
                  </p:pic>
                </p:oleObj>
              </mc:Fallback>
            </mc:AlternateContent>
          </a:graphicData>
        </a:graphic>
      </p:graphicFrame>
      <p:sp>
        <p:nvSpPr>
          <p:cNvPr id="8" name="文本框 7"/>
          <p:cNvSpPr txBox="1"/>
          <p:nvPr/>
        </p:nvSpPr>
        <p:spPr>
          <a:xfrm>
            <a:off x="629842" y="1088954"/>
            <a:ext cx="4044899" cy="338554"/>
          </a:xfrm>
          <a:prstGeom prst="rect">
            <a:avLst/>
          </a:prstGeom>
          <a:noFill/>
        </p:spPr>
        <p:txBody>
          <a:bodyPr wrap="square">
            <a:spAutoFit/>
          </a:bodyPr>
          <a:lstStyle/>
          <a:p>
            <a:r>
              <a:rPr lang="en-US" altLang="zh-CN" sz="1600" b="1" dirty="0">
                <a:solidFill>
                  <a:srgbClr val="000066"/>
                </a:solidFill>
                <a:latin typeface="微软雅黑" panose="020B0503020204020204" pitchFamily="34" charset="-122"/>
                <a:ea typeface="微软雅黑" panose="020B0503020204020204" pitchFamily="34" charset="-122"/>
              </a:rPr>
              <a:t>    </a:t>
            </a:r>
            <a:r>
              <a:rPr lang="zh-CN" altLang="en-US" sz="1600" b="1" dirty="0">
                <a:solidFill>
                  <a:srgbClr val="000066"/>
                </a:solidFill>
                <a:latin typeface="微软雅黑" panose="020B0503020204020204" pitchFamily="34" charset="-122"/>
                <a:ea typeface="微软雅黑" panose="020B0503020204020204" pitchFamily="34" charset="-122"/>
              </a:rPr>
              <a:t>新坐标：</a:t>
            </a:r>
            <a:endParaRPr lang="zh-CN" altLang="en-US" sz="1600" b="1" dirty="0">
              <a:solidFill>
                <a:srgbClr val="000066"/>
              </a:solidFill>
              <a:latin typeface="微软雅黑" panose="020B0503020204020204" pitchFamily="34" charset="-122"/>
              <a:ea typeface="微软雅黑" panose="020B0503020204020204" pitchFamily="34" charset="-122"/>
            </a:endParaRPr>
          </a:p>
        </p:txBody>
      </p:sp>
      <p:sp>
        <p:nvSpPr>
          <p:cNvPr id="14" name="文本框 13"/>
          <p:cNvSpPr txBox="1"/>
          <p:nvPr/>
        </p:nvSpPr>
        <p:spPr>
          <a:xfrm>
            <a:off x="583440" y="1841983"/>
            <a:ext cx="5786369" cy="1156855"/>
          </a:xfrm>
          <a:prstGeom prst="rect">
            <a:avLst/>
          </a:prstGeom>
          <a:noFill/>
        </p:spPr>
        <p:txBody>
          <a:bodyPr wrap="square">
            <a:spAutoFit/>
          </a:bodyPr>
          <a:lstStyle/>
          <a:p>
            <a:pPr>
              <a:lnSpc>
                <a:spcPct val="150000"/>
              </a:lnSpc>
            </a:pPr>
            <a:r>
              <a:rPr lang="en-US" altLang="zh-CN" sz="1600" b="1" dirty="0">
                <a:solidFill>
                  <a:srgbClr val="000066"/>
                </a:solidFill>
                <a:latin typeface="微软雅黑" panose="020B0503020204020204" pitchFamily="34" charset="-122"/>
                <a:ea typeface="微软雅黑" panose="020B0503020204020204" pitchFamily="34" charset="-122"/>
              </a:rPr>
              <a:t>c) </a:t>
            </a:r>
            <a:r>
              <a:rPr lang="zh-CN" altLang="en-US" sz="1600" b="1" dirty="0">
                <a:solidFill>
                  <a:srgbClr val="000066"/>
                </a:solidFill>
                <a:latin typeface="微软雅黑" panose="020B0503020204020204" pitchFamily="34" charset="-122"/>
                <a:ea typeface="微软雅黑" panose="020B0503020204020204" pitchFamily="34" charset="-122"/>
              </a:rPr>
              <a:t>将关键点周围的</a:t>
            </a:r>
            <a:r>
              <a:rPr lang="en-US" altLang="zh-CN" sz="1600" b="1" dirty="0">
                <a:solidFill>
                  <a:srgbClr val="000066"/>
                </a:solidFill>
                <a:latin typeface="微软雅黑" panose="020B0503020204020204" pitchFamily="34" charset="-122"/>
                <a:ea typeface="微软雅黑" panose="020B0503020204020204" pitchFamily="34" charset="-122"/>
              </a:rPr>
              <a:t>16×16</a:t>
            </a:r>
            <a:r>
              <a:rPr lang="zh-CN" altLang="en-US" sz="1600" b="1" dirty="0">
                <a:solidFill>
                  <a:srgbClr val="000066"/>
                </a:solidFill>
                <a:latin typeface="微软雅黑" panose="020B0503020204020204" pitchFamily="34" charset="-122"/>
                <a:ea typeface="微软雅黑" panose="020B0503020204020204" pitchFamily="34" charset="-122"/>
              </a:rPr>
              <a:t>邻域分成</a:t>
            </a:r>
            <a:r>
              <a:rPr lang="en-US" altLang="zh-CN" sz="1600" b="1" dirty="0">
                <a:solidFill>
                  <a:srgbClr val="000066"/>
                </a:solidFill>
                <a:latin typeface="微软雅黑" panose="020B0503020204020204" pitchFamily="34" charset="-122"/>
                <a:ea typeface="微软雅黑" panose="020B0503020204020204" pitchFamily="34" charset="-122"/>
              </a:rPr>
              <a:t>16</a:t>
            </a:r>
            <a:r>
              <a:rPr lang="zh-CN" altLang="en-US" sz="1600" b="1" dirty="0">
                <a:solidFill>
                  <a:srgbClr val="000066"/>
                </a:solidFill>
                <a:latin typeface="微软雅黑" panose="020B0503020204020204" pitchFamily="34" charset="-122"/>
                <a:ea typeface="微软雅黑" panose="020B0503020204020204" pitchFamily="34" charset="-122"/>
              </a:rPr>
              <a:t>个大小为</a:t>
            </a:r>
            <a:r>
              <a:rPr lang="en-US" altLang="zh-CN" sz="1600" b="1" dirty="0">
                <a:solidFill>
                  <a:srgbClr val="000066"/>
                </a:solidFill>
                <a:latin typeface="微软雅黑" panose="020B0503020204020204" pitchFamily="34" charset="-122"/>
                <a:ea typeface="微软雅黑" panose="020B0503020204020204" pitchFamily="34" charset="-122"/>
              </a:rPr>
              <a:t>4×4</a:t>
            </a:r>
            <a:r>
              <a:rPr lang="zh-CN" altLang="en-US" sz="1600" b="1" dirty="0">
                <a:solidFill>
                  <a:srgbClr val="000066"/>
                </a:solidFill>
                <a:latin typeface="微软雅黑" panose="020B0503020204020204" pitchFamily="34" charset="-122"/>
                <a:ea typeface="微软雅黑" panose="020B0503020204020204" pitchFamily="34" charset="-122"/>
              </a:rPr>
              <a:t>的子块，对每个子块，创建</a:t>
            </a:r>
            <a:r>
              <a:rPr lang="en-US" altLang="zh-CN" sz="1600" b="1" dirty="0">
                <a:solidFill>
                  <a:srgbClr val="000066"/>
                </a:solidFill>
                <a:latin typeface="微软雅黑" panose="020B0503020204020204" pitchFamily="34" charset="-122"/>
                <a:ea typeface="微软雅黑" panose="020B0503020204020204" pitchFamily="34" charset="-122"/>
              </a:rPr>
              <a:t>8</a:t>
            </a:r>
            <a:r>
              <a:rPr lang="zh-CN" altLang="en-US" sz="1600" b="1" dirty="0">
                <a:solidFill>
                  <a:srgbClr val="000066"/>
                </a:solidFill>
                <a:latin typeface="微软雅黑" panose="020B0503020204020204" pitchFamily="34" charset="-122"/>
                <a:ea typeface="微软雅黑" panose="020B0503020204020204" pitchFamily="34" charset="-122"/>
              </a:rPr>
              <a:t>分组的方向直方图，形成一个名为</a:t>
            </a:r>
            <a:r>
              <a:rPr lang="en-US" altLang="zh-CN" sz="1600" b="1" dirty="0">
                <a:solidFill>
                  <a:srgbClr val="000066"/>
                </a:solidFill>
                <a:latin typeface="微软雅黑" panose="020B0503020204020204" pitchFamily="34" charset="-122"/>
                <a:ea typeface="微软雅黑" panose="020B0503020204020204" pitchFamily="34" charset="-122"/>
              </a:rPr>
              <a:t>SIFT</a:t>
            </a:r>
            <a:r>
              <a:rPr lang="zh-CN" altLang="en-US" sz="1600" b="1" dirty="0">
                <a:solidFill>
                  <a:srgbClr val="000066"/>
                </a:solidFill>
                <a:latin typeface="微软雅黑" panose="020B0503020204020204" pitchFamily="34" charset="-122"/>
                <a:ea typeface="微软雅黑" panose="020B0503020204020204" pitchFamily="34" charset="-122"/>
              </a:rPr>
              <a:t>描述符的</a:t>
            </a:r>
            <a:r>
              <a:rPr lang="en-US" altLang="zh-CN" sz="1600" b="1" dirty="0">
                <a:solidFill>
                  <a:srgbClr val="000066"/>
                </a:solidFill>
                <a:latin typeface="微软雅黑" panose="020B0503020204020204" pitchFamily="34" charset="-122"/>
                <a:ea typeface="微软雅黑" panose="020B0503020204020204" pitchFamily="34" charset="-122"/>
              </a:rPr>
              <a:t>128</a:t>
            </a:r>
            <a:r>
              <a:rPr lang="zh-CN" altLang="en-US" sz="1600" b="1" dirty="0">
                <a:solidFill>
                  <a:srgbClr val="000066"/>
                </a:solidFill>
                <a:latin typeface="微软雅黑" panose="020B0503020204020204" pitchFamily="34" charset="-122"/>
                <a:ea typeface="微软雅黑" panose="020B0503020204020204" pitchFamily="34" charset="-122"/>
              </a:rPr>
              <a:t>维特征向量。</a:t>
            </a:r>
            <a:endParaRPr lang="zh-CN" altLang="en-US" sz="1600" b="1" dirty="0">
              <a:solidFill>
                <a:srgbClr val="000066"/>
              </a:solidFill>
              <a:latin typeface="微软雅黑" panose="020B0503020204020204" pitchFamily="34" charset="-122"/>
              <a:ea typeface="微软雅黑" panose="020B0503020204020204" pitchFamily="34" charset="-122"/>
            </a:endParaRPr>
          </a:p>
        </p:txBody>
      </p:sp>
      <p:pic>
        <p:nvPicPr>
          <p:cNvPr id="11" name="图片 10"/>
          <p:cNvPicPr>
            <a:picLocks noChangeAspect="1"/>
          </p:cNvPicPr>
          <p:nvPr/>
        </p:nvPicPr>
        <p:blipFill>
          <a:blip r:embed="rId3">
            <a:clrChange>
              <a:clrFrom>
                <a:srgbClr val="FEFEFE"/>
              </a:clrFrom>
              <a:clrTo>
                <a:srgbClr val="FEFEFE">
                  <a:alpha val="0"/>
                </a:srgbClr>
              </a:clrTo>
            </a:clrChange>
            <a:extLst>
              <a:ext uri="{BEBA8EAE-BF5A-486C-A8C5-ECC9F3942E4B}">
                <a14:imgProps xmlns:a14="http://schemas.microsoft.com/office/drawing/2010/main">
                  <a14:imgLayer r:embed="rId4">
                    <a14:imgEffect>
                      <a14:sharpenSoften amount="35000"/>
                    </a14:imgEffect>
                  </a14:imgLayer>
                </a14:imgProps>
              </a:ext>
            </a:extLst>
          </a:blip>
          <a:stretch>
            <a:fillRect/>
          </a:stretch>
        </p:blipFill>
        <p:spPr>
          <a:xfrm>
            <a:off x="1195119" y="3056920"/>
            <a:ext cx="4196994" cy="1844929"/>
          </a:xfrm>
          <a:prstGeom prst="rect">
            <a:avLst/>
          </a:prstGeom>
        </p:spPr>
      </p:pic>
      <p:sp>
        <p:nvSpPr>
          <p:cNvPr id="16" name="灯片编号占位符 19"/>
          <p:cNvSpPr txBox="1"/>
          <p:nvPr/>
        </p:nvSpPr>
        <p:spPr>
          <a:xfrm>
            <a:off x="4843463" y="4767264"/>
            <a:ext cx="1543050" cy="273844"/>
          </a:xfrm>
          <a:prstGeom prst="rect">
            <a:avLst/>
          </a:prstGeom>
        </p:spPr>
        <p:txBody>
          <a:bodyPr vert="horz" lIns="91440" tIns="45720" rIns="91440" bIns="45720" rtlCol="0" anchor="ctr"/>
          <a:lstStyle>
            <a:defPPr>
              <a:defRPr lang="zh-CN"/>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8F63A3B-78C7-47BE-AE5E-E10140E04643}" type="slidenum">
              <a:rPr lang="en-US" sz="1200" smtClean="0">
                <a:solidFill>
                  <a:srgbClr val="000000"/>
                </a:solidFill>
                <a:latin typeface="Calibri" panose="020F0502020204030204"/>
              </a:rPr>
            </a:fld>
            <a:endParaRPr lang="en-US" sz="1200" dirty="0">
              <a:solidFill>
                <a:srgbClr val="000000"/>
              </a:solidFill>
              <a:latin typeface="Calibri" panose="020F0502020204030204"/>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8193"/>
          <p:cNvSpPr txBox="1">
            <a:spLocks noChangeArrowheads="1"/>
          </p:cNvSpPr>
          <p:nvPr/>
        </p:nvSpPr>
        <p:spPr bwMode="auto">
          <a:xfrm>
            <a:off x="629842" y="86202"/>
            <a:ext cx="2448638" cy="422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l" rtl="0" eaLnBrk="0" fontAlgn="base" hangingPunct="0">
              <a:spcBef>
                <a:spcPct val="0"/>
              </a:spcBef>
              <a:spcAft>
                <a:spcPct val="0"/>
              </a:spcAft>
              <a:defRPr sz="2400" b="1" kern="1200">
                <a:solidFill>
                  <a:srgbClr val="0000FF"/>
                </a:solidFill>
                <a:latin typeface="+mj-lt"/>
                <a:ea typeface="+mj-ea"/>
                <a:cs typeface="+mj-cs"/>
              </a:defRPr>
            </a:lvl1pPr>
            <a:lvl2pPr algn="l" rtl="0" eaLnBrk="0" fontAlgn="base" hangingPunct="0">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2pPr>
            <a:lvl3pPr algn="l" rtl="0" eaLnBrk="0" fontAlgn="base" hangingPunct="0">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3pPr>
            <a:lvl4pPr algn="l" rtl="0" eaLnBrk="0" fontAlgn="base" hangingPunct="0">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4pPr>
            <a:lvl5pPr algn="l" rtl="0" eaLnBrk="0" fontAlgn="base" hangingPunct="0">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5pPr>
            <a:lvl6pPr marL="342900" algn="l" rtl="0" fontAlgn="base">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6pPr>
            <a:lvl7pPr marL="685800" algn="l" rtl="0" fontAlgn="base">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7pPr>
            <a:lvl8pPr marL="1028700" algn="l" rtl="0" fontAlgn="base">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8pPr>
            <a:lvl9pPr marL="1371600" algn="l" rtl="0" fontAlgn="base">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9pPr>
          </a:lstStyle>
          <a:p>
            <a:pPr eaLnBrk="1" hangingPunct="1"/>
            <a:r>
              <a:rPr lang="zh-CN" altLang="en-US" sz="1600" dirty="0">
                <a:solidFill>
                  <a:srgbClr val="000000"/>
                </a:solidFill>
                <a:latin typeface="微软雅黑" panose="020B0503020204020204" pitchFamily="34" charset="-122"/>
                <a:ea typeface="微软雅黑" panose="020B0503020204020204" pitchFamily="34" charset="-122"/>
                <a:cs typeface="+mn-cs"/>
              </a:rPr>
              <a:t>二、手工特征技术</a:t>
            </a:r>
            <a:endParaRPr lang="en-US" altLang="zh-CN" sz="1600" dirty="0">
              <a:solidFill>
                <a:srgbClr val="000000"/>
              </a:solidFill>
              <a:latin typeface="微软雅黑" panose="020B0503020204020204" pitchFamily="34" charset="-122"/>
              <a:ea typeface="微软雅黑" panose="020B0503020204020204" pitchFamily="34" charset="-122"/>
              <a:cs typeface="+mn-cs"/>
            </a:endParaRPr>
          </a:p>
        </p:txBody>
      </p:sp>
      <p:sp>
        <p:nvSpPr>
          <p:cNvPr id="3" name="文本框 2"/>
          <p:cNvSpPr txBox="1"/>
          <p:nvPr/>
        </p:nvSpPr>
        <p:spPr>
          <a:xfrm>
            <a:off x="5361708" y="162538"/>
            <a:ext cx="1201017" cy="338554"/>
          </a:xfrm>
          <a:prstGeom prst="rect">
            <a:avLst/>
          </a:prstGeom>
          <a:noFill/>
        </p:spPr>
        <p:txBody>
          <a:bodyPr wrap="square" rtlCol="0">
            <a:spAutoFit/>
          </a:bodyPr>
          <a:lstStyle/>
          <a:p>
            <a:pPr algn="ctr"/>
            <a:r>
              <a:rPr lang="en-US" altLang="zh-CN" sz="1600" b="1" dirty="0">
                <a:solidFill>
                  <a:prstClr val="white"/>
                </a:solidFill>
                <a:latin typeface="微软雅黑" panose="020B0503020204020204" pitchFamily="34" charset="-122"/>
                <a:ea typeface="微软雅黑" panose="020B0503020204020204" pitchFamily="34" charset="-122"/>
              </a:rPr>
              <a:t>SIFT</a:t>
            </a:r>
            <a:r>
              <a:rPr lang="zh-CN" altLang="en-US" sz="1600" b="1" dirty="0">
                <a:solidFill>
                  <a:prstClr val="white"/>
                </a:solidFill>
                <a:latin typeface="微软雅黑" panose="020B0503020204020204" pitchFamily="34" charset="-122"/>
                <a:ea typeface="微软雅黑" panose="020B0503020204020204" pitchFamily="34" charset="-122"/>
              </a:rPr>
              <a:t>步骤</a:t>
            </a:r>
            <a:endParaRPr lang="zh-CN" altLang="en-US" sz="1600" b="1" dirty="0">
              <a:solidFill>
                <a:prstClr val="white"/>
              </a:solidFill>
              <a:latin typeface="微软雅黑" panose="020B0503020204020204" pitchFamily="34" charset="-122"/>
              <a:ea typeface="微软雅黑" panose="020B0503020204020204" pitchFamily="34" charset="-122"/>
            </a:endParaRPr>
          </a:p>
        </p:txBody>
      </p:sp>
      <p:sp>
        <p:nvSpPr>
          <p:cNvPr id="4" name="文本占位符 11266"/>
          <p:cNvSpPr txBox="1">
            <a:spLocks noChangeArrowheads="1"/>
          </p:cNvSpPr>
          <p:nvPr/>
        </p:nvSpPr>
        <p:spPr bwMode="auto">
          <a:xfrm>
            <a:off x="390525" y="501092"/>
            <a:ext cx="6172200" cy="528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257175" indent="-257175" algn="l" rtl="0" eaLnBrk="0" fontAlgn="base" hangingPunct="0">
              <a:spcBef>
                <a:spcPct val="20000"/>
              </a:spcBef>
              <a:spcAft>
                <a:spcPct val="0"/>
              </a:spcAft>
              <a:buClr>
                <a:srgbClr val="006600"/>
              </a:buClr>
              <a:buSzPct val="90000"/>
              <a:buFont typeface="Wingdings" panose="05000000000000000000" pitchFamily="2" charset="2"/>
              <a:buChar char="p"/>
              <a:defRPr sz="2100" kern="1200">
                <a:solidFill>
                  <a:srgbClr val="0066CC"/>
                </a:solidFill>
                <a:latin typeface="+mn-lt"/>
                <a:ea typeface="+mn-ea"/>
                <a:cs typeface="+mn-cs"/>
              </a:defRPr>
            </a:lvl1pPr>
            <a:lvl2pPr marL="557530" lvl="1" indent="-214630" algn="l" rtl="0" eaLnBrk="0" fontAlgn="base" hangingPunct="0">
              <a:spcBef>
                <a:spcPct val="20000"/>
              </a:spcBef>
              <a:spcAft>
                <a:spcPct val="0"/>
              </a:spcAft>
              <a:buClr>
                <a:srgbClr val="006600"/>
              </a:buClr>
              <a:buSzPct val="90000"/>
              <a:buFont typeface="Wingdings" panose="05000000000000000000" pitchFamily="2" charset="2"/>
              <a:buChar char="u"/>
              <a:defRPr sz="1800" kern="1200">
                <a:solidFill>
                  <a:srgbClr val="0033CC"/>
                </a:solidFill>
                <a:latin typeface="+mn-lt"/>
                <a:ea typeface="+mn-ea"/>
                <a:cs typeface="+mn-cs"/>
              </a:defRPr>
            </a:lvl2pPr>
            <a:lvl3pPr marL="857250" lvl="2" indent="-171450" algn="l" rtl="0" eaLnBrk="0" fontAlgn="base" hangingPunct="0">
              <a:spcBef>
                <a:spcPct val="20000"/>
              </a:spcBef>
              <a:spcAft>
                <a:spcPct val="0"/>
              </a:spcAft>
              <a:buClr>
                <a:srgbClr val="006600"/>
              </a:buClr>
              <a:buFont typeface="Wingdings" panose="05000000000000000000" pitchFamily="2" charset="2"/>
              <a:buChar char="l"/>
              <a:defRPr sz="1500" kern="1200">
                <a:solidFill>
                  <a:schemeClr val="tx1"/>
                </a:solidFill>
                <a:latin typeface="+mn-lt"/>
                <a:ea typeface="+mn-ea"/>
                <a:cs typeface="+mn-cs"/>
              </a:defRPr>
            </a:lvl3pPr>
            <a:lvl4pPr marL="1200150" lvl="3" indent="-171450" algn="l" rtl="0" eaLnBrk="0" fontAlgn="base" hangingPunct="0">
              <a:spcBef>
                <a:spcPct val="20000"/>
              </a:spcBef>
              <a:spcAft>
                <a:spcPct val="0"/>
              </a:spcAft>
              <a:buFont typeface="Wingdings" panose="05000000000000000000" pitchFamily="2" charset="2"/>
              <a:buChar char="l"/>
              <a:defRPr sz="1500" kern="1200">
                <a:solidFill>
                  <a:schemeClr val="tx1"/>
                </a:solidFill>
                <a:latin typeface="+mn-lt"/>
                <a:ea typeface="+mn-ea"/>
                <a:cs typeface="+mn-cs"/>
              </a:defRPr>
            </a:lvl4pPr>
            <a:lvl5pPr marL="1543050" lvl="4" indent="-171450" algn="l" rtl="0" eaLnBrk="0" fontAlgn="base" hangingPunct="0">
              <a:spcBef>
                <a:spcPct val="20000"/>
              </a:spcBef>
              <a:spcAft>
                <a:spcPct val="0"/>
              </a:spcAft>
              <a:buFont typeface="Wingdings" panose="05000000000000000000" pitchFamily="2" charset="2"/>
              <a:buChar char="ü"/>
              <a:defRPr sz="1500" kern="1200">
                <a:solidFill>
                  <a:schemeClr val="tx1"/>
                </a:solidFill>
                <a:latin typeface="+mn-lt"/>
                <a:ea typeface="+mn-ea"/>
                <a:cs typeface="+mn-cs"/>
              </a:defRPr>
            </a:lvl5pPr>
            <a:lvl6pPr marL="1885950" lvl="5" indent="-171450" algn="l" defTabSz="685800" eaLnBrk="1" fontAlgn="base" latinLnBrk="0" hangingPunct="1">
              <a:lnSpc>
                <a:spcPct val="100000"/>
              </a:lnSpc>
              <a:spcBef>
                <a:spcPct val="20000"/>
              </a:spcBef>
              <a:spcAft>
                <a:spcPct val="0"/>
              </a:spcAft>
              <a:buFont typeface="Wingdings" panose="05000000000000000000" pitchFamily="2" charset="2"/>
              <a:buChar char="ü"/>
              <a:defRPr sz="1500" u="none" kern="1200" baseline="0">
                <a:solidFill>
                  <a:schemeClr val="tx1"/>
                </a:solidFill>
                <a:latin typeface="+mn-lt"/>
                <a:ea typeface="+mn-ea"/>
                <a:cs typeface="+mn-cs"/>
              </a:defRPr>
            </a:lvl6pPr>
            <a:lvl7pPr marL="2228850" lvl="6" indent="-171450" algn="l" defTabSz="685800" eaLnBrk="1" fontAlgn="base" latinLnBrk="0" hangingPunct="1">
              <a:lnSpc>
                <a:spcPct val="100000"/>
              </a:lnSpc>
              <a:spcBef>
                <a:spcPct val="20000"/>
              </a:spcBef>
              <a:spcAft>
                <a:spcPct val="0"/>
              </a:spcAft>
              <a:buFont typeface="Wingdings" panose="05000000000000000000" pitchFamily="2" charset="2"/>
              <a:buChar char="ü"/>
              <a:defRPr sz="1500" u="none" kern="1200" baseline="0">
                <a:solidFill>
                  <a:schemeClr val="tx1"/>
                </a:solidFill>
                <a:latin typeface="+mn-lt"/>
                <a:ea typeface="+mn-ea"/>
                <a:cs typeface="+mn-cs"/>
              </a:defRPr>
            </a:lvl7pPr>
            <a:lvl8pPr marL="2571750" lvl="7" indent="-171450" algn="l" defTabSz="685800" eaLnBrk="1" fontAlgn="base" latinLnBrk="0" hangingPunct="1">
              <a:lnSpc>
                <a:spcPct val="100000"/>
              </a:lnSpc>
              <a:spcBef>
                <a:spcPct val="20000"/>
              </a:spcBef>
              <a:spcAft>
                <a:spcPct val="0"/>
              </a:spcAft>
              <a:buFont typeface="Wingdings" panose="05000000000000000000" pitchFamily="2" charset="2"/>
              <a:buChar char="ü"/>
              <a:defRPr sz="1500" u="none" kern="1200" baseline="0">
                <a:solidFill>
                  <a:schemeClr val="tx1"/>
                </a:solidFill>
                <a:latin typeface="+mn-lt"/>
                <a:ea typeface="+mn-ea"/>
                <a:cs typeface="+mn-cs"/>
              </a:defRPr>
            </a:lvl8pPr>
            <a:lvl9pPr marL="2914650" lvl="8" indent="-171450" algn="l" defTabSz="685800" eaLnBrk="1" fontAlgn="base" latinLnBrk="0" hangingPunct="1">
              <a:lnSpc>
                <a:spcPct val="100000"/>
              </a:lnSpc>
              <a:spcBef>
                <a:spcPct val="20000"/>
              </a:spcBef>
              <a:spcAft>
                <a:spcPct val="0"/>
              </a:spcAft>
              <a:buFont typeface="Wingdings" panose="05000000000000000000" pitchFamily="2" charset="2"/>
              <a:buChar char="ü"/>
              <a:defRPr sz="1500" u="none" kern="1200" baseline="0">
                <a:solidFill>
                  <a:schemeClr val="tx1"/>
                </a:solidFill>
                <a:latin typeface="+mn-lt"/>
                <a:ea typeface="+mn-ea"/>
                <a:cs typeface="+mn-cs"/>
              </a:defRPr>
            </a:lvl9pPr>
          </a:lstStyle>
          <a:p>
            <a:pPr marL="0" indent="0" eaLnBrk="1" hangingPunct="1">
              <a:lnSpc>
                <a:spcPct val="150000"/>
              </a:lnSpc>
              <a:buFont typeface="Wingdings" panose="05000000000000000000" pitchFamily="2" charset="2"/>
              <a:buNone/>
            </a:pPr>
            <a:r>
              <a:rPr lang="en-US" altLang="zh-CN" sz="1800" b="1" dirty="0">
                <a:solidFill>
                  <a:srgbClr val="000066"/>
                </a:solidFill>
                <a:latin typeface="微软雅黑" panose="020B0503020204020204" pitchFamily="34" charset="-122"/>
                <a:ea typeface="微软雅黑" panose="020B0503020204020204" pitchFamily="34" charset="-122"/>
              </a:rPr>
              <a:t>4</a:t>
            </a:r>
            <a:r>
              <a:rPr lang="zh-CN" altLang="en-US" sz="1800" b="1" dirty="0">
                <a:solidFill>
                  <a:srgbClr val="000066"/>
                </a:solidFill>
                <a:latin typeface="微软雅黑" panose="020B0503020204020204" pitchFamily="34" charset="-122"/>
                <a:ea typeface="微软雅黑" panose="020B0503020204020204" pitchFamily="34" charset="-122"/>
              </a:rPr>
              <a:t>、关键点描述符</a:t>
            </a:r>
            <a:endParaRPr lang="en-US" altLang="zh-CN" sz="1600" b="1" dirty="0">
              <a:solidFill>
                <a:srgbClr val="000066"/>
              </a:solidFill>
              <a:latin typeface="微软雅黑" panose="020B0503020204020204" pitchFamily="34" charset="-122"/>
              <a:ea typeface="微软雅黑" panose="020B0503020204020204" pitchFamily="34" charset="-122"/>
            </a:endParaRPr>
          </a:p>
        </p:txBody>
      </p:sp>
      <p:graphicFrame>
        <p:nvGraphicFramePr>
          <p:cNvPr id="9" name="对象 8"/>
          <p:cNvGraphicFramePr>
            <a:graphicFrameLocks noChangeAspect="1"/>
          </p:cNvGraphicFramePr>
          <p:nvPr/>
        </p:nvGraphicFramePr>
        <p:xfrm>
          <a:off x="3044466" y="1029730"/>
          <a:ext cx="2009603" cy="360000"/>
        </p:xfrm>
        <a:graphic>
          <a:graphicData uri="http://schemas.openxmlformats.org/presentationml/2006/ole">
            <mc:AlternateContent xmlns:mc="http://schemas.openxmlformats.org/markup-compatibility/2006">
              <mc:Choice xmlns:v="urn:schemas-microsoft-com:vml" Requires="v">
                <p:oleObj spid="_x0000_s46093" name="Equation" r:id="rId1" imgW="30784800" imgH="5486400" progId="Equation.DSMT4">
                  <p:embed/>
                </p:oleObj>
              </mc:Choice>
              <mc:Fallback>
                <p:oleObj name="Equation" r:id="rId1" imgW="30784800" imgH="5486400" progId="Equation.DSMT4">
                  <p:embed/>
                  <p:pic>
                    <p:nvPicPr>
                      <p:cNvPr id="0" name="对象 8"/>
                      <p:cNvPicPr/>
                      <p:nvPr/>
                    </p:nvPicPr>
                    <p:blipFill>
                      <a:blip r:embed="rId2"/>
                      <a:stretch>
                        <a:fillRect/>
                      </a:stretch>
                    </p:blipFill>
                    <p:spPr>
                      <a:xfrm>
                        <a:off x="3044466" y="1029730"/>
                        <a:ext cx="2009603" cy="360000"/>
                      </a:xfrm>
                      <a:prstGeom prst="rect">
                        <a:avLst/>
                      </a:prstGeom>
                    </p:spPr>
                  </p:pic>
                </p:oleObj>
              </mc:Fallback>
            </mc:AlternateContent>
          </a:graphicData>
        </a:graphic>
      </p:graphicFrame>
      <p:sp>
        <p:nvSpPr>
          <p:cNvPr id="8" name="文本框 7"/>
          <p:cNvSpPr txBox="1"/>
          <p:nvPr/>
        </p:nvSpPr>
        <p:spPr>
          <a:xfrm>
            <a:off x="629842" y="1068406"/>
            <a:ext cx="4044899" cy="338554"/>
          </a:xfrm>
          <a:prstGeom prst="rect">
            <a:avLst/>
          </a:prstGeom>
          <a:noFill/>
        </p:spPr>
        <p:txBody>
          <a:bodyPr wrap="square">
            <a:spAutoFit/>
          </a:bodyPr>
          <a:lstStyle/>
          <a:p>
            <a:r>
              <a:rPr lang="en-US" altLang="zh-CN" sz="1600" b="1" dirty="0">
                <a:solidFill>
                  <a:srgbClr val="000066"/>
                </a:solidFill>
                <a:latin typeface="微软雅黑" panose="020B0503020204020204" pitchFamily="34" charset="-122"/>
                <a:ea typeface="微软雅黑" panose="020B0503020204020204" pitchFamily="34" charset="-122"/>
              </a:rPr>
              <a:t>d) </a:t>
            </a:r>
            <a:r>
              <a:rPr lang="zh-CN" altLang="en-US" sz="1600" b="1" dirty="0">
                <a:solidFill>
                  <a:srgbClr val="000066"/>
                </a:solidFill>
                <a:latin typeface="微软雅黑" panose="020B0503020204020204" pitchFamily="34" charset="-122"/>
                <a:ea typeface="微软雅黑" panose="020B0503020204020204" pitchFamily="34" charset="-122"/>
              </a:rPr>
              <a:t>归一化处理</a:t>
            </a:r>
            <a:endParaRPr lang="zh-CN" altLang="en-US" sz="1600" b="1" dirty="0">
              <a:solidFill>
                <a:srgbClr val="000066"/>
              </a:solidFill>
              <a:latin typeface="微软雅黑" panose="020B0503020204020204" pitchFamily="34" charset="-122"/>
              <a:ea typeface="微软雅黑" panose="020B0503020204020204" pitchFamily="34" charset="-122"/>
            </a:endParaRPr>
          </a:p>
        </p:txBody>
      </p:sp>
      <p:graphicFrame>
        <p:nvGraphicFramePr>
          <p:cNvPr id="6" name="对象 5"/>
          <p:cNvGraphicFramePr>
            <a:graphicFrameLocks noChangeAspect="1"/>
          </p:cNvGraphicFramePr>
          <p:nvPr/>
        </p:nvGraphicFramePr>
        <p:xfrm>
          <a:off x="3249267" y="1463466"/>
          <a:ext cx="1600000" cy="360000"/>
        </p:xfrm>
        <a:graphic>
          <a:graphicData uri="http://schemas.openxmlformats.org/presentationml/2006/ole">
            <mc:AlternateContent xmlns:mc="http://schemas.openxmlformats.org/markup-compatibility/2006">
              <mc:Choice xmlns:v="urn:schemas-microsoft-com:vml" Requires="v">
                <p:oleObj spid="_x0000_s46094" name="Equation" r:id="rId3" imgW="24384000" imgH="5486400" progId="Equation.DSMT4">
                  <p:embed/>
                </p:oleObj>
              </mc:Choice>
              <mc:Fallback>
                <p:oleObj name="Equation" r:id="rId3" imgW="24384000" imgH="5486400" progId="Equation.DSMT4">
                  <p:embed/>
                  <p:pic>
                    <p:nvPicPr>
                      <p:cNvPr id="0" name="图片 4"/>
                      <p:cNvPicPr/>
                      <p:nvPr/>
                    </p:nvPicPr>
                    <p:blipFill>
                      <a:blip r:embed="rId4"/>
                      <a:stretch>
                        <a:fillRect/>
                      </a:stretch>
                    </p:blipFill>
                    <p:spPr>
                      <a:xfrm>
                        <a:off x="3249267" y="1463466"/>
                        <a:ext cx="1600000" cy="360000"/>
                      </a:xfrm>
                      <a:prstGeom prst="rect">
                        <a:avLst/>
                      </a:prstGeom>
                    </p:spPr>
                  </p:pic>
                </p:oleObj>
              </mc:Fallback>
            </mc:AlternateContent>
          </a:graphicData>
        </a:graphic>
      </p:graphicFrame>
      <p:graphicFrame>
        <p:nvGraphicFramePr>
          <p:cNvPr id="10" name="对象 9"/>
          <p:cNvGraphicFramePr>
            <a:graphicFrameLocks noChangeAspect="1"/>
          </p:cNvGraphicFramePr>
          <p:nvPr/>
        </p:nvGraphicFramePr>
        <p:xfrm>
          <a:off x="2904778" y="1823466"/>
          <a:ext cx="2740000" cy="1080000"/>
        </p:xfrm>
        <a:graphic>
          <a:graphicData uri="http://schemas.openxmlformats.org/presentationml/2006/ole">
            <mc:AlternateContent xmlns:mc="http://schemas.openxmlformats.org/markup-compatibility/2006">
              <mc:Choice xmlns:v="urn:schemas-microsoft-com:vml" Requires="v">
                <p:oleObj spid="_x0000_s46095" name="Equation" r:id="rId5" imgW="41757600" imgH="16459200" progId="Equation.DSMT4">
                  <p:embed/>
                </p:oleObj>
              </mc:Choice>
              <mc:Fallback>
                <p:oleObj name="Equation" r:id="rId5" imgW="41757600" imgH="16459200" progId="Equation.DSMT4">
                  <p:embed/>
                  <p:pic>
                    <p:nvPicPr>
                      <p:cNvPr id="0" name="图片 6"/>
                      <p:cNvPicPr/>
                      <p:nvPr/>
                    </p:nvPicPr>
                    <p:blipFill>
                      <a:blip r:embed="rId6"/>
                      <a:stretch>
                        <a:fillRect/>
                      </a:stretch>
                    </p:blipFill>
                    <p:spPr>
                      <a:xfrm>
                        <a:off x="2904778" y="1823466"/>
                        <a:ext cx="2740000" cy="1080000"/>
                      </a:xfrm>
                      <a:prstGeom prst="rect">
                        <a:avLst/>
                      </a:prstGeom>
                    </p:spPr>
                  </p:pic>
                </p:oleObj>
              </mc:Fallback>
            </mc:AlternateContent>
          </a:graphicData>
        </a:graphic>
      </p:graphicFrame>
      <p:pic>
        <p:nvPicPr>
          <p:cNvPr id="16" name="图片 1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35912" y="3081282"/>
            <a:ext cx="5586175" cy="1398250"/>
          </a:xfrm>
          <a:prstGeom prst="rect">
            <a:avLst/>
          </a:prstGeom>
        </p:spPr>
      </p:pic>
      <p:sp>
        <p:nvSpPr>
          <p:cNvPr id="17" name="灯片编号占位符 19"/>
          <p:cNvSpPr txBox="1"/>
          <p:nvPr/>
        </p:nvSpPr>
        <p:spPr>
          <a:xfrm>
            <a:off x="4843463" y="4767264"/>
            <a:ext cx="1543050" cy="273844"/>
          </a:xfrm>
          <a:prstGeom prst="rect">
            <a:avLst/>
          </a:prstGeom>
        </p:spPr>
        <p:txBody>
          <a:bodyPr vert="horz" lIns="91440" tIns="45720" rIns="91440" bIns="45720" rtlCol="0" anchor="ctr"/>
          <a:lstStyle>
            <a:defPPr>
              <a:defRPr lang="zh-CN"/>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8F63A3B-78C7-47BE-AE5E-E10140E04643}" type="slidenum">
              <a:rPr lang="en-US" sz="1200" smtClean="0">
                <a:solidFill>
                  <a:srgbClr val="000000"/>
                </a:solidFill>
                <a:latin typeface="Calibri" panose="020F0502020204030204"/>
              </a:rPr>
            </a:fld>
            <a:endParaRPr lang="en-US" sz="1200" dirty="0">
              <a:solidFill>
                <a:srgbClr val="000000"/>
              </a:solidFill>
              <a:latin typeface="Calibri" panose="020F0502020204030204"/>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文本占位符 13314"/>
          <p:cNvSpPr>
            <a:spLocks noGrp="1" noChangeArrowheads="1"/>
          </p:cNvSpPr>
          <p:nvPr>
            <p:ph idx="1"/>
          </p:nvPr>
        </p:nvSpPr>
        <p:spPr>
          <a:xfrm>
            <a:off x="390525" y="991675"/>
            <a:ext cx="6172200" cy="1946733"/>
          </a:xfrm>
        </p:spPr>
        <p:txBody>
          <a:bodyPr/>
          <a:lstStyle/>
          <a:p>
            <a:pPr eaLnBrk="1" hangingPunct="1">
              <a:lnSpc>
                <a:spcPct val="150000"/>
              </a:lnSpc>
              <a:spcBef>
                <a:spcPts val="0"/>
              </a:spcBef>
            </a:pPr>
            <a:r>
              <a:rPr lang="zh-CN" altLang="en-US" sz="1800" b="1" dirty="0">
                <a:solidFill>
                  <a:srgbClr val="000066"/>
                </a:solidFill>
                <a:latin typeface="微软雅黑" panose="020B0503020204020204" pitchFamily="34" charset="-122"/>
                <a:ea typeface="微软雅黑" panose="020B0503020204020204" pitchFamily="34" charset="-122"/>
              </a:rPr>
              <a:t>核心内容</a:t>
            </a:r>
            <a:endParaRPr lang="en-US" altLang="zh-CN" sz="1800" b="1" dirty="0">
              <a:solidFill>
                <a:srgbClr val="000066"/>
              </a:solidFill>
              <a:latin typeface="微软雅黑" panose="020B0503020204020204" pitchFamily="34" charset="-122"/>
              <a:ea typeface="微软雅黑" panose="020B0503020204020204" pitchFamily="34" charset="-122"/>
            </a:endParaRPr>
          </a:p>
          <a:p>
            <a:pPr lvl="1" eaLnBrk="1" hangingPunct="1">
              <a:lnSpc>
                <a:spcPct val="150000"/>
              </a:lnSpc>
              <a:spcBef>
                <a:spcPts val="0"/>
              </a:spcBef>
            </a:pPr>
            <a:r>
              <a:rPr lang="en-US" altLang="zh-CN" sz="1600" b="1" dirty="0">
                <a:solidFill>
                  <a:srgbClr val="000066"/>
                </a:solidFill>
                <a:latin typeface="微软雅黑" panose="020B0503020204020204" pitchFamily="34" charset="-122"/>
                <a:ea typeface="微软雅黑" panose="020B0503020204020204" pitchFamily="34" charset="-122"/>
              </a:rPr>
              <a:t>SURF</a:t>
            </a:r>
            <a:r>
              <a:rPr lang="zh-CN" altLang="en-US" sz="1600" b="1" dirty="0">
                <a:solidFill>
                  <a:srgbClr val="000066"/>
                </a:solidFill>
                <a:latin typeface="微软雅黑" panose="020B0503020204020204" pitchFamily="34" charset="-122"/>
                <a:ea typeface="微软雅黑" panose="020B0503020204020204" pitchFamily="34" charset="-122"/>
              </a:rPr>
              <a:t>描述符是一种快速且稳健的算法，用于图像的局部相似性不变表示。</a:t>
            </a:r>
            <a:endParaRPr lang="en-US" altLang="zh-CN" sz="1600" b="1" dirty="0">
              <a:solidFill>
                <a:srgbClr val="000066"/>
              </a:solidFill>
              <a:latin typeface="微软雅黑" panose="020B0503020204020204" pitchFamily="34" charset="-122"/>
              <a:ea typeface="微软雅黑" panose="020B0503020204020204" pitchFamily="34" charset="-122"/>
            </a:endParaRPr>
          </a:p>
          <a:p>
            <a:pPr lvl="1" eaLnBrk="1" hangingPunct="1">
              <a:lnSpc>
                <a:spcPct val="150000"/>
              </a:lnSpc>
              <a:spcBef>
                <a:spcPts val="0"/>
              </a:spcBef>
            </a:pPr>
            <a:r>
              <a:rPr lang="en-US" altLang="zh-CN" sz="1600" b="1" dirty="0">
                <a:solidFill>
                  <a:srgbClr val="000066"/>
                </a:solidFill>
                <a:latin typeface="微软雅黑" panose="020B0503020204020204" pitchFamily="34" charset="-122"/>
                <a:ea typeface="微软雅黑" panose="020B0503020204020204" pitchFamily="34" charset="-122"/>
              </a:rPr>
              <a:t>SURF</a:t>
            </a:r>
            <a:r>
              <a:rPr lang="zh-CN" altLang="en-US" sz="1600" b="1" dirty="0">
                <a:solidFill>
                  <a:srgbClr val="000066"/>
                </a:solidFill>
                <a:latin typeface="微软雅黑" panose="020B0503020204020204" pitchFamily="34" charset="-122"/>
                <a:ea typeface="微软雅黑" panose="020B0503020204020204" pitchFamily="34" charset="-122"/>
              </a:rPr>
              <a:t>描述符通过盒式滤波器来近似高斯拉普拉斯算子，以实现加速。它是</a:t>
            </a:r>
            <a:r>
              <a:rPr lang="en-US" altLang="zh-CN" sz="1600" b="1" dirty="0">
                <a:solidFill>
                  <a:srgbClr val="000066"/>
                </a:solidFill>
                <a:latin typeface="微软雅黑" panose="020B0503020204020204" pitchFamily="34" charset="-122"/>
                <a:ea typeface="微软雅黑" panose="020B0503020204020204" pitchFamily="34" charset="-122"/>
              </a:rPr>
              <a:t>SIFT</a:t>
            </a:r>
            <a:r>
              <a:rPr lang="zh-CN" altLang="en-US" sz="1600" b="1" dirty="0">
                <a:solidFill>
                  <a:srgbClr val="000066"/>
                </a:solidFill>
                <a:latin typeface="微软雅黑" panose="020B0503020204020204" pitchFamily="34" charset="-122"/>
                <a:ea typeface="微软雅黑" panose="020B0503020204020204" pitchFamily="34" charset="-122"/>
              </a:rPr>
              <a:t>描述符的加速版</a:t>
            </a:r>
            <a:endParaRPr lang="en-US" altLang="zh-CN" sz="1600" b="1" dirty="0">
              <a:solidFill>
                <a:srgbClr val="000066"/>
              </a:solidFill>
              <a:latin typeface="微软雅黑" panose="020B0503020204020204" pitchFamily="34" charset="-122"/>
              <a:ea typeface="微软雅黑" panose="020B0503020204020204" pitchFamily="34" charset="-122"/>
            </a:endParaRPr>
          </a:p>
          <a:p>
            <a:pPr lvl="1" eaLnBrk="1" hangingPunct="1">
              <a:lnSpc>
                <a:spcPct val="150000"/>
              </a:lnSpc>
              <a:spcBef>
                <a:spcPts val="0"/>
              </a:spcBef>
            </a:pPr>
            <a:endParaRPr lang="en-US" altLang="zh-CN" sz="1600" b="1" dirty="0">
              <a:solidFill>
                <a:srgbClr val="000066"/>
              </a:solidFill>
              <a:latin typeface="微软雅黑" panose="020B0503020204020204" pitchFamily="34" charset="-122"/>
              <a:ea typeface="微软雅黑" panose="020B0503020204020204" pitchFamily="34" charset="-122"/>
            </a:endParaRPr>
          </a:p>
        </p:txBody>
      </p:sp>
      <p:sp>
        <p:nvSpPr>
          <p:cNvPr id="2" name="标题 8193"/>
          <p:cNvSpPr txBox="1">
            <a:spLocks noChangeArrowheads="1"/>
          </p:cNvSpPr>
          <p:nvPr/>
        </p:nvSpPr>
        <p:spPr bwMode="auto">
          <a:xfrm>
            <a:off x="629842" y="86202"/>
            <a:ext cx="2448638" cy="422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l" rtl="0" eaLnBrk="0" fontAlgn="base" hangingPunct="0">
              <a:spcBef>
                <a:spcPct val="0"/>
              </a:spcBef>
              <a:spcAft>
                <a:spcPct val="0"/>
              </a:spcAft>
              <a:defRPr sz="2400" b="1" kern="1200">
                <a:solidFill>
                  <a:srgbClr val="0000FF"/>
                </a:solidFill>
                <a:latin typeface="+mj-lt"/>
                <a:ea typeface="+mj-ea"/>
                <a:cs typeface="+mj-cs"/>
              </a:defRPr>
            </a:lvl1pPr>
            <a:lvl2pPr algn="l" rtl="0" eaLnBrk="0" fontAlgn="base" hangingPunct="0">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2pPr>
            <a:lvl3pPr algn="l" rtl="0" eaLnBrk="0" fontAlgn="base" hangingPunct="0">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3pPr>
            <a:lvl4pPr algn="l" rtl="0" eaLnBrk="0" fontAlgn="base" hangingPunct="0">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4pPr>
            <a:lvl5pPr algn="l" rtl="0" eaLnBrk="0" fontAlgn="base" hangingPunct="0">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5pPr>
            <a:lvl6pPr marL="342900" algn="l" rtl="0" fontAlgn="base">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6pPr>
            <a:lvl7pPr marL="685800" algn="l" rtl="0" fontAlgn="base">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7pPr>
            <a:lvl8pPr marL="1028700" algn="l" rtl="0" fontAlgn="base">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8pPr>
            <a:lvl9pPr marL="1371600" algn="l" rtl="0" fontAlgn="base">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9pPr>
          </a:lstStyle>
          <a:p>
            <a:pPr eaLnBrk="1" hangingPunct="1"/>
            <a:r>
              <a:rPr lang="zh-CN" altLang="en-US" sz="1600" dirty="0">
                <a:solidFill>
                  <a:srgbClr val="000000"/>
                </a:solidFill>
                <a:latin typeface="微软雅黑" panose="020B0503020204020204" pitchFamily="34" charset="-122"/>
                <a:ea typeface="微软雅黑" panose="020B0503020204020204" pitchFamily="34" charset="-122"/>
                <a:cs typeface="+mn-cs"/>
              </a:rPr>
              <a:t>二、手工特征技术</a:t>
            </a:r>
            <a:endParaRPr lang="en-US" altLang="zh-CN" sz="1600" dirty="0">
              <a:solidFill>
                <a:srgbClr val="000000"/>
              </a:solidFill>
              <a:latin typeface="微软雅黑" panose="020B0503020204020204" pitchFamily="34" charset="-122"/>
              <a:ea typeface="微软雅黑" panose="020B0503020204020204" pitchFamily="34" charset="-122"/>
              <a:cs typeface="+mn-cs"/>
            </a:endParaRPr>
          </a:p>
        </p:txBody>
      </p:sp>
      <p:sp>
        <p:nvSpPr>
          <p:cNvPr id="3" name="文本框 2"/>
          <p:cNvSpPr txBox="1"/>
          <p:nvPr/>
        </p:nvSpPr>
        <p:spPr>
          <a:xfrm>
            <a:off x="5361708" y="162538"/>
            <a:ext cx="1201017" cy="338554"/>
          </a:xfrm>
          <a:prstGeom prst="rect">
            <a:avLst/>
          </a:prstGeom>
          <a:noFill/>
        </p:spPr>
        <p:txBody>
          <a:bodyPr wrap="square" rtlCol="0">
            <a:spAutoFit/>
          </a:bodyPr>
          <a:lstStyle/>
          <a:p>
            <a:pPr algn="ctr"/>
            <a:r>
              <a:rPr lang="en-US" altLang="zh-CN" sz="1600" b="1" dirty="0">
                <a:solidFill>
                  <a:prstClr val="white"/>
                </a:solidFill>
                <a:latin typeface="微软雅黑" panose="020B0503020204020204" pitchFamily="34" charset="-122"/>
                <a:ea typeface="微软雅黑" panose="020B0503020204020204" pitchFamily="34" charset="-122"/>
              </a:rPr>
              <a:t>SURF</a:t>
            </a:r>
            <a:r>
              <a:rPr lang="zh-CN" altLang="en-US" sz="1600" b="1" dirty="0">
                <a:solidFill>
                  <a:prstClr val="white"/>
                </a:solidFill>
                <a:latin typeface="微软雅黑" panose="020B0503020204020204" pitchFamily="34" charset="-122"/>
                <a:ea typeface="微软雅黑" panose="020B0503020204020204" pitchFamily="34" charset="-122"/>
              </a:rPr>
              <a:t>概念</a:t>
            </a:r>
            <a:endParaRPr lang="zh-CN" altLang="en-US" sz="1600" b="1" dirty="0">
              <a:solidFill>
                <a:prstClr val="white"/>
              </a:solidFill>
              <a:latin typeface="微软雅黑" panose="020B0503020204020204" pitchFamily="34" charset="-122"/>
              <a:ea typeface="微软雅黑" panose="020B0503020204020204" pitchFamily="34" charset="-122"/>
            </a:endParaRPr>
          </a:p>
        </p:txBody>
      </p:sp>
      <p:sp>
        <p:nvSpPr>
          <p:cNvPr id="4" name="文本占位符 11266"/>
          <p:cNvSpPr txBox="1">
            <a:spLocks noChangeArrowheads="1"/>
          </p:cNvSpPr>
          <p:nvPr/>
        </p:nvSpPr>
        <p:spPr bwMode="auto">
          <a:xfrm>
            <a:off x="390525" y="501092"/>
            <a:ext cx="6172200" cy="528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257175" indent="-257175" algn="l" rtl="0" eaLnBrk="0" fontAlgn="base" hangingPunct="0">
              <a:spcBef>
                <a:spcPct val="20000"/>
              </a:spcBef>
              <a:spcAft>
                <a:spcPct val="0"/>
              </a:spcAft>
              <a:buClr>
                <a:srgbClr val="006600"/>
              </a:buClr>
              <a:buSzPct val="90000"/>
              <a:buFont typeface="Wingdings" panose="05000000000000000000" pitchFamily="2" charset="2"/>
              <a:buChar char="p"/>
              <a:defRPr sz="2100" kern="1200">
                <a:solidFill>
                  <a:srgbClr val="0066CC"/>
                </a:solidFill>
                <a:latin typeface="+mn-lt"/>
                <a:ea typeface="+mn-ea"/>
                <a:cs typeface="+mn-cs"/>
              </a:defRPr>
            </a:lvl1pPr>
            <a:lvl2pPr marL="557530" lvl="1" indent="-214630" algn="l" rtl="0" eaLnBrk="0" fontAlgn="base" hangingPunct="0">
              <a:spcBef>
                <a:spcPct val="20000"/>
              </a:spcBef>
              <a:spcAft>
                <a:spcPct val="0"/>
              </a:spcAft>
              <a:buClr>
                <a:srgbClr val="006600"/>
              </a:buClr>
              <a:buSzPct val="90000"/>
              <a:buFont typeface="Wingdings" panose="05000000000000000000" pitchFamily="2" charset="2"/>
              <a:buChar char="u"/>
              <a:defRPr sz="1800" kern="1200">
                <a:solidFill>
                  <a:srgbClr val="0033CC"/>
                </a:solidFill>
                <a:latin typeface="+mn-lt"/>
                <a:ea typeface="+mn-ea"/>
                <a:cs typeface="+mn-cs"/>
              </a:defRPr>
            </a:lvl2pPr>
            <a:lvl3pPr marL="857250" lvl="2" indent="-171450" algn="l" rtl="0" eaLnBrk="0" fontAlgn="base" hangingPunct="0">
              <a:spcBef>
                <a:spcPct val="20000"/>
              </a:spcBef>
              <a:spcAft>
                <a:spcPct val="0"/>
              </a:spcAft>
              <a:buClr>
                <a:srgbClr val="006600"/>
              </a:buClr>
              <a:buFont typeface="Wingdings" panose="05000000000000000000" pitchFamily="2" charset="2"/>
              <a:buChar char="l"/>
              <a:defRPr sz="1500" kern="1200">
                <a:solidFill>
                  <a:schemeClr val="tx1"/>
                </a:solidFill>
                <a:latin typeface="+mn-lt"/>
                <a:ea typeface="+mn-ea"/>
                <a:cs typeface="+mn-cs"/>
              </a:defRPr>
            </a:lvl3pPr>
            <a:lvl4pPr marL="1200150" lvl="3" indent="-171450" algn="l" rtl="0" eaLnBrk="0" fontAlgn="base" hangingPunct="0">
              <a:spcBef>
                <a:spcPct val="20000"/>
              </a:spcBef>
              <a:spcAft>
                <a:spcPct val="0"/>
              </a:spcAft>
              <a:buFont typeface="Wingdings" panose="05000000000000000000" pitchFamily="2" charset="2"/>
              <a:buChar char="l"/>
              <a:defRPr sz="1500" kern="1200">
                <a:solidFill>
                  <a:schemeClr val="tx1"/>
                </a:solidFill>
                <a:latin typeface="+mn-lt"/>
                <a:ea typeface="+mn-ea"/>
                <a:cs typeface="+mn-cs"/>
              </a:defRPr>
            </a:lvl4pPr>
            <a:lvl5pPr marL="1543050" lvl="4" indent="-171450" algn="l" rtl="0" eaLnBrk="0" fontAlgn="base" hangingPunct="0">
              <a:spcBef>
                <a:spcPct val="20000"/>
              </a:spcBef>
              <a:spcAft>
                <a:spcPct val="0"/>
              </a:spcAft>
              <a:buFont typeface="Wingdings" panose="05000000000000000000" pitchFamily="2" charset="2"/>
              <a:buChar char="ü"/>
              <a:defRPr sz="1500" kern="1200">
                <a:solidFill>
                  <a:schemeClr val="tx1"/>
                </a:solidFill>
                <a:latin typeface="+mn-lt"/>
                <a:ea typeface="+mn-ea"/>
                <a:cs typeface="+mn-cs"/>
              </a:defRPr>
            </a:lvl5pPr>
            <a:lvl6pPr marL="1885950" lvl="5" indent="-171450" algn="l" defTabSz="685800" eaLnBrk="1" fontAlgn="base" latinLnBrk="0" hangingPunct="1">
              <a:lnSpc>
                <a:spcPct val="100000"/>
              </a:lnSpc>
              <a:spcBef>
                <a:spcPct val="20000"/>
              </a:spcBef>
              <a:spcAft>
                <a:spcPct val="0"/>
              </a:spcAft>
              <a:buFont typeface="Wingdings" panose="05000000000000000000" pitchFamily="2" charset="2"/>
              <a:buChar char="ü"/>
              <a:defRPr sz="1500" u="none" kern="1200" baseline="0">
                <a:solidFill>
                  <a:schemeClr val="tx1"/>
                </a:solidFill>
                <a:latin typeface="+mn-lt"/>
                <a:ea typeface="+mn-ea"/>
                <a:cs typeface="+mn-cs"/>
              </a:defRPr>
            </a:lvl6pPr>
            <a:lvl7pPr marL="2228850" lvl="6" indent="-171450" algn="l" defTabSz="685800" eaLnBrk="1" fontAlgn="base" latinLnBrk="0" hangingPunct="1">
              <a:lnSpc>
                <a:spcPct val="100000"/>
              </a:lnSpc>
              <a:spcBef>
                <a:spcPct val="20000"/>
              </a:spcBef>
              <a:spcAft>
                <a:spcPct val="0"/>
              </a:spcAft>
              <a:buFont typeface="Wingdings" panose="05000000000000000000" pitchFamily="2" charset="2"/>
              <a:buChar char="ü"/>
              <a:defRPr sz="1500" u="none" kern="1200" baseline="0">
                <a:solidFill>
                  <a:schemeClr val="tx1"/>
                </a:solidFill>
                <a:latin typeface="+mn-lt"/>
                <a:ea typeface="+mn-ea"/>
                <a:cs typeface="+mn-cs"/>
              </a:defRPr>
            </a:lvl7pPr>
            <a:lvl8pPr marL="2571750" lvl="7" indent="-171450" algn="l" defTabSz="685800" eaLnBrk="1" fontAlgn="base" latinLnBrk="0" hangingPunct="1">
              <a:lnSpc>
                <a:spcPct val="100000"/>
              </a:lnSpc>
              <a:spcBef>
                <a:spcPct val="20000"/>
              </a:spcBef>
              <a:spcAft>
                <a:spcPct val="0"/>
              </a:spcAft>
              <a:buFont typeface="Wingdings" panose="05000000000000000000" pitchFamily="2" charset="2"/>
              <a:buChar char="ü"/>
              <a:defRPr sz="1500" u="none" kern="1200" baseline="0">
                <a:solidFill>
                  <a:schemeClr val="tx1"/>
                </a:solidFill>
                <a:latin typeface="+mn-lt"/>
                <a:ea typeface="+mn-ea"/>
                <a:cs typeface="+mn-cs"/>
              </a:defRPr>
            </a:lvl8pPr>
            <a:lvl9pPr marL="2914650" lvl="8" indent="-171450" algn="l" defTabSz="685800" eaLnBrk="1" fontAlgn="base" latinLnBrk="0" hangingPunct="1">
              <a:lnSpc>
                <a:spcPct val="100000"/>
              </a:lnSpc>
              <a:spcBef>
                <a:spcPct val="20000"/>
              </a:spcBef>
              <a:spcAft>
                <a:spcPct val="0"/>
              </a:spcAft>
              <a:buFont typeface="Wingdings" panose="05000000000000000000" pitchFamily="2" charset="2"/>
              <a:buChar char="ü"/>
              <a:defRPr sz="1500" u="none" kern="1200" baseline="0">
                <a:solidFill>
                  <a:schemeClr val="tx1"/>
                </a:solidFill>
                <a:latin typeface="+mn-lt"/>
                <a:ea typeface="+mn-ea"/>
                <a:cs typeface="+mn-cs"/>
              </a:defRPr>
            </a:lvl9pPr>
          </a:lstStyle>
          <a:p>
            <a:pPr marL="0" indent="0" eaLnBrk="1" hangingPunct="1">
              <a:lnSpc>
                <a:spcPct val="150000"/>
              </a:lnSpc>
              <a:buFont typeface="Wingdings" panose="05000000000000000000" pitchFamily="2" charset="2"/>
              <a:buNone/>
            </a:pPr>
            <a:r>
              <a:rPr lang="zh-CN" altLang="en-US" sz="1800" b="1" dirty="0">
                <a:solidFill>
                  <a:srgbClr val="000066"/>
                </a:solidFill>
                <a:latin typeface="微软雅黑" panose="020B0503020204020204" pitchFamily="34" charset="-122"/>
                <a:ea typeface="微软雅黑" panose="020B0503020204020204" pitchFamily="34" charset="-122"/>
              </a:rPr>
              <a:t>加速鲁棒特征</a:t>
            </a:r>
            <a:r>
              <a:rPr lang="en-US" altLang="zh-CN" sz="1800" b="1" dirty="0">
                <a:solidFill>
                  <a:srgbClr val="000066"/>
                </a:solidFill>
                <a:latin typeface="微软雅黑" panose="020B0503020204020204" pitchFamily="34" charset="-122"/>
                <a:ea typeface="微软雅黑" panose="020B0503020204020204" pitchFamily="34" charset="-122"/>
              </a:rPr>
              <a:t>SURF</a:t>
            </a:r>
            <a:endParaRPr lang="en-US" altLang="zh-CN" sz="1600" b="1" dirty="0">
              <a:solidFill>
                <a:srgbClr val="000066"/>
              </a:solidFill>
              <a:latin typeface="微软雅黑" panose="020B0503020204020204" pitchFamily="34" charset="-122"/>
              <a:ea typeface="微软雅黑" panose="020B0503020204020204" pitchFamily="34" charset="-122"/>
            </a:endParaRPr>
          </a:p>
        </p:txBody>
      </p:sp>
      <p:grpSp>
        <p:nvGrpSpPr>
          <p:cNvPr id="8" name="组合 7"/>
          <p:cNvGrpSpPr/>
          <p:nvPr/>
        </p:nvGrpSpPr>
        <p:grpSpPr>
          <a:xfrm>
            <a:off x="390525" y="2942471"/>
            <a:ext cx="6172200" cy="1636308"/>
            <a:chOff x="390525" y="2935692"/>
            <a:chExt cx="6172200" cy="1636308"/>
          </a:xfrm>
        </p:grpSpPr>
        <p:sp>
          <p:nvSpPr>
            <p:cNvPr id="10" name="文本占位符 13314"/>
            <p:cNvSpPr txBox="1">
              <a:spLocks noChangeArrowheads="1"/>
            </p:cNvSpPr>
            <p:nvPr/>
          </p:nvSpPr>
          <p:spPr bwMode="auto">
            <a:xfrm>
              <a:off x="390525" y="2935692"/>
              <a:ext cx="6172200" cy="1636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257175" indent="-257175" algn="l" rtl="0" eaLnBrk="0" fontAlgn="base" hangingPunct="0">
                <a:spcBef>
                  <a:spcPct val="20000"/>
                </a:spcBef>
                <a:spcAft>
                  <a:spcPct val="0"/>
                </a:spcAft>
                <a:buClr>
                  <a:srgbClr val="006600"/>
                </a:buClr>
                <a:buSzPct val="90000"/>
                <a:buFont typeface="Wingdings" panose="05000000000000000000" pitchFamily="2" charset="2"/>
                <a:buChar char="p"/>
                <a:defRPr sz="2100" kern="1200">
                  <a:solidFill>
                    <a:srgbClr val="0066CC"/>
                  </a:solidFill>
                  <a:latin typeface="+mn-lt"/>
                  <a:ea typeface="+mn-ea"/>
                  <a:cs typeface="+mn-cs"/>
                </a:defRPr>
              </a:lvl1pPr>
              <a:lvl2pPr marL="557530" lvl="1" indent="-214630" algn="l" rtl="0" eaLnBrk="0" fontAlgn="base" hangingPunct="0">
                <a:spcBef>
                  <a:spcPct val="20000"/>
                </a:spcBef>
                <a:spcAft>
                  <a:spcPct val="0"/>
                </a:spcAft>
                <a:buClr>
                  <a:srgbClr val="006600"/>
                </a:buClr>
                <a:buSzPct val="90000"/>
                <a:buFont typeface="Wingdings" panose="05000000000000000000" pitchFamily="2" charset="2"/>
                <a:buChar char="u"/>
                <a:defRPr sz="1800" kern="1200">
                  <a:solidFill>
                    <a:srgbClr val="0033CC"/>
                  </a:solidFill>
                  <a:latin typeface="+mn-lt"/>
                  <a:ea typeface="+mn-ea"/>
                  <a:cs typeface="+mn-cs"/>
                </a:defRPr>
              </a:lvl2pPr>
              <a:lvl3pPr marL="857250" lvl="2" indent="-171450" algn="l" rtl="0" eaLnBrk="0" fontAlgn="base" hangingPunct="0">
                <a:spcBef>
                  <a:spcPct val="20000"/>
                </a:spcBef>
                <a:spcAft>
                  <a:spcPct val="0"/>
                </a:spcAft>
                <a:buClr>
                  <a:srgbClr val="006600"/>
                </a:buClr>
                <a:buFont typeface="Wingdings" panose="05000000000000000000" pitchFamily="2" charset="2"/>
                <a:buChar char="l"/>
                <a:defRPr sz="1500" kern="1200">
                  <a:solidFill>
                    <a:schemeClr val="tx1"/>
                  </a:solidFill>
                  <a:latin typeface="+mn-lt"/>
                  <a:ea typeface="+mn-ea"/>
                  <a:cs typeface="+mn-cs"/>
                </a:defRPr>
              </a:lvl3pPr>
              <a:lvl4pPr marL="1200150" lvl="3" indent="-171450" algn="l" rtl="0" eaLnBrk="0" fontAlgn="base" hangingPunct="0">
                <a:spcBef>
                  <a:spcPct val="20000"/>
                </a:spcBef>
                <a:spcAft>
                  <a:spcPct val="0"/>
                </a:spcAft>
                <a:buFont typeface="Wingdings" panose="05000000000000000000" pitchFamily="2" charset="2"/>
                <a:buChar char="l"/>
                <a:defRPr sz="1500" kern="1200">
                  <a:solidFill>
                    <a:schemeClr val="tx1"/>
                  </a:solidFill>
                  <a:latin typeface="+mn-lt"/>
                  <a:ea typeface="+mn-ea"/>
                  <a:cs typeface="+mn-cs"/>
                </a:defRPr>
              </a:lvl4pPr>
              <a:lvl5pPr marL="1543050" lvl="4" indent="-171450" algn="l" rtl="0" eaLnBrk="0" fontAlgn="base" hangingPunct="0">
                <a:spcBef>
                  <a:spcPct val="20000"/>
                </a:spcBef>
                <a:spcAft>
                  <a:spcPct val="0"/>
                </a:spcAft>
                <a:buFont typeface="Wingdings" panose="05000000000000000000" pitchFamily="2" charset="2"/>
                <a:buChar char="ü"/>
                <a:defRPr sz="1500" kern="1200">
                  <a:solidFill>
                    <a:schemeClr val="tx1"/>
                  </a:solidFill>
                  <a:latin typeface="+mn-lt"/>
                  <a:ea typeface="+mn-ea"/>
                  <a:cs typeface="+mn-cs"/>
                </a:defRPr>
              </a:lvl5pPr>
              <a:lvl6pPr marL="1885950" lvl="5" indent="-171450" algn="l" defTabSz="685800" eaLnBrk="1" fontAlgn="base" latinLnBrk="0" hangingPunct="1">
                <a:lnSpc>
                  <a:spcPct val="100000"/>
                </a:lnSpc>
                <a:spcBef>
                  <a:spcPct val="20000"/>
                </a:spcBef>
                <a:spcAft>
                  <a:spcPct val="0"/>
                </a:spcAft>
                <a:buFont typeface="Wingdings" panose="05000000000000000000" pitchFamily="2" charset="2"/>
                <a:buChar char="ü"/>
                <a:defRPr sz="1500" u="none" kern="1200" baseline="0">
                  <a:solidFill>
                    <a:schemeClr val="tx1"/>
                  </a:solidFill>
                  <a:latin typeface="+mn-lt"/>
                  <a:ea typeface="+mn-ea"/>
                  <a:cs typeface="+mn-cs"/>
                </a:defRPr>
              </a:lvl6pPr>
              <a:lvl7pPr marL="2228850" lvl="6" indent="-171450" algn="l" defTabSz="685800" eaLnBrk="1" fontAlgn="base" latinLnBrk="0" hangingPunct="1">
                <a:lnSpc>
                  <a:spcPct val="100000"/>
                </a:lnSpc>
                <a:spcBef>
                  <a:spcPct val="20000"/>
                </a:spcBef>
                <a:spcAft>
                  <a:spcPct val="0"/>
                </a:spcAft>
                <a:buFont typeface="Wingdings" panose="05000000000000000000" pitchFamily="2" charset="2"/>
                <a:buChar char="ü"/>
                <a:defRPr sz="1500" u="none" kern="1200" baseline="0">
                  <a:solidFill>
                    <a:schemeClr val="tx1"/>
                  </a:solidFill>
                  <a:latin typeface="+mn-lt"/>
                  <a:ea typeface="+mn-ea"/>
                  <a:cs typeface="+mn-cs"/>
                </a:defRPr>
              </a:lvl7pPr>
              <a:lvl8pPr marL="2571750" lvl="7" indent="-171450" algn="l" defTabSz="685800" eaLnBrk="1" fontAlgn="base" latinLnBrk="0" hangingPunct="1">
                <a:lnSpc>
                  <a:spcPct val="100000"/>
                </a:lnSpc>
                <a:spcBef>
                  <a:spcPct val="20000"/>
                </a:spcBef>
                <a:spcAft>
                  <a:spcPct val="0"/>
                </a:spcAft>
                <a:buFont typeface="Wingdings" panose="05000000000000000000" pitchFamily="2" charset="2"/>
                <a:buChar char="ü"/>
                <a:defRPr sz="1500" u="none" kern="1200" baseline="0">
                  <a:solidFill>
                    <a:schemeClr val="tx1"/>
                  </a:solidFill>
                  <a:latin typeface="+mn-lt"/>
                  <a:ea typeface="+mn-ea"/>
                  <a:cs typeface="+mn-cs"/>
                </a:defRPr>
              </a:lvl8pPr>
              <a:lvl9pPr marL="2914650" lvl="8" indent="-171450" algn="l" defTabSz="685800" eaLnBrk="1" fontAlgn="base" latinLnBrk="0" hangingPunct="1">
                <a:lnSpc>
                  <a:spcPct val="100000"/>
                </a:lnSpc>
                <a:spcBef>
                  <a:spcPct val="20000"/>
                </a:spcBef>
                <a:spcAft>
                  <a:spcPct val="0"/>
                </a:spcAft>
                <a:buFont typeface="Wingdings" panose="05000000000000000000" pitchFamily="2" charset="2"/>
                <a:buChar char="ü"/>
                <a:defRPr sz="1500" u="none" kern="1200" baseline="0">
                  <a:solidFill>
                    <a:schemeClr val="tx1"/>
                  </a:solidFill>
                  <a:latin typeface="+mn-lt"/>
                  <a:ea typeface="+mn-ea"/>
                  <a:cs typeface="+mn-cs"/>
                </a:defRPr>
              </a:lvl9pPr>
            </a:lstStyle>
            <a:p>
              <a:pPr eaLnBrk="1" hangingPunct="1">
                <a:lnSpc>
                  <a:spcPct val="150000"/>
                </a:lnSpc>
                <a:spcBef>
                  <a:spcPts val="0"/>
                </a:spcBef>
              </a:pPr>
              <a:r>
                <a:rPr lang="zh-CN" altLang="en-US" sz="1800" b="1" dirty="0">
                  <a:solidFill>
                    <a:srgbClr val="000066"/>
                  </a:solidFill>
                  <a:latin typeface="微软雅黑" panose="020B0503020204020204" pitchFamily="34" charset="-122"/>
                  <a:ea typeface="微软雅黑" panose="020B0503020204020204" pitchFamily="34" charset="-122"/>
                </a:rPr>
                <a:t>主要步骤</a:t>
              </a:r>
              <a:endParaRPr lang="zh-CN" altLang="en-US" sz="1600" b="1" dirty="0">
                <a:solidFill>
                  <a:srgbClr val="000066"/>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569215" y="3614643"/>
              <a:ext cx="5719570" cy="618490"/>
              <a:chOff x="612511" y="3614643"/>
              <a:chExt cx="5719570" cy="618490"/>
            </a:xfrm>
          </p:grpSpPr>
          <p:sp>
            <p:nvSpPr>
              <p:cNvPr id="12" name="Rectangle 6"/>
              <p:cNvSpPr>
                <a:spLocks noChangeArrowheads="1"/>
              </p:cNvSpPr>
              <p:nvPr/>
            </p:nvSpPr>
            <p:spPr bwMode="auto">
              <a:xfrm>
                <a:off x="612511" y="3614643"/>
                <a:ext cx="920306" cy="618490"/>
              </a:xfrm>
              <a:prstGeom prst="rect">
                <a:avLst/>
              </a:prstGeom>
              <a:solidFill>
                <a:schemeClr val="bg1"/>
              </a:solidFill>
              <a:ln w="9525">
                <a:solidFill>
                  <a:schemeClr val="tx1"/>
                </a:solidFill>
                <a:miter lim="800000"/>
              </a:ln>
              <a:effectLst>
                <a:outerShdw dist="107763" dir="2700000" algn="ctr" rotWithShape="0">
                  <a:schemeClr val="bg2">
                    <a:alpha val="50000"/>
                  </a:schemeClr>
                </a:outerShdw>
              </a:effectLst>
            </p:spPr>
            <p:txBody>
              <a:bodyPr wrap="none" anchor="ctr"/>
              <a:lstStyle>
                <a:lvl1pPr>
                  <a:spcBef>
                    <a:spcPct val="20000"/>
                  </a:spcBef>
                  <a:buClr>
                    <a:srgbClr val="006600"/>
                  </a:buClr>
                  <a:buSzPct val="90000"/>
                  <a:buFont typeface="Wingdings" panose="05000000000000000000" pitchFamily="2" charset="2"/>
                  <a:buChar char="p"/>
                  <a:defRPr sz="2800">
                    <a:solidFill>
                      <a:srgbClr val="0066CC"/>
                    </a:solidFill>
                    <a:latin typeface="华文中宋" panose="02010600040101010101" pitchFamily="2" charset="-122"/>
                    <a:ea typeface="华文中宋" panose="02010600040101010101" pitchFamily="2" charset="-122"/>
                  </a:defRPr>
                </a:lvl1pPr>
                <a:lvl2pPr marL="742950" indent="-285750">
                  <a:spcBef>
                    <a:spcPct val="20000"/>
                  </a:spcBef>
                  <a:buClr>
                    <a:srgbClr val="006600"/>
                  </a:buClr>
                  <a:buSzPct val="90000"/>
                  <a:buFont typeface="Wingdings" panose="05000000000000000000" pitchFamily="2" charset="2"/>
                  <a:buChar char="u"/>
                  <a:defRPr sz="2400">
                    <a:solidFill>
                      <a:srgbClr val="0033CC"/>
                    </a:solidFill>
                    <a:latin typeface="华文中宋" panose="02010600040101010101" pitchFamily="2" charset="-122"/>
                    <a:ea typeface="华文中宋" panose="02010600040101010101" pitchFamily="2" charset="-122"/>
                  </a:defRPr>
                </a:lvl2pPr>
                <a:lvl3pPr marL="1143000" indent="-228600">
                  <a:spcBef>
                    <a:spcPct val="20000"/>
                  </a:spcBef>
                  <a:buClr>
                    <a:schemeClr val="tx1"/>
                  </a:buClr>
                  <a:buFont typeface="Wingdings" panose="05000000000000000000" pitchFamily="2" charset="2"/>
                  <a:buChar char="l"/>
                  <a:defRPr sz="2000">
                    <a:solidFill>
                      <a:schemeClr val="tx1"/>
                    </a:solidFill>
                    <a:latin typeface="华文中宋" panose="02010600040101010101" pitchFamily="2" charset="-122"/>
                    <a:ea typeface="华文中宋" panose="02010600040101010101" pitchFamily="2" charset="-122"/>
                  </a:defRPr>
                </a:lvl3pPr>
                <a:lvl4pPr marL="1600200" indent="-228600">
                  <a:spcBef>
                    <a:spcPct val="20000"/>
                  </a:spcBef>
                  <a:buFont typeface="Wingdings" panose="05000000000000000000" pitchFamily="2" charset="2"/>
                  <a:buChar char="l"/>
                  <a:defRPr sz="2000">
                    <a:solidFill>
                      <a:schemeClr val="tx1"/>
                    </a:solidFill>
                    <a:latin typeface="华文中宋" panose="02010600040101010101" pitchFamily="2" charset="-122"/>
                    <a:ea typeface="华文中宋" panose="02010600040101010101" pitchFamily="2" charset="-122"/>
                  </a:defRPr>
                </a:lvl4pPr>
                <a:lvl5pPr marL="2057400" indent="-228600">
                  <a:spcBef>
                    <a:spcPct val="20000"/>
                  </a:spcBef>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5pPr>
                <a:lvl6pPr marL="25146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6pPr>
                <a:lvl7pPr marL="29718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7pPr>
                <a:lvl8pPr marL="34290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8pPr>
                <a:lvl9pPr marL="38862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9pPr>
              </a:lstStyle>
              <a:p>
                <a:pPr algn="ctr" eaLnBrk="1" hangingPunct="1">
                  <a:spcBef>
                    <a:spcPct val="0"/>
                  </a:spcBef>
                  <a:buClrTx/>
                  <a:buSzTx/>
                  <a:buFont typeface="Arial" panose="020B0604020202020204" pitchFamily="34" charset="0"/>
                  <a:buNone/>
                </a:pPr>
                <a:r>
                  <a:rPr lang="zh-CN" altLang="en-US" sz="1600" b="1" dirty="0">
                    <a:solidFill>
                      <a:schemeClr val="tx1"/>
                    </a:solidFill>
                    <a:latin typeface="Arial" panose="020B0604020202020204" pitchFamily="34" charset="0"/>
                  </a:rPr>
                  <a:t>建立</a:t>
                </a:r>
                <a:endParaRPr lang="en-US" altLang="zh-CN" sz="1600" b="1" dirty="0">
                  <a:solidFill>
                    <a:schemeClr val="tx1"/>
                  </a:solidFill>
                  <a:latin typeface="Arial" panose="020B0604020202020204" pitchFamily="34" charset="0"/>
                </a:endParaRPr>
              </a:p>
              <a:p>
                <a:pPr algn="ctr" eaLnBrk="1" hangingPunct="1">
                  <a:spcBef>
                    <a:spcPct val="0"/>
                  </a:spcBef>
                  <a:buClrTx/>
                  <a:buSzTx/>
                  <a:buFont typeface="Arial" panose="020B0604020202020204" pitchFamily="34" charset="0"/>
                  <a:buNone/>
                </a:pPr>
                <a:r>
                  <a:rPr lang="zh-CN" altLang="en-US" sz="1600" b="1" dirty="0">
                    <a:solidFill>
                      <a:schemeClr val="tx1"/>
                    </a:solidFill>
                    <a:latin typeface="Arial" panose="020B0604020202020204" pitchFamily="34" charset="0"/>
                  </a:rPr>
                  <a:t>尺度空间</a:t>
                </a:r>
                <a:endParaRPr lang="zh-CN" altLang="en-US" sz="1600" b="1" dirty="0">
                  <a:solidFill>
                    <a:schemeClr val="tx1"/>
                  </a:solidFill>
                  <a:latin typeface="Arial" panose="020B0604020202020204" pitchFamily="34" charset="0"/>
                </a:endParaRPr>
              </a:p>
            </p:txBody>
          </p:sp>
          <p:sp>
            <p:nvSpPr>
              <p:cNvPr id="19" name="AutoShape 9"/>
              <p:cNvSpPr>
                <a:spLocks noChangeArrowheads="1"/>
              </p:cNvSpPr>
              <p:nvPr/>
            </p:nvSpPr>
            <p:spPr bwMode="auto">
              <a:xfrm>
                <a:off x="1608731" y="3837528"/>
                <a:ext cx="461010" cy="172720"/>
              </a:xfrm>
              <a:prstGeom prst="rightArrow">
                <a:avLst>
                  <a:gd name="adj1" fmla="val 50000"/>
                  <a:gd name="adj2" fmla="val 66666"/>
                </a:avLst>
              </a:prstGeom>
              <a:solidFill>
                <a:schemeClr val="bg1"/>
              </a:solidFill>
              <a:ln w="9525">
                <a:solidFill>
                  <a:srgbClr val="000000"/>
                </a:solidFill>
                <a:miter lim="800000"/>
              </a:ln>
            </p:spPr>
            <p:txBody>
              <a:bodyPr wrap="none" anchor="ctr"/>
              <a:lstStyle>
                <a:lvl1pPr>
                  <a:spcBef>
                    <a:spcPct val="20000"/>
                  </a:spcBef>
                  <a:buClr>
                    <a:srgbClr val="006600"/>
                  </a:buClr>
                  <a:buSzPct val="90000"/>
                  <a:buFont typeface="Wingdings" panose="05000000000000000000" pitchFamily="2" charset="2"/>
                  <a:buChar char="p"/>
                  <a:defRPr sz="2800">
                    <a:solidFill>
                      <a:srgbClr val="0066CC"/>
                    </a:solidFill>
                    <a:latin typeface="华文中宋" panose="02010600040101010101" pitchFamily="2" charset="-122"/>
                    <a:ea typeface="华文中宋" panose="02010600040101010101" pitchFamily="2" charset="-122"/>
                  </a:defRPr>
                </a:lvl1pPr>
                <a:lvl2pPr marL="742950" indent="-285750">
                  <a:spcBef>
                    <a:spcPct val="20000"/>
                  </a:spcBef>
                  <a:buClr>
                    <a:srgbClr val="006600"/>
                  </a:buClr>
                  <a:buSzPct val="90000"/>
                  <a:buFont typeface="Wingdings" panose="05000000000000000000" pitchFamily="2" charset="2"/>
                  <a:buChar char="u"/>
                  <a:defRPr sz="2400">
                    <a:solidFill>
                      <a:srgbClr val="0033CC"/>
                    </a:solidFill>
                    <a:latin typeface="华文中宋" panose="02010600040101010101" pitchFamily="2" charset="-122"/>
                    <a:ea typeface="华文中宋" panose="02010600040101010101" pitchFamily="2" charset="-122"/>
                  </a:defRPr>
                </a:lvl2pPr>
                <a:lvl3pPr marL="1143000" indent="-228600">
                  <a:spcBef>
                    <a:spcPct val="20000"/>
                  </a:spcBef>
                  <a:buClr>
                    <a:schemeClr val="tx1"/>
                  </a:buClr>
                  <a:buFont typeface="Wingdings" panose="05000000000000000000" pitchFamily="2" charset="2"/>
                  <a:buChar char="l"/>
                  <a:defRPr sz="2000">
                    <a:solidFill>
                      <a:schemeClr val="tx1"/>
                    </a:solidFill>
                    <a:latin typeface="华文中宋" panose="02010600040101010101" pitchFamily="2" charset="-122"/>
                    <a:ea typeface="华文中宋" panose="02010600040101010101" pitchFamily="2" charset="-122"/>
                  </a:defRPr>
                </a:lvl3pPr>
                <a:lvl4pPr marL="1600200" indent="-228600">
                  <a:spcBef>
                    <a:spcPct val="20000"/>
                  </a:spcBef>
                  <a:buFont typeface="Wingdings" panose="05000000000000000000" pitchFamily="2" charset="2"/>
                  <a:buChar char="l"/>
                  <a:defRPr sz="2000">
                    <a:solidFill>
                      <a:schemeClr val="tx1"/>
                    </a:solidFill>
                    <a:latin typeface="华文中宋" panose="02010600040101010101" pitchFamily="2" charset="-122"/>
                    <a:ea typeface="华文中宋" panose="02010600040101010101" pitchFamily="2" charset="-122"/>
                  </a:defRPr>
                </a:lvl4pPr>
                <a:lvl5pPr marL="2057400" indent="-228600">
                  <a:spcBef>
                    <a:spcPct val="20000"/>
                  </a:spcBef>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5pPr>
                <a:lvl6pPr marL="25146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6pPr>
                <a:lvl7pPr marL="29718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7pPr>
                <a:lvl8pPr marL="34290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8pPr>
                <a:lvl9pPr marL="38862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9pPr>
              </a:lstStyle>
              <a:p>
                <a:pPr eaLnBrk="1" hangingPunct="1">
                  <a:spcBef>
                    <a:spcPct val="0"/>
                  </a:spcBef>
                  <a:buClrTx/>
                  <a:buSzTx/>
                  <a:buFont typeface="Arial" panose="020B0604020202020204" pitchFamily="34" charset="0"/>
                  <a:buNone/>
                </a:pPr>
                <a:endParaRPr lang="zh-CN" altLang="en-US" sz="1800">
                  <a:solidFill>
                    <a:schemeClr val="tx1"/>
                  </a:solidFill>
                  <a:latin typeface="Arial" panose="020B0604020202020204" pitchFamily="34" charset="0"/>
                </a:endParaRPr>
              </a:p>
            </p:txBody>
          </p:sp>
          <p:sp>
            <p:nvSpPr>
              <p:cNvPr id="22" name="Rectangle 6"/>
              <p:cNvSpPr>
                <a:spLocks noChangeArrowheads="1"/>
              </p:cNvSpPr>
              <p:nvPr/>
            </p:nvSpPr>
            <p:spPr bwMode="auto">
              <a:xfrm>
                <a:off x="2145655" y="3614643"/>
                <a:ext cx="1120137" cy="618490"/>
              </a:xfrm>
              <a:prstGeom prst="rect">
                <a:avLst/>
              </a:prstGeom>
              <a:solidFill>
                <a:schemeClr val="bg1"/>
              </a:solidFill>
              <a:ln w="9525">
                <a:solidFill>
                  <a:schemeClr val="tx1"/>
                </a:solidFill>
                <a:miter lim="800000"/>
              </a:ln>
              <a:effectLst>
                <a:outerShdw dist="107763" dir="2700000" algn="ctr" rotWithShape="0">
                  <a:schemeClr val="bg2">
                    <a:alpha val="50000"/>
                  </a:schemeClr>
                </a:outerShdw>
              </a:effectLst>
            </p:spPr>
            <p:txBody>
              <a:bodyPr wrap="none" anchor="ctr"/>
              <a:lstStyle>
                <a:lvl1pPr>
                  <a:spcBef>
                    <a:spcPct val="20000"/>
                  </a:spcBef>
                  <a:buClr>
                    <a:srgbClr val="006600"/>
                  </a:buClr>
                  <a:buSzPct val="90000"/>
                  <a:buFont typeface="Wingdings" panose="05000000000000000000" pitchFamily="2" charset="2"/>
                  <a:buChar char="p"/>
                  <a:defRPr sz="2800">
                    <a:solidFill>
                      <a:srgbClr val="0066CC"/>
                    </a:solidFill>
                    <a:latin typeface="华文中宋" panose="02010600040101010101" pitchFamily="2" charset="-122"/>
                    <a:ea typeface="华文中宋" panose="02010600040101010101" pitchFamily="2" charset="-122"/>
                  </a:defRPr>
                </a:lvl1pPr>
                <a:lvl2pPr marL="742950" indent="-285750">
                  <a:spcBef>
                    <a:spcPct val="20000"/>
                  </a:spcBef>
                  <a:buClr>
                    <a:srgbClr val="006600"/>
                  </a:buClr>
                  <a:buSzPct val="90000"/>
                  <a:buFont typeface="Wingdings" panose="05000000000000000000" pitchFamily="2" charset="2"/>
                  <a:buChar char="u"/>
                  <a:defRPr sz="2400">
                    <a:solidFill>
                      <a:srgbClr val="0033CC"/>
                    </a:solidFill>
                    <a:latin typeface="华文中宋" panose="02010600040101010101" pitchFamily="2" charset="-122"/>
                    <a:ea typeface="华文中宋" panose="02010600040101010101" pitchFamily="2" charset="-122"/>
                  </a:defRPr>
                </a:lvl2pPr>
                <a:lvl3pPr marL="1143000" indent="-228600">
                  <a:spcBef>
                    <a:spcPct val="20000"/>
                  </a:spcBef>
                  <a:buClr>
                    <a:schemeClr val="tx1"/>
                  </a:buClr>
                  <a:buFont typeface="Wingdings" panose="05000000000000000000" pitchFamily="2" charset="2"/>
                  <a:buChar char="l"/>
                  <a:defRPr sz="2000">
                    <a:solidFill>
                      <a:schemeClr val="tx1"/>
                    </a:solidFill>
                    <a:latin typeface="华文中宋" panose="02010600040101010101" pitchFamily="2" charset="-122"/>
                    <a:ea typeface="华文中宋" panose="02010600040101010101" pitchFamily="2" charset="-122"/>
                  </a:defRPr>
                </a:lvl3pPr>
                <a:lvl4pPr marL="1600200" indent="-228600">
                  <a:spcBef>
                    <a:spcPct val="20000"/>
                  </a:spcBef>
                  <a:buFont typeface="Wingdings" panose="05000000000000000000" pitchFamily="2" charset="2"/>
                  <a:buChar char="l"/>
                  <a:defRPr sz="2000">
                    <a:solidFill>
                      <a:schemeClr val="tx1"/>
                    </a:solidFill>
                    <a:latin typeface="华文中宋" panose="02010600040101010101" pitchFamily="2" charset="-122"/>
                    <a:ea typeface="华文中宋" panose="02010600040101010101" pitchFamily="2" charset="-122"/>
                  </a:defRPr>
                </a:lvl4pPr>
                <a:lvl5pPr marL="2057400" indent="-228600">
                  <a:spcBef>
                    <a:spcPct val="20000"/>
                  </a:spcBef>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5pPr>
                <a:lvl6pPr marL="25146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6pPr>
                <a:lvl7pPr marL="29718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7pPr>
                <a:lvl8pPr marL="34290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8pPr>
                <a:lvl9pPr marL="38862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9pPr>
              </a:lstStyle>
              <a:p>
                <a:pPr algn="ctr" eaLnBrk="1" hangingPunct="1">
                  <a:spcBef>
                    <a:spcPct val="0"/>
                  </a:spcBef>
                  <a:buClrTx/>
                  <a:buSzTx/>
                  <a:buFont typeface="Arial" panose="020B0604020202020204" pitchFamily="34" charset="0"/>
                  <a:buNone/>
                </a:pPr>
                <a:r>
                  <a:rPr lang="zh-CN" altLang="en-US" sz="1600" b="1" dirty="0">
                    <a:solidFill>
                      <a:schemeClr val="tx1"/>
                    </a:solidFill>
                    <a:latin typeface="Arial" panose="020B0604020202020204" pitchFamily="34" charset="0"/>
                  </a:rPr>
                  <a:t>关键点</a:t>
                </a:r>
                <a:endParaRPr lang="en-US" altLang="zh-CN" sz="1600" b="1" dirty="0">
                  <a:solidFill>
                    <a:schemeClr val="tx1"/>
                  </a:solidFill>
                  <a:latin typeface="Arial" panose="020B0604020202020204" pitchFamily="34" charset="0"/>
                </a:endParaRPr>
              </a:p>
              <a:p>
                <a:pPr algn="ctr" eaLnBrk="1" hangingPunct="1">
                  <a:spcBef>
                    <a:spcPct val="0"/>
                  </a:spcBef>
                  <a:buClrTx/>
                  <a:buSzTx/>
                  <a:buFont typeface="Arial" panose="020B0604020202020204" pitchFamily="34" charset="0"/>
                  <a:buNone/>
                </a:pPr>
                <a:r>
                  <a:rPr lang="zh-CN" altLang="en-US" sz="1600" b="1" dirty="0">
                    <a:solidFill>
                      <a:schemeClr val="tx1"/>
                    </a:solidFill>
                    <a:latin typeface="Arial" panose="020B0604020202020204" pitchFamily="34" charset="0"/>
                  </a:rPr>
                  <a:t>精确定位</a:t>
                </a:r>
                <a:endParaRPr lang="zh-CN" altLang="en-US" sz="1600" b="1" dirty="0">
                  <a:solidFill>
                    <a:schemeClr val="tx1"/>
                  </a:solidFill>
                  <a:latin typeface="Arial" panose="020B0604020202020204" pitchFamily="34" charset="0"/>
                </a:endParaRPr>
              </a:p>
            </p:txBody>
          </p:sp>
          <p:sp>
            <p:nvSpPr>
              <p:cNvPr id="23" name="AutoShape 9"/>
              <p:cNvSpPr>
                <a:spLocks noChangeArrowheads="1"/>
              </p:cNvSpPr>
              <p:nvPr/>
            </p:nvSpPr>
            <p:spPr bwMode="auto">
              <a:xfrm>
                <a:off x="3341706" y="3837528"/>
                <a:ext cx="461010" cy="172720"/>
              </a:xfrm>
              <a:prstGeom prst="rightArrow">
                <a:avLst>
                  <a:gd name="adj1" fmla="val 50000"/>
                  <a:gd name="adj2" fmla="val 66666"/>
                </a:avLst>
              </a:prstGeom>
              <a:solidFill>
                <a:schemeClr val="bg1"/>
              </a:solidFill>
              <a:ln w="9525">
                <a:solidFill>
                  <a:srgbClr val="000000"/>
                </a:solidFill>
                <a:miter lim="800000"/>
              </a:ln>
            </p:spPr>
            <p:txBody>
              <a:bodyPr wrap="none" anchor="ctr"/>
              <a:lstStyle>
                <a:lvl1pPr>
                  <a:spcBef>
                    <a:spcPct val="20000"/>
                  </a:spcBef>
                  <a:buClr>
                    <a:srgbClr val="006600"/>
                  </a:buClr>
                  <a:buSzPct val="90000"/>
                  <a:buFont typeface="Wingdings" panose="05000000000000000000" pitchFamily="2" charset="2"/>
                  <a:buChar char="p"/>
                  <a:defRPr sz="2800">
                    <a:solidFill>
                      <a:srgbClr val="0066CC"/>
                    </a:solidFill>
                    <a:latin typeface="华文中宋" panose="02010600040101010101" pitchFamily="2" charset="-122"/>
                    <a:ea typeface="华文中宋" panose="02010600040101010101" pitchFamily="2" charset="-122"/>
                  </a:defRPr>
                </a:lvl1pPr>
                <a:lvl2pPr marL="742950" indent="-285750">
                  <a:spcBef>
                    <a:spcPct val="20000"/>
                  </a:spcBef>
                  <a:buClr>
                    <a:srgbClr val="006600"/>
                  </a:buClr>
                  <a:buSzPct val="90000"/>
                  <a:buFont typeface="Wingdings" panose="05000000000000000000" pitchFamily="2" charset="2"/>
                  <a:buChar char="u"/>
                  <a:defRPr sz="2400">
                    <a:solidFill>
                      <a:srgbClr val="0033CC"/>
                    </a:solidFill>
                    <a:latin typeface="华文中宋" panose="02010600040101010101" pitchFamily="2" charset="-122"/>
                    <a:ea typeface="华文中宋" panose="02010600040101010101" pitchFamily="2" charset="-122"/>
                  </a:defRPr>
                </a:lvl2pPr>
                <a:lvl3pPr marL="1143000" indent="-228600">
                  <a:spcBef>
                    <a:spcPct val="20000"/>
                  </a:spcBef>
                  <a:buClr>
                    <a:schemeClr val="tx1"/>
                  </a:buClr>
                  <a:buFont typeface="Wingdings" panose="05000000000000000000" pitchFamily="2" charset="2"/>
                  <a:buChar char="l"/>
                  <a:defRPr sz="2000">
                    <a:solidFill>
                      <a:schemeClr val="tx1"/>
                    </a:solidFill>
                    <a:latin typeface="华文中宋" panose="02010600040101010101" pitchFamily="2" charset="-122"/>
                    <a:ea typeface="华文中宋" panose="02010600040101010101" pitchFamily="2" charset="-122"/>
                  </a:defRPr>
                </a:lvl3pPr>
                <a:lvl4pPr marL="1600200" indent="-228600">
                  <a:spcBef>
                    <a:spcPct val="20000"/>
                  </a:spcBef>
                  <a:buFont typeface="Wingdings" panose="05000000000000000000" pitchFamily="2" charset="2"/>
                  <a:buChar char="l"/>
                  <a:defRPr sz="2000">
                    <a:solidFill>
                      <a:schemeClr val="tx1"/>
                    </a:solidFill>
                    <a:latin typeface="华文中宋" panose="02010600040101010101" pitchFamily="2" charset="-122"/>
                    <a:ea typeface="华文中宋" panose="02010600040101010101" pitchFamily="2" charset="-122"/>
                  </a:defRPr>
                </a:lvl4pPr>
                <a:lvl5pPr marL="2057400" indent="-228600">
                  <a:spcBef>
                    <a:spcPct val="20000"/>
                  </a:spcBef>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5pPr>
                <a:lvl6pPr marL="25146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6pPr>
                <a:lvl7pPr marL="29718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7pPr>
                <a:lvl8pPr marL="34290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8pPr>
                <a:lvl9pPr marL="38862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9pPr>
              </a:lstStyle>
              <a:p>
                <a:pPr eaLnBrk="1" hangingPunct="1">
                  <a:spcBef>
                    <a:spcPct val="0"/>
                  </a:spcBef>
                  <a:buClrTx/>
                  <a:buSzTx/>
                  <a:buFont typeface="Arial" panose="020B0604020202020204" pitchFamily="34" charset="0"/>
                  <a:buNone/>
                </a:pPr>
                <a:endParaRPr lang="zh-CN" altLang="en-US" sz="1800">
                  <a:solidFill>
                    <a:schemeClr val="tx1"/>
                  </a:solidFill>
                  <a:latin typeface="Arial" panose="020B0604020202020204" pitchFamily="34" charset="0"/>
                </a:endParaRPr>
              </a:p>
            </p:txBody>
          </p:sp>
          <p:sp>
            <p:nvSpPr>
              <p:cNvPr id="24" name="Rectangle 6"/>
              <p:cNvSpPr>
                <a:spLocks noChangeArrowheads="1"/>
              </p:cNvSpPr>
              <p:nvPr/>
            </p:nvSpPr>
            <p:spPr bwMode="auto">
              <a:xfrm>
                <a:off x="3878630" y="3614643"/>
                <a:ext cx="920306" cy="618490"/>
              </a:xfrm>
              <a:prstGeom prst="rect">
                <a:avLst/>
              </a:prstGeom>
              <a:solidFill>
                <a:schemeClr val="bg1"/>
              </a:solidFill>
              <a:ln w="9525">
                <a:solidFill>
                  <a:schemeClr val="tx1"/>
                </a:solidFill>
                <a:miter lim="800000"/>
              </a:ln>
              <a:effectLst>
                <a:outerShdw dist="107763" dir="2700000" algn="ctr" rotWithShape="0">
                  <a:schemeClr val="bg2">
                    <a:alpha val="50000"/>
                  </a:schemeClr>
                </a:outerShdw>
              </a:effectLst>
            </p:spPr>
            <p:txBody>
              <a:bodyPr wrap="none" anchor="ctr"/>
              <a:lstStyle>
                <a:lvl1pPr>
                  <a:spcBef>
                    <a:spcPct val="20000"/>
                  </a:spcBef>
                  <a:buClr>
                    <a:srgbClr val="006600"/>
                  </a:buClr>
                  <a:buSzPct val="90000"/>
                  <a:buFont typeface="Wingdings" panose="05000000000000000000" pitchFamily="2" charset="2"/>
                  <a:buChar char="p"/>
                  <a:defRPr sz="2800">
                    <a:solidFill>
                      <a:srgbClr val="0066CC"/>
                    </a:solidFill>
                    <a:latin typeface="华文中宋" panose="02010600040101010101" pitchFamily="2" charset="-122"/>
                    <a:ea typeface="华文中宋" panose="02010600040101010101" pitchFamily="2" charset="-122"/>
                  </a:defRPr>
                </a:lvl1pPr>
                <a:lvl2pPr marL="742950" indent="-285750">
                  <a:spcBef>
                    <a:spcPct val="20000"/>
                  </a:spcBef>
                  <a:buClr>
                    <a:srgbClr val="006600"/>
                  </a:buClr>
                  <a:buSzPct val="90000"/>
                  <a:buFont typeface="Wingdings" panose="05000000000000000000" pitchFamily="2" charset="2"/>
                  <a:buChar char="u"/>
                  <a:defRPr sz="2400">
                    <a:solidFill>
                      <a:srgbClr val="0033CC"/>
                    </a:solidFill>
                    <a:latin typeface="华文中宋" panose="02010600040101010101" pitchFamily="2" charset="-122"/>
                    <a:ea typeface="华文中宋" panose="02010600040101010101" pitchFamily="2" charset="-122"/>
                  </a:defRPr>
                </a:lvl2pPr>
                <a:lvl3pPr marL="1143000" indent="-228600">
                  <a:spcBef>
                    <a:spcPct val="20000"/>
                  </a:spcBef>
                  <a:buClr>
                    <a:schemeClr val="tx1"/>
                  </a:buClr>
                  <a:buFont typeface="Wingdings" panose="05000000000000000000" pitchFamily="2" charset="2"/>
                  <a:buChar char="l"/>
                  <a:defRPr sz="2000">
                    <a:solidFill>
                      <a:schemeClr val="tx1"/>
                    </a:solidFill>
                    <a:latin typeface="华文中宋" panose="02010600040101010101" pitchFamily="2" charset="-122"/>
                    <a:ea typeface="华文中宋" panose="02010600040101010101" pitchFamily="2" charset="-122"/>
                  </a:defRPr>
                </a:lvl3pPr>
                <a:lvl4pPr marL="1600200" indent="-228600">
                  <a:spcBef>
                    <a:spcPct val="20000"/>
                  </a:spcBef>
                  <a:buFont typeface="Wingdings" panose="05000000000000000000" pitchFamily="2" charset="2"/>
                  <a:buChar char="l"/>
                  <a:defRPr sz="2000">
                    <a:solidFill>
                      <a:schemeClr val="tx1"/>
                    </a:solidFill>
                    <a:latin typeface="华文中宋" panose="02010600040101010101" pitchFamily="2" charset="-122"/>
                    <a:ea typeface="华文中宋" panose="02010600040101010101" pitchFamily="2" charset="-122"/>
                  </a:defRPr>
                </a:lvl4pPr>
                <a:lvl5pPr marL="2057400" indent="-228600">
                  <a:spcBef>
                    <a:spcPct val="20000"/>
                  </a:spcBef>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5pPr>
                <a:lvl6pPr marL="25146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6pPr>
                <a:lvl7pPr marL="29718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7pPr>
                <a:lvl8pPr marL="34290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8pPr>
                <a:lvl9pPr marL="38862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9pPr>
              </a:lstStyle>
              <a:p>
                <a:pPr algn="ctr" eaLnBrk="1" hangingPunct="1">
                  <a:spcBef>
                    <a:spcPct val="0"/>
                  </a:spcBef>
                  <a:buClrTx/>
                  <a:buSzTx/>
                  <a:buFont typeface="Arial" panose="020B0604020202020204" pitchFamily="34" charset="0"/>
                  <a:buNone/>
                </a:pPr>
                <a:r>
                  <a:rPr lang="zh-CN" altLang="en-US" sz="1600" b="1" dirty="0">
                    <a:solidFill>
                      <a:schemeClr val="tx1"/>
                    </a:solidFill>
                    <a:latin typeface="Arial" panose="020B0604020202020204" pitchFamily="34" charset="0"/>
                  </a:rPr>
                  <a:t>关键点</a:t>
                </a:r>
                <a:endParaRPr lang="en-US" altLang="zh-CN" sz="1600" b="1" dirty="0">
                  <a:solidFill>
                    <a:schemeClr val="tx1"/>
                  </a:solidFill>
                  <a:latin typeface="Arial" panose="020B0604020202020204" pitchFamily="34" charset="0"/>
                </a:endParaRPr>
              </a:p>
              <a:p>
                <a:pPr algn="ctr" eaLnBrk="1" hangingPunct="1">
                  <a:spcBef>
                    <a:spcPct val="0"/>
                  </a:spcBef>
                  <a:buClrTx/>
                  <a:buSzTx/>
                  <a:buFont typeface="Arial" panose="020B0604020202020204" pitchFamily="34" charset="0"/>
                  <a:buNone/>
                </a:pPr>
                <a:r>
                  <a:rPr lang="zh-CN" altLang="en-US" sz="1600" b="1" dirty="0">
                    <a:solidFill>
                      <a:schemeClr val="tx1"/>
                    </a:solidFill>
                    <a:latin typeface="Arial" panose="020B0604020202020204" pitchFamily="34" charset="0"/>
                  </a:rPr>
                  <a:t>方向定向</a:t>
                </a:r>
                <a:endParaRPr lang="zh-CN" altLang="en-US" sz="1600" b="1" dirty="0">
                  <a:solidFill>
                    <a:schemeClr val="tx1"/>
                  </a:solidFill>
                  <a:latin typeface="Arial" panose="020B0604020202020204" pitchFamily="34" charset="0"/>
                </a:endParaRPr>
              </a:p>
            </p:txBody>
          </p:sp>
          <p:sp>
            <p:nvSpPr>
              <p:cNvPr id="25" name="AutoShape 9"/>
              <p:cNvSpPr>
                <a:spLocks noChangeArrowheads="1"/>
              </p:cNvSpPr>
              <p:nvPr/>
            </p:nvSpPr>
            <p:spPr bwMode="auto">
              <a:xfrm>
                <a:off x="4874850" y="3837528"/>
                <a:ext cx="461010" cy="172720"/>
              </a:xfrm>
              <a:prstGeom prst="rightArrow">
                <a:avLst>
                  <a:gd name="adj1" fmla="val 50000"/>
                  <a:gd name="adj2" fmla="val 66666"/>
                </a:avLst>
              </a:prstGeom>
              <a:solidFill>
                <a:schemeClr val="bg1"/>
              </a:solidFill>
              <a:ln w="9525">
                <a:solidFill>
                  <a:srgbClr val="000000"/>
                </a:solidFill>
                <a:miter lim="800000"/>
              </a:ln>
            </p:spPr>
            <p:txBody>
              <a:bodyPr wrap="none" anchor="ctr"/>
              <a:lstStyle>
                <a:lvl1pPr>
                  <a:spcBef>
                    <a:spcPct val="20000"/>
                  </a:spcBef>
                  <a:buClr>
                    <a:srgbClr val="006600"/>
                  </a:buClr>
                  <a:buSzPct val="90000"/>
                  <a:buFont typeface="Wingdings" panose="05000000000000000000" pitchFamily="2" charset="2"/>
                  <a:buChar char="p"/>
                  <a:defRPr sz="2800">
                    <a:solidFill>
                      <a:srgbClr val="0066CC"/>
                    </a:solidFill>
                    <a:latin typeface="华文中宋" panose="02010600040101010101" pitchFamily="2" charset="-122"/>
                    <a:ea typeface="华文中宋" panose="02010600040101010101" pitchFamily="2" charset="-122"/>
                  </a:defRPr>
                </a:lvl1pPr>
                <a:lvl2pPr marL="742950" indent="-285750">
                  <a:spcBef>
                    <a:spcPct val="20000"/>
                  </a:spcBef>
                  <a:buClr>
                    <a:srgbClr val="006600"/>
                  </a:buClr>
                  <a:buSzPct val="90000"/>
                  <a:buFont typeface="Wingdings" panose="05000000000000000000" pitchFamily="2" charset="2"/>
                  <a:buChar char="u"/>
                  <a:defRPr sz="2400">
                    <a:solidFill>
                      <a:srgbClr val="0033CC"/>
                    </a:solidFill>
                    <a:latin typeface="华文中宋" panose="02010600040101010101" pitchFamily="2" charset="-122"/>
                    <a:ea typeface="华文中宋" panose="02010600040101010101" pitchFamily="2" charset="-122"/>
                  </a:defRPr>
                </a:lvl2pPr>
                <a:lvl3pPr marL="1143000" indent="-228600">
                  <a:spcBef>
                    <a:spcPct val="20000"/>
                  </a:spcBef>
                  <a:buClr>
                    <a:schemeClr val="tx1"/>
                  </a:buClr>
                  <a:buFont typeface="Wingdings" panose="05000000000000000000" pitchFamily="2" charset="2"/>
                  <a:buChar char="l"/>
                  <a:defRPr sz="2000">
                    <a:solidFill>
                      <a:schemeClr val="tx1"/>
                    </a:solidFill>
                    <a:latin typeface="华文中宋" panose="02010600040101010101" pitchFamily="2" charset="-122"/>
                    <a:ea typeface="华文中宋" panose="02010600040101010101" pitchFamily="2" charset="-122"/>
                  </a:defRPr>
                </a:lvl3pPr>
                <a:lvl4pPr marL="1600200" indent="-228600">
                  <a:spcBef>
                    <a:spcPct val="20000"/>
                  </a:spcBef>
                  <a:buFont typeface="Wingdings" panose="05000000000000000000" pitchFamily="2" charset="2"/>
                  <a:buChar char="l"/>
                  <a:defRPr sz="2000">
                    <a:solidFill>
                      <a:schemeClr val="tx1"/>
                    </a:solidFill>
                    <a:latin typeface="华文中宋" panose="02010600040101010101" pitchFamily="2" charset="-122"/>
                    <a:ea typeface="华文中宋" panose="02010600040101010101" pitchFamily="2" charset="-122"/>
                  </a:defRPr>
                </a:lvl4pPr>
                <a:lvl5pPr marL="2057400" indent="-228600">
                  <a:spcBef>
                    <a:spcPct val="20000"/>
                  </a:spcBef>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5pPr>
                <a:lvl6pPr marL="25146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6pPr>
                <a:lvl7pPr marL="29718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7pPr>
                <a:lvl8pPr marL="34290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8pPr>
                <a:lvl9pPr marL="38862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9pPr>
              </a:lstStyle>
              <a:p>
                <a:pPr eaLnBrk="1" hangingPunct="1">
                  <a:spcBef>
                    <a:spcPct val="0"/>
                  </a:spcBef>
                  <a:buClrTx/>
                  <a:buSzTx/>
                  <a:buFont typeface="Arial" panose="020B0604020202020204" pitchFamily="34" charset="0"/>
                  <a:buNone/>
                </a:pPr>
                <a:endParaRPr lang="zh-CN" altLang="en-US" sz="1800">
                  <a:solidFill>
                    <a:schemeClr val="tx1"/>
                  </a:solidFill>
                  <a:latin typeface="Arial" panose="020B0604020202020204" pitchFamily="34" charset="0"/>
                </a:endParaRPr>
              </a:p>
            </p:txBody>
          </p:sp>
          <p:sp>
            <p:nvSpPr>
              <p:cNvPr id="26" name="Rectangle 6"/>
              <p:cNvSpPr>
                <a:spLocks noChangeArrowheads="1"/>
              </p:cNvSpPr>
              <p:nvPr/>
            </p:nvSpPr>
            <p:spPr bwMode="auto">
              <a:xfrm>
                <a:off x="5411775" y="3614643"/>
                <a:ext cx="920306" cy="618490"/>
              </a:xfrm>
              <a:prstGeom prst="rect">
                <a:avLst/>
              </a:prstGeom>
              <a:solidFill>
                <a:schemeClr val="bg1"/>
              </a:solidFill>
              <a:ln w="9525">
                <a:solidFill>
                  <a:schemeClr val="tx1"/>
                </a:solidFill>
                <a:miter lim="800000"/>
              </a:ln>
              <a:effectLst>
                <a:outerShdw dist="107763" dir="2700000" algn="ctr" rotWithShape="0">
                  <a:schemeClr val="bg2">
                    <a:alpha val="50000"/>
                  </a:schemeClr>
                </a:outerShdw>
              </a:effectLst>
            </p:spPr>
            <p:txBody>
              <a:bodyPr wrap="none" anchor="ctr"/>
              <a:lstStyle>
                <a:lvl1pPr>
                  <a:spcBef>
                    <a:spcPct val="20000"/>
                  </a:spcBef>
                  <a:buClr>
                    <a:srgbClr val="006600"/>
                  </a:buClr>
                  <a:buSzPct val="90000"/>
                  <a:buFont typeface="Wingdings" panose="05000000000000000000" pitchFamily="2" charset="2"/>
                  <a:buChar char="p"/>
                  <a:defRPr sz="2800">
                    <a:solidFill>
                      <a:srgbClr val="0066CC"/>
                    </a:solidFill>
                    <a:latin typeface="华文中宋" panose="02010600040101010101" pitchFamily="2" charset="-122"/>
                    <a:ea typeface="华文中宋" panose="02010600040101010101" pitchFamily="2" charset="-122"/>
                  </a:defRPr>
                </a:lvl1pPr>
                <a:lvl2pPr marL="742950" indent="-285750">
                  <a:spcBef>
                    <a:spcPct val="20000"/>
                  </a:spcBef>
                  <a:buClr>
                    <a:srgbClr val="006600"/>
                  </a:buClr>
                  <a:buSzPct val="90000"/>
                  <a:buFont typeface="Wingdings" panose="05000000000000000000" pitchFamily="2" charset="2"/>
                  <a:buChar char="u"/>
                  <a:defRPr sz="2400">
                    <a:solidFill>
                      <a:srgbClr val="0033CC"/>
                    </a:solidFill>
                    <a:latin typeface="华文中宋" panose="02010600040101010101" pitchFamily="2" charset="-122"/>
                    <a:ea typeface="华文中宋" panose="02010600040101010101" pitchFamily="2" charset="-122"/>
                  </a:defRPr>
                </a:lvl2pPr>
                <a:lvl3pPr marL="1143000" indent="-228600">
                  <a:spcBef>
                    <a:spcPct val="20000"/>
                  </a:spcBef>
                  <a:buClr>
                    <a:schemeClr val="tx1"/>
                  </a:buClr>
                  <a:buFont typeface="Wingdings" panose="05000000000000000000" pitchFamily="2" charset="2"/>
                  <a:buChar char="l"/>
                  <a:defRPr sz="2000">
                    <a:solidFill>
                      <a:schemeClr val="tx1"/>
                    </a:solidFill>
                    <a:latin typeface="华文中宋" panose="02010600040101010101" pitchFamily="2" charset="-122"/>
                    <a:ea typeface="华文中宋" panose="02010600040101010101" pitchFamily="2" charset="-122"/>
                  </a:defRPr>
                </a:lvl3pPr>
                <a:lvl4pPr marL="1600200" indent="-228600">
                  <a:spcBef>
                    <a:spcPct val="20000"/>
                  </a:spcBef>
                  <a:buFont typeface="Wingdings" panose="05000000000000000000" pitchFamily="2" charset="2"/>
                  <a:buChar char="l"/>
                  <a:defRPr sz="2000">
                    <a:solidFill>
                      <a:schemeClr val="tx1"/>
                    </a:solidFill>
                    <a:latin typeface="华文中宋" panose="02010600040101010101" pitchFamily="2" charset="-122"/>
                    <a:ea typeface="华文中宋" panose="02010600040101010101" pitchFamily="2" charset="-122"/>
                  </a:defRPr>
                </a:lvl4pPr>
                <a:lvl5pPr marL="2057400" indent="-228600">
                  <a:spcBef>
                    <a:spcPct val="20000"/>
                  </a:spcBef>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5pPr>
                <a:lvl6pPr marL="25146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6pPr>
                <a:lvl7pPr marL="29718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7pPr>
                <a:lvl8pPr marL="34290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8pPr>
                <a:lvl9pPr marL="38862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9pPr>
              </a:lstStyle>
              <a:p>
                <a:pPr algn="ctr" eaLnBrk="1" hangingPunct="1">
                  <a:spcBef>
                    <a:spcPct val="0"/>
                  </a:spcBef>
                  <a:buClrTx/>
                  <a:buSzTx/>
                  <a:buFont typeface="Arial" panose="020B0604020202020204" pitchFamily="34" charset="0"/>
                  <a:buNone/>
                </a:pPr>
                <a:r>
                  <a:rPr lang="zh-CN" altLang="en-US" sz="1600" b="1" dirty="0">
                    <a:solidFill>
                      <a:schemeClr val="tx1"/>
                    </a:solidFill>
                    <a:latin typeface="Arial" panose="020B0604020202020204" pitchFamily="34" charset="0"/>
                  </a:rPr>
                  <a:t>关键点</a:t>
                </a:r>
                <a:endParaRPr lang="en-US" altLang="zh-CN" sz="1600" b="1" dirty="0">
                  <a:solidFill>
                    <a:schemeClr val="tx1"/>
                  </a:solidFill>
                  <a:latin typeface="Arial" panose="020B0604020202020204" pitchFamily="34" charset="0"/>
                </a:endParaRPr>
              </a:p>
              <a:p>
                <a:pPr algn="ctr" eaLnBrk="1" hangingPunct="1">
                  <a:spcBef>
                    <a:spcPct val="0"/>
                  </a:spcBef>
                  <a:buClrTx/>
                  <a:buSzTx/>
                  <a:buFont typeface="Arial" panose="020B0604020202020204" pitchFamily="34" charset="0"/>
                  <a:buNone/>
                </a:pPr>
                <a:r>
                  <a:rPr lang="zh-CN" altLang="en-US" sz="1600" b="1" dirty="0">
                    <a:solidFill>
                      <a:schemeClr val="tx1"/>
                    </a:solidFill>
                    <a:latin typeface="Arial" panose="020B0604020202020204" pitchFamily="34" charset="0"/>
                  </a:rPr>
                  <a:t>描述符</a:t>
                </a:r>
                <a:endParaRPr lang="zh-CN" altLang="en-US" sz="1600" b="1" dirty="0">
                  <a:solidFill>
                    <a:schemeClr val="tx1"/>
                  </a:solidFill>
                  <a:latin typeface="Arial" panose="020B0604020202020204" pitchFamily="34" charset="0"/>
                </a:endParaRPr>
              </a:p>
            </p:txBody>
          </p:sp>
        </p:grpSp>
      </p:grpSp>
      <p:sp>
        <p:nvSpPr>
          <p:cNvPr id="16" name="灯片编号占位符 19"/>
          <p:cNvSpPr txBox="1"/>
          <p:nvPr/>
        </p:nvSpPr>
        <p:spPr>
          <a:xfrm>
            <a:off x="4843463" y="4767264"/>
            <a:ext cx="1543050" cy="273844"/>
          </a:xfrm>
          <a:prstGeom prst="rect">
            <a:avLst/>
          </a:prstGeom>
        </p:spPr>
        <p:txBody>
          <a:bodyPr vert="horz" lIns="91440" tIns="45720" rIns="91440" bIns="45720" rtlCol="0" anchor="ctr"/>
          <a:lstStyle>
            <a:defPPr>
              <a:defRPr lang="zh-CN"/>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8F63A3B-78C7-47BE-AE5E-E10140E04643}" type="slidenum">
              <a:rPr lang="en-US" sz="1200" smtClean="0">
                <a:solidFill>
                  <a:srgbClr val="000000"/>
                </a:solidFill>
                <a:latin typeface="Calibri" panose="020F0502020204030204"/>
              </a:rPr>
            </a:fld>
            <a:endParaRPr lang="en-US" sz="1200" dirty="0">
              <a:solidFill>
                <a:srgbClr val="000000"/>
              </a:solidFill>
              <a:latin typeface="Calibri" panose="020F0502020204030204"/>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文本占位符 13314"/>
          <p:cNvSpPr>
            <a:spLocks noGrp="1" noChangeArrowheads="1"/>
          </p:cNvSpPr>
          <p:nvPr>
            <p:ph idx="1"/>
          </p:nvPr>
        </p:nvSpPr>
        <p:spPr>
          <a:xfrm>
            <a:off x="390525" y="991676"/>
            <a:ext cx="6172200" cy="619390"/>
          </a:xfrm>
        </p:spPr>
        <p:txBody>
          <a:bodyPr/>
          <a:lstStyle/>
          <a:p>
            <a:pPr eaLnBrk="1" hangingPunct="1">
              <a:lnSpc>
                <a:spcPct val="150000"/>
              </a:lnSpc>
              <a:spcBef>
                <a:spcPts val="0"/>
              </a:spcBef>
            </a:pPr>
            <a:r>
              <a:rPr lang="zh-CN" altLang="en-US" sz="1800" b="1" dirty="0">
                <a:solidFill>
                  <a:srgbClr val="000066"/>
                </a:solidFill>
                <a:latin typeface="微软雅黑" panose="020B0503020204020204" pitchFamily="34" charset="-122"/>
                <a:ea typeface="微软雅黑" panose="020B0503020204020204" pitchFamily="34" charset="-122"/>
              </a:rPr>
              <a:t>基于</a:t>
            </a:r>
            <a:r>
              <a:rPr lang="en-US" altLang="zh-CN" sz="1800" b="1" dirty="0">
                <a:solidFill>
                  <a:srgbClr val="000066"/>
                </a:solidFill>
                <a:latin typeface="微软雅黑" panose="020B0503020204020204" pitchFamily="34" charset="-122"/>
                <a:ea typeface="微软雅黑" panose="020B0503020204020204" pitchFamily="34" charset="-122"/>
              </a:rPr>
              <a:t>Hessian</a:t>
            </a:r>
            <a:r>
              <a:rPr lang="zh-CN" altLang="en-US" sz="1800" b="1" dirty="0">
                <a:solidFill>
                  <a:srgbClr val="000066"/>
                </a:solidFill>
                <a:latin typeface="微软雅黑" panose="020B0503020204020204" pitchFamily="34" charset="-122"/>
                <a:ea typeface="微软雅黑" panose="020B0503020204020204" pitchFamily="34" charset="-122"/>
              </a:rPr>
              <a:t>矩阵的斑点检测，定位关键点。</a:t>
            </a:r>
            <a:endParaRPr lang="en-US" altLang="zh-CN" sz="1800" b="1" dirty="0">
              <a:solidFill>
                <a:srgbClr val="000066"/>
              </a:solidFill>
              <a:latin typeface="微软雅黑" panose="020B0503020204020204" pitchFamily="34" charset="-122"/>
              <a:ea typeface="微软雅黑" panose="020B0503020204020204" pitchFamily="34" charset="-122"/>
            </a:endParaRPr>
          </a:p>
          <a:p>
            <a:pPr lvl="1" eaLnBrk="1" hangingPunct="1">
              <a:lnSpc>
                <a:spcPct val="150000"/>
              </a:lnSpc>
              <a:spcBef>
                <a:spcPts val="0"/>
              </a:spcBef>
            </a:pPr>
            <a:r>
              <a:rPr lang="zh-CN" altLang="en-US" sz="1600" b="1" dirty="0">
                <a:solidFill>
                  <a:srgbClr val="000066"/>
                </a:solidFill>
                <a:latin typeface="微软雅黑" panose="020B0503020204020204" pitchFamily="34" charset="-122"/>
                <a:ea typeface="微软雅黑" panose="020B0503020204020204" pitchFamily="34" charset="-122"/>
              </a:rPr>
              <a:t>对图像 </a:t>
            </a:r>
            <a:r>
              <a:rPr lang="en-US" altLang="zh-CN" sz="1600" b="1" dirty="0">
                <a:solidFill>
                  <a:srgbClr val="000066"/>
                </a:solidFill>
                <a:latin typeface="微软雅黑" panose="020B0503020204020204" pitchFamily="34" charset="-122"/>
                <a:ea typeface="微软雅黑" panose="020B0503020204020204" pitchFamily="34" charset="-122"/>
              </a:rPr>
              <a:t>I </a:t>
            </a:r>
            <a:r>
              <a:rPr lang="zh-CN" altLang="en-US" sz="1600" b="1" dirty="0">
                <a:solidFill>
                  <a:srgbClr val="000066"/>
                </a:solidFill>
                <a:latin typeface="微软雅黑" panose="020B0503020204020204" pitchFamily="34" charset="-122"/>
                <a:ea typeface="微软雅黑" panose="020B0503020204020204" pitchFamily="34" charset="-122"/>
              </a:rPr>
              <a:t>上的给定点 </a:t>
            </a:r>
            <a:r>
              <a:rPr lang="en-US" altLang="zh-CN" sz="1600" b="1" dirty="0">
                <a:solidFill>
                  <a:srgbClr val="000066"/>
                </a:solidFill>
                <a:latin typeface="微软雅黑" panose="020B0503020204020204" pitchFamily="34" charset="-122"/>
                <a:ea typeface="微软雅黑" panose="020B0503020204020204" pitchFamily="34" charset="-122"/>
              </a:rPr>
              <a:t>p(</a:t>
            </a:r>
            <a:r>
              <a:rPr lang="en-US" altLang="zh-CN" sz="1600" b="1" dirty="0" err="1">
                <a:solidFill>
                  <a:srgbClr val="000066"/>
                </a:solidFill>
                <a:latin typeface="微软雅黑" panose="020B0503020204020204" pitchFamily="34" charset="-122"/>
                <a:ea typeface="微软雅黑" panose="020B0503020204020204" pitchFamily="34" charset="-122"/>
              </a:rPr>
              <a:t>x,y</a:t>
            </a:r>
            <a:r>
              <a:rPr lang="en-US" altLang="zh-CN" sz="1600" b="1" dirty="0">
                <a:solidFill>
                  <a:srgbClr val="000066"/>
                </a:solidFill>
                <a:latin typeface="微软雅黑" panose="020B0503020204020204" pitchFamily="34" charset="-122"/>
                <a:ea typeface="微软雅黑" panose="020B0503020204020204" pitchFamily="34" charset="-122"/>
              </a:rPr>
              <a:t>)</a:t>
            </a:r>
            <a:r>
              <a:rPr lang="zh-CN" altLang="en-US" sz="1600" b="1" dirty="0">
                <a:solidFill>
                  <a:srgbClr val="000066"/>
                </a:solidFill>
                <a:latin typeface="微软雅黑" panose="020B0503020204020204" pitchFamily="34" charset="-122"/>
                <a:ea typeface="微软雅黑" panose="020B0503020204020204" pitchFamily="34" charset="-122"/>
              </a:rPr>
              <a:t>，</a:t>
            </a:r>
            <a:r>
              <a:rPr lang="en-US" altLang="zh-CN" sz="1600" b="1" dirty="0">
                <a:solidFill>
                  <a:srgbClr val="000066"/>
                </a:solidFill>
                <a:latin typeface="微软雅黑" panose="020B0503020204020204" pitchFamily="34" charset="-122"/>
                <a:ea typeface="微软雅黑" panose="020B0503020204020204" pitchFamily="34" charset="-122"/>
              </a:rPr>
              <a:t>H(</a:t>
            </a:r>
            <a:r>
              <a:rPr lang="en-US" altLang="zh-CN" sz="1600" b="1" dirty="0" err="1">
                <a:solidFill>
                  <a:srgbClr val="000066"/>
                </a:solidFill>
                <a:latin typeface="微软雅黑" panose="020B0503020204020204" pitchFamily="34" charset="-122"/>
                <a:ea typeface="微软雅黑" panose="020B0503020204020204" pitchFamily="34" charset="-122"/>
              </a:rPr>
              <a:t>p,σ</a:t>
            </a:r>
            <a:r>
              <a:rPr lang="en-US" altLang="zh-CN" sz="1600" b="1" dirty="0">
                <a:solidFill>
                  <a:srgbClr val="000066"/>
                </a:solidFill>
                <a:latin typeface="微软雅黑" panose="020B0503020204020204" pitchFamily="34" charset="-122"/>
                <a:ea typeface="微软雅黑" panose="020B0503020204020204" pitchFamily="34" charset="-122"/>
              </a:rPr>
              <a:t>) </a:t>
            </a:r>
            <a:r>
              <a:rPr lang="zh-CN" altLang="en-US" sz="1600" b="1" dirty="0">
                <a:solidFill>
                  <a:srgbClr val="000066"/>
                </a:solidFill>
                <a:latin typeface="微软雅黑" panose="020B0503020204020204" pitchFamily="34" charset="-122"/>
                <a:ea typeface="微软雅黑" panose="020B0503020204020204" pitchFamily="34" charset="-122"/>
              </a:rPr>
              <a:t>表示在关键点 </a:t>
            </a:r>
            <a:r>
              <a:rPr lang="en-US" altLang="zh-CN" sz="1600" b="1" dirty="0">
                <a:solidFill>
                  <a:srgbClr val="000066"/>
                </a:solidFill>
                <a:latin typeface="微软雅黑" panose="020B0503020204020204" pitchFamily="34" charset="-122"/>
                <a:ea typeface="微软雅黑" panose="020B0503020204020204" pitchFamily="34" charset="-122"/>
              </a:rPr>
              <a:t>p </a:t>
            </a:r>
            <a:r>
              <a:rPr lang="zh-CN" altLang="en-US" sz="1600" b="1" dirty="0">
                <a:solidFill>
                  <a:srgbClr val="000066"/>
                </a:solidFill>
                <a:latin typeface="微软雅黑" panose="020B0503020204020204" pitchFamily="34" charset="-122"/>
                <a:ea typeface="微软雅黑" panose="020B0503020204020204" pitchFamily="34" charset="-122"/>
              </a:rPr>
              <a:t>处尺度为 </a:t>
            </a:r>
            <a:r>
              <a:rPr lang="en-US" altLang="zh-CN" sz="1600" b="1" dirty="0">
                <a:solidFill>
                  <a:srgbClr val="000066"/>
                </a:solidFill>
                <a:latin typeface="微软雅黑" panose="020B0503020204020204" pitchFamily="34" charset="-122"/>
                <a:ea typeface="微软雅黑" panose="020B0503020204020204" pitchFamily="34" charset="-122"/>
              </a:rPr>
              <a:t>σ </a:t>
            </a:r>
            <a:r>
              <a:rPr lang="zh-CN" altLang="en-US" sz="1600" b="1" dirty="0">
                <a:solidFill>
                  <a:srgbClr val="000066"/>
                </a:solidFill>
                <a:latin typeface="微软雅黑" panose="020B0503020204020204" pitchFamily="34" charset="-122"/>
                <a:ea typeface="微软雅黑" panose="020B0503020204020204" pitchFamily="34" charset="-122"/>
              </a:rPr>
              <a:t>的 ​​</a:t>
            </a:r>
            <a:r>
              <a:rPr lang="en-US" altLang="zh-CN" sz="1600" b="1" dirty="0">
                <a:solidFill>
                  <a:srgbClr val="000066"/>
                </a:solidFill>
                <a:latin typeface="微软雅黑" panose="020B0503020204020204" pitchFamily="34" charset="-122"/>
                <a:ea typeface="微软雅黑" panose="020B0503020204020204" pitchFamily="34" charset="-122"/>
              </a:rPr>
              <a:t>Hessian </a:t>
            </a:r>
            <a:r>
              <a:rPr lang="zh-CN" altLang="en-US" sz="1600" b="1" dirty="0">
                <a:solidFill>
                  <a:srgbClr val="000066"/>
                </a:solidFill>
                <a:latin typeface="微软雅黑" panose="020B0503020204020204" pitchFamily="34" charset="-122"/>
                <a:ea typeface="微软雅黑" panose="020B0503020204020204" pitchFamily="34" charset="-122"/>
              </a:rPr>
              <a:t>矩阵​​，定义为：</a:t>
            </a:r>
            <a:endParaRPr lang="en-US" altLang="zh-CN" sz="1600" b="1" dirty="0">
              <a:solidFill>
                <a:srgbClr val="000066"/>
              </a:solidFill>
              <a:latin typeface="微软雅黑" panose="020B0503020204020204" pitchFamily="34" charset="-122"/>
              <a:ea typeface="微软雅黑" panose="020B0503020204020204" pitchFamily="34" charset="-122"/>
            </a:endParaRPr>
          </a:p>
        </p:txBody>
      </p:sp>
      <p:sp>
        <p:nvSpPr>
          <p:cNvPr id="2" name="标题 8193"/>
          <p:cNvSpPr txBox="1">
            <a:spLocks noChangeArrowheads="1"/>
          </p:cNvSpPr>
          <p:nvPr/>
        </p:nvSpPr>
        <p:spPr bwMode="auto">
          <a:xfrm>
            <a:off x="629842" y="86202"/>
            <a:ext cx="2448638" cy="422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l" rtl="0" eaLnBrk="0" fontAlgn="base" hangingPunct="0">
              <a:spcBef>
                <a:spcPct val="0"/>
              </a:spcBef>
              <a:spcAft>
                <a:spcPct val="0"/>
              </a:spcAft>
              <a:defRPr sz="2400" b="1" kern="1200">
                <a:solidFill>
                  <a:srgbClr val="0000FF"/>
                </a:solidFill>
                <a:latin typeface="+mj-lt"/>
                <a:ea typeface="+mj-ea"/>
                <a:cs typeface="+mj-cs"/>
              </a:defRPr>
            </a:lvl1pPr>
            <a:lvl2pPr algn="l" rtl="0" eaLnBrk="0" fontAlgn="base" hangingPunct="0">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2pPr>
            <a:lvl3pPr algn="l" rtl="0" eaLnBrk="0" fontAlgn="base" hangingPunct="0">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3pPr>
            <a:lvl4pPr algn="l" rtl="0" eaLnBrk="0" fontAlgn="base" hangingPunct="0">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4pPr>
            <a:lvl5pPr algn="l" rtl="0" eaLnBrk="0" fontAlgn="base" hangingPunct="0">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5pPr>
            <a:lvl6pPr marL="342900" algn="l" rtl="0" fontAlgn="base">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6pPr>
            <a:lvl7pPr marL="685800" algn="l" rtl="0" fontAlgn="base">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7pPr>
            <a:lvl8pPr marL="1028700" algn="l" rtl="0" fontAlgn="base">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8pPr>
            <a:lvl9pPr marL="1371600" algn="l" rtl="0" fontAlgn="base">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9pPr>
          </a:lstStyle>
          <a:p>
            <a:pPr eaLnBrk="1" hangingPunct="1"/>
            <a:r>
              <a:rPr lang="zh-CN" altLang="en-US" sz="1600" dirty="0">
                <a:solidFill>
                  <a:srgbClr val="000000"/>
                </a:solidFill>
                <a:latin typeface="微软雅黑" panose="020B0503020204020204" pitchFamily="34" charset="-122"/>
                <a:ea typeface="微软雅黑" panose="020B0503020204020204" pitchFamily="34" charset="-122"/>
                <a:cs typeface="+mn-cs"/>
              </a:rPr>
              <a:t>二、手工特征技术</a:t>
            </a:r>
            <a:endParaRPr lang="en-US" altLang="zh-CN" sz="1600" dirty="0">
              <a:solidFill>
                <a:srgbClr val="000000"/>
              </a:solidFill>
              <a:latin typeface="微软雅黑" panose="020B0503020204020204" pitchFamily="34" charset="-122"/>
              <a:ea typeface="微软雅黑" panose="020B0503020204020204" pitchFamily="34" charset="-122"/>
              <a:cs typeface="+mn-cs"/>
            </a:endParaRPr>
          </a:p>
        </p:txBody>
      </p:sp>
      <p:sp>
        <p:nvSpPr>
          <p:cNvPr id="3" name="文本框 2"/>
          <p:cNvSpPr txBox="1"/>
          <p:nvPr/>
        </p:nvSpPr>
        <p:spPr>
          <a:xfrm>
            <a:off x="5361708" y="162538"/>
            <a:ext cx="1201017" cy="338554"/>
          </a:xfrm>
          <a:prstGeom prst="rect">
            <a:avLst/>
          </a:prstGeom>
          <a:noFill/>
        </p:spPr>
        <p:txBody>
          <a:bodyPr wrap="square" rtlCol="0">
            <a:spAutoFit/>
          </a:bodyPr>
          <a:lstStyle/>
          <a:p>
            <a:pPr algn="ctr"/>
            <a:r>
              <a:rPr lang="en-US" altLang="zh-CN" sz="1600" b="1" dirty="0">
                <a:solidFill>
                  <a:prstClr val="white"/>
                </a:solidFill>
                <a:latin typeface="微软雅黑" panose="020B0503020204020204" pitchFamily="34" charset="-122"/>
                <a:ea typeface="微软雅黑" panose="020B0503020204020204" pitchFamily="34" charset="-122"/>
              </a:rPr>
              <a:t>SURF</a:t>
            </a:r>
            <a:r>
              <a:rPr lang="zh-CN" altLang="en-US" sz="1600" b="1" dirty="0">
                <a:solidFill>
                  <a:prstClr val="white"/>
                </a:solidFill>
                <a:latin typeface="微软雅黑" panose="020B0503020204020204" pitchFamily="34" charset="-122"/>
                <a:ea typeface="微软雅黑" panose="020B0503020204020204" pitchFamily="34" charset="-122"/>
              </a:rPr>
              <a:t>步骤</a:t>
            </a:r>
            <a:endParaRPr lang="zh-CN" altLang="en-US" sz="1600" b="1" dirty="0">
              <a:solidFill>
                <a:prstClr val="white"/>
              </a:solidFill>
              <a:latin typeface="微软雅黑" panose="020B0503020204020204" pitchFamily="34" charset="-122"/>
              <a:ea typeface="微软雅黑" panose="020B0503020204020204" pitchFamily="34" charset="-122"/>
            </a:endParaRPr>
          </a:p>
        </p:txBody>
      </p:sp>
      <p:sp>
        <p:nvSpPr>
          <p:cNvPr id="4" name="文本占位符 11266"/>
          <p:cNvSpPr txBox="1">
            <a:spLocks noChangeArrowheads="1"/>
          </p:cNvSpPr>
          <p:nvPr/>
        </p:nvSpPr>
        <p:spPr bwMode="auto">
          <a:xfrm>
            <a:off x="390525" y="501092"/>
            <a:ext cx="6172200" cy="528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257175" indent="-257175" algn="l" rtl="0" eaLnBrk="0" fontAlgn="base" hangingPunct="0">
              <a:spcBef>
                <a:spcPct val="20000"/>
              </a:spcBef>
              <a:spcAft>
                <a:spcPct val="0"/>
              </a:spcAft>
              <a:buClr>
                <a:srgbClr val="006600"/>
              </a:buClr>
              <a:buSzPct val="90000"/>
              <a:buFont typeface="Wingdings" panose="05000000000000000000" pitchFamily="2" charset="2"/>
              <a:buChar char="p"/>
              <a:defRPr sz="2100" kern="1200">
                <a:solidFill>
                  <a:srgbClr val="0066CC"/>
                </a:solidFill>
                <a:latin typeface="+mn-lt"/>
                <a:ea typeface="+mn-ea"/>
                <a:cs typeface="+mn-cs"/>
              </a:defRPr>
            </a:lvl1pPr>
            <a:lvl2pPr marL="557530" lvl="1" indent="-214630" algn="l" rtl="0" eaLnBrk="0" fontAlgn="base" hangingPunct="0">
              <a:spcBef>
                <a:spcPct val="20000"/>
              </a:spcBef>
              <a:spcAft>
                <a:spcPct val="0"/>
              </a:spcAft>
              <a:buClr>
                <a:srgbClr val="006600"/>
              </a:buClr>
              <a:buSzPct val="90000"/>
              <a:buFont typeface="Wingdings" panose="05000000000000000000" pitchFamily="2" charset="2"/>
              <a:buChar char="u"/>
              <a:defRPr sz="1800" kern="1200">
                <a:solidFill>
                  <a:srgbClr val="0033CC"/>
                </a:solidFill>
                <a:latin typeface="+mn-lt"/>
                <a:ea typeface="+mn-ea"/>
                <a:cs typeface="+mn-cs"/>
              </a:defRPr>
            </a:lvl2pPr>
            <a:lvl3pPr marL="857250" lvl="2" indent="-171450" algn="l" rtl="0" eaLnBrk="0" fontAlgn="base" hangingPunct="0">
              <a:spcBef>
                <a:spcPct val="20000"/>
              </a:spcBef>
              <a:spcAft>
                <a:spcPct val="0"/>
              </a:spcAft>
              <a:buClr>
                <a:srgbClr val="006600"/>
              </a:buClr>
              <a:buFont typeface="Wingdings" panose="05000000000000000000" pitchFamily="2" charset="2"/>
              <a:buChar char="l"/>
              <a:defRPr sz="1500" kern="1200">
                <a:solidFill>
                  <a:schemeClr val="tx1"/>
                </a:solidFill>
                <a:latin typeface="+mn-lt"/>
                <a:ea typeface="+mn-ea"/>
                <a:cs typeface="+mn-cs"/>
              </a:defRPr>
            </a:lvl3pPr>
            <a:lvl4pPr marL="1200150" lvl="3" indent="-171450" algn="l" rtl="0" eaLnBrk="0" fontAlgn="base" hangingPunct="0">
              <a:spcBef>
                <a:spcPct val="20000"/>
              </a:spcBef>
              <a:spcAft>
                <a:spcPct val="0"/>
              </a:spcAft>
              <a:buFont typeface="Wingdings" panose="05000000000000000000" pitchFamily="2" charset="2"/>
              <a:buChar char="l"/>
              <a:defRPr sz="1500" kern="1200">
                <a:solidFill>
                  <a:schemeClr val="tx1"/>
                </a:solidFill>
                <a:latin typeface="+mn-lt"/>
                <a:ea typeface="+mn-ea"/>
                <a:cs typeface="+mn-cs"/>
              </a:defRPr>
            </a:lvl4pPr>
            <a:lvl5pPr marL="1543050" lvl="4" indent="-171450" algn="l" rtl="0" eaLnBrk="0" fontAlgn="base" hangingPunct="0">
              <a:spcBef>
                <a:spcPct val="20000"/>
              </a:spcBef>
              <a:spcAft>
                <a:spcPct val="0"/>
              </a:spcAft>
              <a:buFont typeface="Wingdings" panose="05000000000000000000" pitchFamily="2" charset="2"/>
              <a:buChar char="ü"/>
              <a:defRPr sz="1500" kern="1200">
                <a:solidFill>
                  <a:schemeClr val="tx1"/>
                </a:solidFill>
                <a:latin typeface="+mn-lt"/>
                <a:ea typeface="+mn-ea"/>
                <a:cs typeface="+mn-cs"/>
              </a:defRPr>
            </a:lvl5pPr>
            <a:lvl6pPr marL="1885950" lvl="5" indent="-171450" algn="l" defTabSz="685800" eaLnBrk="1" fontAlgn="base" latinLnBrk="0" hangingPunct="1">
              <a:lnSpc>
                <a:spcPct val="100000"/>
              </a:lnSpc>
              <a:spcBef>
                <a:spcPct val="20000"/>
              </a:spcBef>
              <a:spcAft>
                <a:spcPct val="0"/>
              </a:spcAft>
              <a:buFont typeface="Wingdings" panose="05000000000000000000" pitchFamily="2" charset="2"/>
              <a:buChar char="ü"/>
              <a:defRPr sz="1500" u="none" kern="1200" baseline="0">
                <a:solidFill>
                  <a:schemeClr val="tx1"/>
                </a:solidFill>
                <a:latin typeface="+mn-lt"/>
                <a:ea typeface="+mn-ea"/>
                <a:cs typeface="+mn-cs"/>
              </a:defRPr>
            </a:lvl6pPr>
            <a:lvl7pPr marL="2228850" lvl="6" indent="-171450" algn="l" defTabSz="685800" eaLnBrk="1" fontAlgn="base" latinLnBrk="0" hangingPunct="1">
              <a:lnSpc>
                <a:spcPct val="100000"/>
              </a:lnSpc>
              <a:spcBef>
                <a:spcPct val="20000"/>
              </a:spcBef>
              <a:spcAft>
                <a:spcPct val="0"/>
              </a:spcAft>
              <a:buFont typeface="Wingdings" panose="05000000000000000000" pitchFamily="2" charset="2"/>
              <a:buChar char="ü"/>
              <a:defRPr sz="1500" u="none" kern="1200" baseline="0">
                <a:solidFill>
                  <a:schemeClr val="tx1"/>
                </a:solidFill>
                <a:latin typeface="+mn-lt"/>
                <a:ea typeface="+mn-ea"/>
                <a:cs typeface="+mn-cs"/>
              </a:defRPr>
            </a:lvl7pPr>
            <a:lvl8pPr marL="2571750" lvl="7" indent="-171450" algn="l" defTabSz="685800" eaLnBrk="1" fontAlgn="base" latinLnBrk="0" hangingPunct="1">
              <a:lnSpc>
                <a:spcPct val="100000"/>
              </a:lnSpc>
              <a:spcBef>
                <a:spcPct val="20000"/>
              </a:spcBef>
              <a:spcAft>
                <a:spcPct val="0"/>
              </a:spcAft>
              <a:buFont typeface="Wingdings" panose="05000000000000000000" pitchFamily="2" charset="2"/>
              <a:buChar char="ü"/>
              <a:defRPr sz="1500" u="none" kern="1200" baseline="0">
                <a:solidFill>
                  <a:schemeClr val="tx1"/>
                </a:solidFill>
                <a:latin typeface="+mn-lt"/>
                <a:ea typeface="+mn-ea"/>
                <a:cs typeface="+mn-cs"/>
              </a:defRPr>
            </a:lvl8pPr>
            <a:lvl9pPr marL="2914650" lvl="8" indent="-171450" algn="l" defTabSz="685800" eaLnBrk="1" fontAlgn="base" latinLnBrk="0" hangingPunct="1">
              <a:lnSpc>
                <a:spcPct val="100000"/>
              </a:lnSpc>
              <a:spcBef>
                <a:spcPct val="20000"/>
              </a:spcBef>
              <a:spcAft>
                <a:spcPct val="0"/>
              </a:spcAft>
              <a:buFont typeface="Wingdings" panose="05000000000000000000" pitchFamily="2" charset="2"/>
              <a:buChar char="ü"/>
              <a:defRPr sz="1500" u="none" kern="1200" baseline="0">
                <a:solidFill>
                  <a:schemeClr val="tx1"/>
                </a:solidFill>
                <a:latin typeface="+mn-lt"/>
                <a:ea typeface="+mn-ea"/>
                <a:cs typeface="+mn-cs"/>
              </a:defRPr>
            </a:lvl9pPr>
          </a:lstStyle>
          <a:p>
            <a:pPr marL="0" indent="0" eaLnBrk="1" hangingPunct="1">
              <a:lnSpc>
                <a:spcPct val="150000"/>
              </a:lnSpc>
              <a:buFont typeface="Wingdings" panose="05000000000000000000" pitchFamily="2" charset="2"/>
              <a:buNone/>
            </a:pPr>
            <a:r>
              <a:rPr lang="en-US" altLang="zh-CN" sz="1800" b="1" dirty="0">
                <a:solidFill>
                  <a:srgbClr val="000066"/>
                </a:solidFill>
                <a:latin typeface="微软雅黑" panose="020B0503020204020204" pitchFamily="34" charset="-122"/>
                <a:ea typeface="微软雅黑" panose="020B0503020204020204" pitchFamily="34" charset="-122"/>
              </a:rPr>
              <a:t>1</a:t>
            </a:r>
            <a:r>
              <a:rPr lang="zh-CN" altLang="en-US" sz="1800" b="1" dirty="0">
                <a:solidFill>
                  <a:srgbClr val="000066"/>
                </a:solidFill>
                <a:latin typeface="微软雅黑" panose="020B0503020204020204" pitchFamily="34" charset="-122"/>
                <a:ea typeface="微软雅黑" panose="020B0503020204020204" pitchFamily="34" charset="-122"/>
              </a:rPr>
              <a:t>、关键点定位</a:t>
            </a:r>
            <a:endParaRPr lang="en-US" altLang="zh-CN" sz="1600" b="1" dirty="0">
              <a:solidFill>
                <a:srgbClr val="000066"/>
              </a:solidFill>
              <a:latin typeface="微软雅黑" panose="020B0503020204020204" pitchFamily="34" charset="-122"/>
              <a:ea typeface="微软雅黑" panose="020B0503020204020204" pitchFamily="34" charset="-122"/>
            </a:endParaRPr>
          </a:p>
        </p:txBody>
      </p:sp>
      <p:graphicFrame>
        <p:nvGraphicFramePr>
          <p:cNvPr id="16" name="对象 15"/>
          <p:cNvGraphicFramePr>
            <a:graphicFrameLocks noChangeAspect="1"/>
          </p:cNvGraphicFramePr>
          <p:nvPr/>
        </p:nvGraphicFramePr>
        <p:xfrm>
          <a:off x="1547812" y="4183592"/>
          <a:ext cx="3857625" cy="401637"/>
        </p:xfrm>
        <a:graphic>
          <a:graphicData uri="http://schemas.openxmlformats.org/presentationml/2006/ole">
            <mc:AlternateContent xmlns:mc="http://schemas.openxmlformats.org/markup-compatibility/2006">
              <mc:Choice xmlns:v="urn:schemas-microsoft-com:vml" Requires="v">
                <p:oleObj spid="_x0000_s47117" name="Equation" r:id="rId1" imgW="49682400" imgH="5181600" progId="Equation.DSMT4">
                  <p:embed/>
                </p:oleObj>
              </mc:Choice>
              <mc:Fallback>
                <p:oleObj name="Equation" r:id="rId1" imgW="49682400" imgH="5181600" progId="Equation.DSMT4">
                  <p:embed/>
                  <p:pic>
                    <p:nvPicPr>
                      <p:cNvPr id="0" name="对象 15"/>
                      <p:cNvPicPr/>
                      <p:nvPr/>
                    </p:nvPicPr>
                    <p:blipFill>
                      <a:blip r:embed="rId2"/>
                      <a:stretch>
                        <a:fillRect/>
                      </a:stretch>
                    </p:blipFill>
                    <p:spPr>
                      <a:xfrm>
                        <a:off x="1547812" y="4183592"/>
                        <a:ext cx="3857625" cy="401637"/>
                      </a:xfrm>
                      <a:prstGeom prst="rect">
                        <a:avLst/>
                      </a:prstGeom>
                    </p:spPr>
                  </p:pic>
                </p:oleObj>
              </mc:Fallback>
            </mc:AlternateContent>
          </a:graphicData>
        </a:graphic>
      </p:graphicFrame>
      <p:graphicFrame>
        <p:nvGraphicFramePr>
          <p:cNvPr id="9" name="对象 8"/>
          <p:cNvGraphicFramePr>
            <a:graphicFrameLocks noChangeAspect="1"/>
          </p:cNvGraphicFramePr>
          <p:nvPr/>
        </p:nvGraphicFramePr>
        <p:xfrm>
          <a:off x="804151" y="3066006"/>
          <a:ext cx="5482178" cy="527696"/>
        </p:xfrm>
        <a:graphic>
          <a:graphicData uri="http://schemas.openxmlformats.org/presentationml/2006/ole">
            <mc:AlternateContent xmlns:mc="http://schemas.openxmlformats.org/markup-compatibility/2006">
              <mc:Choice xmlns:v="urn:schemas-microsoft-com:vml" Requires="v">
                <p:oleObj spid="_x0000_s47118" name="Equation" r:id="rId3" imgW="91744800" imgH="8839200" progId="Equation.DSMT4">
                  <p:embed/>
                </p:oleObj>
              </mc:Choice>
              <mc:Fallback>
                <p:oleObj name="Equation" r:id="rId3" imgW="91744800" imgH="8839200" progId="Equation.DSMT4">
                  <p:embed/>
                  <p:pic>
                    <p:nvPicPr>
                      <p:cNvPr id="0" name="Object 2"/>
                      <p:cNvPicPr>
                        <a:picLocks noChangeAspect="1" noChangeArrowheads="1"/>
                      </p:cNvPicPr>
                      <p:nvPr/>
                    </p:nvPicPr>
                    <p:blipFill>
                      <a:blip r:embed="rId4"/>
                      <a:srcRect/>
                      <a:stretch>
                        <a:fillRect/>
                      </a:stretch>
                    </p:blipFill>
                    <p:spPr bwMode="auto">
                      <a:xfrm>
                        <a:off x="804151" y="3066006"/>
                        <a:ext cx="5482178" cy="527696"/>
                      </a:xfrm>
                      <a:prstGeom prst="rect">
                        <a:avLst/>
                      </a:prstGeom>
                      <a:noFill/>
                    </p:spPr>
                  </p:pic>
                </p:oleObj>
              </mc:Fallback>
            </mc:AlternateContent>
          </a:graphicData>
        </a:graphic>
      </p:graphicFrame>
      <p:sp>
        <p:nvSpPr>
          <p:cNvPr id="25" name="文本框 24"/>
          <p:cNvSpPr txBox="1"/>
          <p:nvPr/>
        </p:nvSpPr>
        <p:spPr>
          <a:xfrm>
            <a:off x="390525" y="3654954"/>
            <a:ext cx="5806182" cy="418191"/>
          </a:xfrm>
          <a:prstGeom prst="rect">
            <a:avLst/>
          </a:prstGeom>
          <a:noFill/>
        </p:spPr>
        <p:txBody>
          <a:bodyPr wrap="square">
            <a:spAutoFit/>
          </a:bodyPr>
          <a:lstStyle/>
          <a:p>
            <a:pPr marL="557530" marR="0" lvl="1" indent="-214630" algn="l" defTabSz="914400" rtl="0" eaLnBrk="1" fontAlgn="base" latinLnBrk="0" hangingPunct="1">
              <a:lnSpc>
                <a:spcPct val="150000"/>
              </a:lnSpc>
              <a:spcBef>
                <a:spcPts val="0"/>
              </a:spcBef>
              <a:spcAft>
                <a:spcPct val="0"/>
              </a:spcAft>
              <a:buClr>
                <a:srgbClr val="006600"/>
              </a:buClr>
              <a:buSzPct val="90000"/>
              <a:buFont typeface="Wingdings" panose="05000000000000000000" pitchFamily="2" charset="2"/>
              <a:buChar char="u"/>
              <a:defRPr/>
            </a:pPr>
            <a:r>
              <a:rPr kumimoji="0" lang="en-US" altLang="zh-CN" sz="1600" b="1" i="0" u="none" strike="noStrike" kern="1200" cap="none" spc="0" normalizeH="0" baseline="0" noProof="0" dirty="0" err="1">
                <a:ln>
                  <a:noFill/>
                </a:ln>
                <a:solidFill>
                  <a:srgbClr val="000066"/>
                </a:solidFill>
                <a:effectLst/>
                <a:uLnTx/>
                <a:uFillTx/>
                <a:latin typeface="微软雅黑" panose="020B0503020204020204" pitchFamily="34" charset="-122"/>
                <a:ea typeface="微软雅黑" panose="020B0503020204020204" pitchFamily="34" charset="-122"/>
                <a:cs typeface="+mn-cs"/>
              </a:rPr>
              <a:t>DoH</a:t>
            </a:r>
            <a:r>
              <a:rPr kumimoji="0" lang="zh-CN" altLang="en-US" sz="1600" b="1" i="0" u="none" strike="noStrike" kern="1200" cap="none" spc="0" normalizeH="0" baseline="0" noProof="0" dirty="0">
                <a:ln>
                  <a:noFill/>
                </a:ln>
                <a:solidFill>
                  <a:srgbClr val="000066"/>
                </a:solidFill>
                <a:effectLst/>
                <a:uLnTx/>
                <a:uFillTx/>
                <a:latin typeface="微软雅黑" panose="020B0503020204020204" pitchFamily="34" charset="-122"/>
                <a:ea typeface="微软雅黑" panose="020B0503020204020204" pitchFamily="34" charset="-122"/>
                <a:cs typeface="+mn-cs"/>
              </a:rPr>
              <a:t>表示为：</a:t>
            </a:r>
            <a:endParaRPr kumimoji="0" lang="en-US" altLang="zh-CN" sz="1600" b="1" i="0" u="none" strike="noStrike" kern="1200" cap="none" spc="0" normalizeH="0" baseline="0" noProof="0" dirty="0">
              <a:ln>
                <a:noFill/>
              </a:ln>
              <a:solidFill>
                <a:srgbClr val="000066"/>
              </a:solidFill>
              <a:effectLst/>
              <a:uLnTx/>
              <a:uFillTx/>
              <a:latin typeface="微软雅黑" panose="020B0503020204020204" pitchFamily="34" charset="-122"/>
              <a:ea typeface="微软雅黑" panose="020B0503020204020204" pitchFamily="34" charset="-122"/>
              <a:cs typeface="+mn-cs"/>
            </a:endParaRPr>
          </a:p>
        </p:txBody>
      </p:sp>
      <p:graphicFrame>
        <p:nvGraphicFramePr>
          <p:cNvPr id="26" name="对象 25"/>
          <p:cNvGraphicFramePr>
            <a:graphicFrameLocks noChangeAspect="1"/>
          </p:cNvGraphicFramePr>
          <p:nvPr/>
        </p:nvGraphicFramePr>
        <p:xfrm>
          <a:off x="1782763" y="2157413"/>
          <a:ext cx="3290887" cy="828675"/>
        </p:xfrm>
        <a:graphic>
          <a:graphicData uri="http://schemas.openxmlformats.org/presentationml/2006/ole">
            <mc:AlternateContent xmlns:mc="http://schemas.openxmlformats.org/markup-compatibility/2006">
              <mc:Choice xmlns:v="urn:schemas-microsoft-com:vml" Requires="v">
                <p:oleObj spid="_x0000_s47119" name="Equation" r:id="rId5" imgW="3291840" imgH="830580" progId="Equation.DSMT4">
                  <p:embed/>
                </p:oleObj>
              </mc:Choice>
              <mc:Fallback>
                <p:oleObj name="Equation" r:id="rId5" imgW="3291840" imgH="830580" progId="Equation.DSMT4">
                  <p:embed/>
                  <p:pic>
                    <p:nvPicPr>
                      <p:cNvPr id="0" name="图片 5"/>
                      <p:cNvPicPr/>
                      <p:nvPr/>
                    </p:nvPicPr>
                    <p:blipFill>
                      <a:blip r:embed="rId6"/>
                      <a:stretch>
                        <a:fillRect/>
                      </a:stretch>
                    </p:blipFill>
                    <p:spPr>
                      <a:xfrm>
                        <a:off x="1782763" y="2157413"/>
                        <a:ext cx="3290887" cy="828675"/>
                      </a:xfrm>
                      <a:prstGeom prst="rect">
                        <a:avLst/>
                      </a:prstGeom>
                    </p:spPr>
                  </p:pic>
                </p:oleObj>
              </mc:Fallback>
            </mc:AlternateContent>
          </a:graphicData>
        </a:graphic>
      </p:graphicFrame>
      <p:sp>
        <p:nvSpPr>
          <p:cNvPr id="13" name="灯片编号占位符 19"/>
          <p:cNvSpPr txBox="1"/>
          <p:nvPr/>
        </p:nvSpPr>
        <p:spPr>
          <a:xfrm>
            <a:off x="4843463" y="4767264"/>
            <a:ext cx="1543050" cy="273844"/>
          </a:xfrm>
          <a:prstGeom prst="rect">
            <a:avLst/>
          </a:prstGeom>
        </p:spPr>
        <p:txBody>
          <a:bodyPr vert="horz" lIns="91440" tIns="45720" rIns="91440" bIns="45720" rtlCol="0" anchor="ctr"/>
          <a:lstStyle>
            <a:defPPr>
              <a:defRPr lang="zh-CN"/>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8F63A3B-78C7-47BE-AE5E-E10140E04643}" type="slidenum">
              <a:rPr lang="en-US" sz="1200" smtClean="0">
                <a:solidFill>
                  <a:srgbClr val="000000"/>
                </a:solidFill>
                <a:latin typeface="Calibri" panose="020F0502020204030204"/>
              </a:rPr>
            </a:fld>
            <a:endParaRPr lang="en-US" sz="1200" dirty="0">
              <a:solidFill>
                <a:srgbClr val="000000"/>
              </a:solidFill>
              <a:latin typeface="Calibri" panose="020F0502020204030204"/>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文本占位符 13314"/>
          <p:cNvSpPr>
            <a:spLocks noGrp="1" noChangeArrowheads="1"/>
          </p:cNvSpPr>
          <p:nvPr>
            <p:ph idx="1"/>
          </p:nvPr>
        </p:nvSpPr>
        <p:spPr>
          <a:xfrm>
            <a:off x="390525" y="991676"/>
            <a:ext cx="6172200" cy="1339112"/>
          </a:xfrm>
        </p:spPr>
        <p:txBody>
          <a:bodyPr/>
          <a:lstStyle/>
          <a:p>
            <a:pPr eaLnBrk="1" hangingPunct="1">
              <a:lnSpc>
                <a:spcPct val="150000"/>
              </a:lnSpc>
              <a:spcBef>
                <a:spcPts val="0"/>
              </a:spcBef>
            </a:pPr>
            <a:r>
              <a:rPr lang="zh-CN" altLang="en-US" sz="1600" b="1" dirty="0">
                <a:solidFill>
                  <a:srgbClr val="000066"/>
                </a:solidFill>
                <a:latin typeface="微软雅黑" panose="020B0503020204020204" pitchFamily="34" charset="-122"/>
                <a:ea typeface="微软雅黑" panose="020B0503020204020204" pitchFamily="34" charset="-122"/>
              </a:rPr>
              <a:t>实际中，</a:t>
            </a:r>
            <a:r>
              <a:rPr lang="en-US" altLang="zh-CN" sz="1600" b="1" dirty="0">
                <a:solidFill>
                  <a:srgbClr val="000066"/>
                </a:solidFill>
                <a:latin typeface="微软雅黑" panose="020B0503020204020204" pitchFamily="34" charset="-122"/>
                <a:ea typeface="微软雅黑" panose="020B0503020204020204" pitchFamily="34" charset="-122"/>
              </a:rPr>
              <a:t>SURF</a:t>
            </a:r>
            <a:r>
              <a:rPr lang="zh-CN" altLang="en-US" sz="1600" b="1" dirty="0">
                <a:solidFill>
                  <a:srgbClr val="000066"/>
                </a:solidFill>
                <a:latin typeface="微软雅黑" panose="020B0503020204020204" pitchFamily="34" charset="-122"/>
                <a:ea typeface="微软雅黑" panose="020B0503020204020204" pitchFamily="34" charset="-122"/>
              </a:rPr>
              <a:t>描述符使用近似的高斯二阶导数，即对于</a:t>
            </a:r>
            <a:r>
              <a:rPr lang="en-US" altLang="zh-CN" sz="1600" b="1" dirty="0">
                <a:solidFill>
                  <a:srgbClr val="000066"/>
                </a:solidFill>
                <a:latin typeface="微软雅黑" panose="020B0503020204020204" pitchFamily="34" charset="-122"/>
                <a:ea typeface="微软雅黑" panose="020B0503020204020204" pitchFamily="34" charset="-122"/>
              </a:rPr>
              <a:t>σ=1.2</a:t>
            </a:r>
            <a:r>
              <a:rPr lang="zh-CN" altLang="en-US" sz="1600" b="1" dirty="0">
                <a:solidFill>
                  <a:srgbClr val="000066"/>
                </a:solidFill>
                <a:latin typeface="微软雅黑" panose="020B0503020204020204" pitchFamily="34" charset="-122"/>
                <a:ea typeface="微软雅黑" panose="020B0503020204020204" pitchFamily="34" charset="-122"/>
              </a:rPr>
              <a:t>的高斯滤波器，我们可以用</a:t>
            </a:r>
            <a:r>
              <a:rPr lang="en-US" altLang="zh-CN" sz="1600" b="1" dirty="0">
                <a:solidFill>
                  <a:srgbClr val="000066"/>
                </a:solidFill>
                <a:latin typeface="微软雅黑" panose="020B0503020204020204" pitchFamily="34" charset="-122"/>
                <a:ea typeface="微软雅黑" panose="020B0503020204020204" pitchFamily="34" charset="-122"/>
              </a:rPr>
              <a:t>9*9</a:t>
            </a:r>
            <a:r>
              <a:rPr lang="zh-CN" altLang="en-US" sz="1600" b="1" dirty="0">
                <a:solidFill>
                  <a:srgbClr val="000066"/>
                </a:solidFill>
                <a:latin typeface="微软雅黑" panose="020B0503020204020204" pitchFamily="34" charset="-122"/>
                <a:ea typeface="微软雅黑" panose="020B0503020204020204" pitchFamily="34" charset="-122"/>
              </a:rPr>
              <a:t>的盒状滤波器来代替，避免卷积运算。</a:t>
            </a:r>
            <a:endParaRPr lang="en-US" altLang="zh-CN" sz="1400" b="1" dirty="0">
              <a:solidFill>
                <a:srgbClr val="000066"/>
              </a:solidFill>
              <a:latin typeface="微软雅黑" panose="020B0503020204020204" pitchFamily="34" charset="-122"/>
              <a:ea typeface="微软雅黑" panose="020B0503020204020204" pitchFamily="34" charset="-122"/>
            </a:endParaRPr>
          </a:p>
        </p:txBody>
      </p:sp>
      <p:sp>
        <p:nvSpPr>
          <p:cNvPr id="2" name="标题 8193"/>
          <p:cNvSpPr txBox="1">
            <a:spLocks noChangeArrowheads="1"/>
          </p:cNvSpPr>
          <p:nvPr/>
        </p:nvSpPr>
        <p:spPr bwMode="auto">
          <a:xfrm>
            <a:off x="629842" y="86202"/>
            <a:ext cx="2448638" cy="422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l" rtl="0" eaLnBrk="0" fontAlgn="base" hangingPunct="0">
              <a:spcBef>
                <a:spcPct val="0"/>
              </a:spcBef>
              <a:spcAft>
                <a:spcPct val="0"/>
              </a:spcAft>
              <a:defRPr sz="2400" b="1" kern="1200">
                <a:solidFill>
                  <a:srgbClr val="0000FF"/>
                </a:solidFill>
                <a:latin typeface="+mj-lt"/>
                <a:ea typeface="+mj-ea"/>
                <a:cs typeface="+mj-cs"/>
              </a:defRPr>
            </a:lvl1pPr>
            <a:lvl2pPr algn="l" rtl="0" eaLnBrk="0" fontAlgn="base" hangingPunct="0">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2pPr>
            <a:lvl3pPr algn="l" rtl="0" eaLnBrk="0" fontAlgn="base" hangingPunct="0">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3pPr>
            <a:lvl4pPr algn="l" rtl="0" eaLnBrk="0" fontAlgn="base" hangingPunct="0">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4pPr>
            <a:lvl5pPr algn="l" rtl="0" eaLnBrk="0" fontAlgn="base" hangingPunct="0">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5pPr>
            <a:lvl6pPr marL="342900" algn="l" rtl="0" fontAlgn="base">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6pPr>
            <a:lvl7pPr marL="685800" algn="l" rtl="0" fontAlgn="base">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7pPr>
            <a:lvl8pPr marL="1028700" algn="l" rtl="0" fontAlgn="base">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8pPr>
            <a:lvl9pPr marL="1371600" algn="l" rtl="0" fontAlgn="base">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9pPr>
          </a:lstStyle>
          <a:p>
            <a:pPr eaLnBrk="1" hangingPunct="1"/>
            <a:r>
              <a:rPr lang="zh-CN" altLang="en-US" sz="1600" dirty="0">
                <a:solidFill>
                  <a:srgbClr val="000000"/>
                </a:solidFill>
                <a:latin typeface="微软雅黑" panose="020B0503020204020204" pitchFamily="34" charset="-122"/>
                <a:ea typeface="微软雅黑" panose="020B0503020204020204" pitchFamily="34" charset="-122"/>
                <a:cs typeface="+mn-cs"/>
              </a:rPr>
              <a:t>二、手工特征技术</a:t>
            </a:r>
            <a:endParaRPr lang="en-US" altLang="zh-CN" sz="1600" dirty="0">
              <a:solidFill>
                <a:srgbClr val="000000"/>
              </a:solidFill>
              <a:latin typeface="微软雅黑" panose="020B0503020204020204" pitchFamily="34" charset="-122"/>
              <a:ea typeface="微软雅黑" panose="020B0503020204020204" pitchFamily="34" charset="-122"/>
              <a:cs typeface="+mn-cs"/>
            </a:endParaRPr>
          </a:p>
        </p:txBody>
      </p:sp>
      <p:sp>
        <p:nvSpPr>
          <p:cNvPr id="3" name="文本框 2"/>
          <p:cNvSpPr txBox="1"/>
          <p:nvPr/>
        </p:nvSpPr>
        <p:spPr>
          <a:xfrm>
            <a:off x="5361708" y="162538"/>
            <a:ext cx="1201017" cy="338554"/>
          </a:xfrm>
          <a:prstGeom prst="rect">
            <a:avLst/>
          </a:prstGeom>
          <a:noFill/>
        </p:spPr>
        <p:txBody>
          <a:bodyPr wrap="square" rtlCol="0">
            <a:spAutoFit/>
          </a:bodyPr>
          <a:lstStyle/>
          <a:p>
            <a:pPr algn="ctr"/>
            <a:r>
              <a:rPr lang="en-US" altLang="zh-CN" sz="1600" b="1" dirty="0">
                <a:solidFill>
                  <a:prstClr val="white"/>
                </a:solidFill>
                <a:latin typeface="微软雅黑" panose="020B0503020204020204" pitchFamily="34" charset="-122"/>
                <a:ea typeface="微软雅黑" panose="020B0503020204020204" pitchFamily="34" charset="-122"/>
              </a:rPr>
              <a:t>SURF</a:t>
            </a:r>
            <a:r>
              <a:rPr lang="zh-CN" altLang="en-US" sz="1600" b="1" dirty="0">
                <a:solidFill>
                  <a:prstClr val="white"/>
                </a:solidFill>
                <a:latin typeface="微软雅黑" panose="020B0503020204020204" pitchFamily="34" charset="-122"/>
                <a:ea typeface="微软雅黑" panose="020B0503020204020204" pitchFamily="34" charset="-122"/>
              </a:rPr>
              <a:t>步骤</a:t>
            </a:r>
            <a:endParaRPr lang="zh-CN" altLang="en-US" sz="1600" b="1" dirty="0">
              <a:solidFill>
                <a:prstClr val="white"/>
              </a:solidFill>
              <a:latin typeface="微软雅黑" panose="020B0503020204020204" pitchFamily="34" charset="-122"/>
              <a:ea typeface="微软雅黑" panose="020B0503020204020204" pitchFamily="34" charset="-122"/>
            </a:endParaRPr>
          </a:p>
        </p:txBody>
      </p:sp>
      <p:sp>
        <p:nvSpPr>
          <p:cNvPr id="4" name="文本占位符 11266"/>
          <p:cNvSpPr txBox="1">
            <a:spLocks noChangeArrowheads="1"/>
          </p:cNvSpPr>
          <p:nvPr/>
        </p:nvSpPr>
        <p:spPr bwMode="auto">
          <a:xfrm>
            <a:off x="390525" y="501092"/>
            <a:ext cx="6172200" cy="528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257175" indent="-257175" algn="l" rtl="0" eaLnBrk="0" fontAlgn="base" hangingPunct="0">
              <a:spcBef>
                <a:spcPct val="20000"/>
              </a:spcBef>
              <a:spcAft>
                <a:spcPct val="0"/>
              </a:spcAft>
              <a:buClr>
                <a:srgbClr val="006600"/>
              </a:buClr>
              <a:buSzPct val="90000"/>
              <a:buFont typeface="Wingdings" panose="05000000000000000000" pitchFamily="2" charset="2"/>
              <a:buChar char="p"/>
              <a:defRPr sz="2100" kern="1200">
                <a:solidFill>
                  <a:srgbClr val="0066CC"/>
                </a:solidFill>
                <a:latin typeface="+mn-lt"/>
                <a:ea typeface="+mn-ea"/>
                <a:cs typeface="+mn-cs"/>
              </a:defRPr>
            </a:lvl1pPr>
            <a:lvl2pPr marL="557530" lvl="1" indent="-214630" algn="l" rtl="0" eaLnBrk="0" fontAlgn="base" hangingPunct="0">
              <a:spcBef>
                <a:spcPct val="20000"/>
              </a:spcBef>
              <a:spcAft>
                <a:spcPct val="0"/>
              </a:spcAft>
              <a:buClr>
                <a:srgbClr val="006600"/>
              </a:buClr>
              <a:buSzPct val="90000"/>
              <a:buFont typeface="Wingdings" panose="05000000000000000000" pitchFamily="2" charset="2"/>
              <a:buChar char="u"/>
              <a:defRPr sz="1800" kern="1200">
                <a:solidFill>
                  <a:srgbClr val="0033CC"/>
                </a:solidFill>
                <a:latin typeface="+mn-lt"/>
                <a:ea typeface="+mn-ea"/>
                <a:cs typeface="+mn-cs"/>
              </a:defRPr>
            </a:lvl2pPr>
            <a:lvl3pPr marL="857250" lvl="2" indent="-171450" algn="l" rtl="0" eaLnBrk="0" fontAlgn="base" hangingPunct="0">
              <a:spcBef>
                <a:spcPct val="20000"/>
              </a:spcBef>
              <a:spcAft>
                <a:spcPct val="0"/>
              </a:spcAft>
              <a:buClr>
                <a:srgbClr val="006600"/>
              </a:buClr>
              <a:buFont typeface="Wingdings" panose="05000000000000000000" pitchFamily="2" charset="2"/>
              <a:buChar char="l"/>
              <a:defRPr sz="1500" kern="1200">
                <a:solidFill>
                  <a:schemeClr val="tx1"/>
                </a:solidFill>
                <a:latin typeface="+mn-lt"/>
                <a:ea typeface="+mn-ea"/>
                <a:cs typeface="+mn-cs"/>
              </a:defRPr>
            </a:lvl3pPr>
            <a:lvl4pPr marL="1200150" lvl="3" indent="-171450" algn="l" rtl="0" eaLnBrk="0" fontAlgn="base" hangingPunct="0">
              <a:spcBef>
                <a:spcPct val="20000"/>
              </a:spcBef>
              <a:spcAft>
                <a:spcPct val="0"/>
              </a:spcAft>
              <a:buFont typeface="Wingdings" panose="05000000000000000000" pitchFamily="2" charset="2"/>
              <a:buChar char="l"/>
              <a:defRPr sz="1500" kern="1200">
                <a:solidFill>
                  <a:schemeClr val="tx1"/>
                </a:solidFill>
                <a:latin typeface="+mn-lt"/>
                <a:ea typeface="+mn-ea"/>
                <a:cs typeface="+mn-cs"/>
              </a:defRPr>
            </a:lvl4pPr>
            <a:lvl5pPr marL="1543050" lvl="4" indent="-171450" algn="l" rtl="0" eaLnBrk="0" fontAlgn="base" hangingPunct="0">
              <a:spcBef>
                <a:spcPct val="20000"/>
              </a:spcBef>
              <a:spcAft>
                <a:spcPct val="0"/>
              </a:spcAft>
              <a:buFont typeface="Wingdings" panose="05000000000000000000" pitchFamily="2" charset="2"/>
              <a:buChar char="ü"/>
              <a:defRPr sz="1500" kern="1200">
                <a:solidFill>
                  <a:schemeClr val="tx1"/>
                </a:solidFill>
                <a:latin typeface="+mn-lt"/>
                <a:ea typeface="+mn-ea"/>
                <a:cs typeface="+mn-cs"/>
              </a:defRPr>
            </a:lvl5pPr>
            <a:lvl6pPr marL="1885950" lvl="5" indent="-171450" algn="l" defTabSz="685800" eaLnBrk="1" fontAlgn="base" latinLnBrk="0" hangingPunct="1">
              <a:lnSpc>
                <a:spcPct val="100000"/>
              </a:lnSpc>
              <a:spcBef>
                <a:spcPct val="20000"/>
              </a:spcBef>
              <a:spcAft>
                <a:spcPct val="0"/>
              </a:spcAft>
              <a:buFont typeface="Wingdings" panose="05000000000000000000" pitchFamily="2" charset="2"/>
              <a:buChar char="ü"/>
              <a:defRPr sz="1500" u="none" kern="1200" baseline="0">
                <a:solidFill>
                  <a:schemeClr val="tx1"/>
                </a:solidFill>
                <a:latin typeface="+mn-lt"/>
                <a:ea typeface="+mn-ea"/>
                <a:cs typeface="+mn-cs"/>
              </a:defRPr>
            </a:lvl6pPr>
            <a:lvl7pPr marL="2228850" lvl="6" indent="-171450" algn="l" defTabSz="685800" eaLnBrk="1" fontAlgn="base" latinLnBrk="0" hangingPunct="1">
              <a:lnSpc>
                <a:spcPct val="100000"/>
              </a:lnSpc>
              <a:spcBef>
                <a:spcPct val="20000"/>
              </a:spcBef>
              <a:spcAft>
                <a:spcPct val="0"/>
              </a:spcAft>
              <a:buFont typeface="Wingdings" panose="05000000000000000000" pitchFamily="2" charset="2"/>
              <a:buChar char="ü"/>
              <a:defRPr sz="1500" u="none" kern="1200" baseline="0">
                <a:solidFill>
                  <a:schemeClr val="tx1"/>
                </a:solidFill>
                <a:latin typeface="+mn-lt"/>
                <a:ea typeface="+mn-ea"/>
                <a:cs typeface="+mn-cs"/>
              </a:defRPr>
            </a:lvl7pPr>
            <a:lvl8pPr marL="2571750" lvl="7" indent="-171450" algn="l" defTabSz="685800" eaLnBrk="1" fontAlgn="base" latinLnBrk="0" hangingPunct="1">
              <a:lnSpc>
                <a:spcPct val="100000"/>
              </a:lnSpc>
              <a:spcBef>
                <a:spcPct val="20000"/>
              </a:spcBef>
              <a:spcAft>
                <a:spcPct val="0"/>
              </a:spcAft>
              <a:buFont typeface="Wingdings" panose="05000000000000000000" pitchFamily="2" charset="2"/>
              <a:buChar char="ü"/>
              <a:defRPr sz="1500" u="none" kern="1200" baseline="0">
                <a:solidFill>
                  <a:schemeClr val="tx1"/>
                </a:solidFill>
                <a:latin typeface="+mn-lt"/>
                <a:ea typeface="+mn-ea"/>
                <a:cs typeface="+mn-cs"/>
              </a:defRPr>
            </a:lvl8pPr>
            <a:lvl9pPr marL="2914650" lvl="8" indent="-171450" algn="l" defTabSz="685800" eaLnBrk="1" fontAlgn="base" latinLnBrk="0" hangingPunct="1">
              <a:lnSpc>
                <a:spcPct val="100000"/>
              </a:lnSpc>
              <a:spcBef>
                <a:spcPct val="20000"/>
              </a:spcBef>
              <a:spcAft>
                <a:spcPct val="0"/>
              </a:spcAft>
              <a:buFont typeface="Wingdings" panose="05000000000000000000" pitchFamily="2" charset="2"/>
              <a:buChar char="ü"/>
              <a:defRPr sz="1500" u="none" kern="1200" baseline="0">
                <a:solidFill>
                  <a:schemeClr val="tx1"/>
                </a:solidFill>
                <a:latin typeface="+mn-lt"/>
                <a:ea typeface="+mn-ea"/>
                <a:cs typeface="+mn-cs"/>
              </a:defRPr>
            </a:lvl9pPr>
          </a:lstStyle>
          <a:p>
            <a:pPr marL="0" indent="0" eaLnBrk="1" hangingPunct="1">
              <a:lnSpc>
                <a:spcPct val="150000"/>
              </a:lnSpc>
              <a:buFont typeface="Wingdings" panose="05000000000000000000" pitchFamily="2" charset="2"/>
              <a:buNone/>
            </a:pPr>
            <a:r>
              <a:rPr lang="en-US" altLang="zh-CN" sz="1800" b="1" dirty="0">
                <a:solidFill>
                  <a:srgbClr val="000066"/>
                </a:solidFill>
                <a:latin typeface="微软雅黑" panose="020B0503020204020204" pitchFamily="34" charset="-122"/>
                <a:ea typeface="微软雅黑" panose="020B0503020204020204" pitchFamily="34" charset="-122"/>
              </a:rPr>
              <a:t>1</a:t>
            </a:r>
            <a:r>
              <a:rPr lang="zh-CN" altLang="en-US" sz="1800" b="1" dirty="0">
                <a:solidFill>
                  <a:srgbClr val="000066"/>
                </a:solidFill>
                <a:latin typeface="微软雅黑" panose="020B0503020204020204" pitchFamily="34" charset="-122"/>
                <a:ea typeface="微软雅黑" panose="020B0503020204020204" pitchFamily="34" charset="-122"/>
              </a:rPr>
              <a:t>、关键点定位</a:t>
            </a:r>
            <a:endParaRPr lang="en-US" altLang="zh-CN" sz="1600" b="1" dirty="0">
              <a:solidFill>
                <a:srgbClr val="000066"/>
              </a:solidFill>
              <a:latin typeface="微软雅黑" panose="020B0503020204020204" pitchFamily="34" charset="-122"/>
              <a:ea typeface="微软雅黑" panose="020B0503020204020204" pitchFamily="34" charset="-122"/>
            </a:endParaRPr>
          </a:p>
        </p:txBody>
      </p:sp>
      <p:pic>
        <p:nvPicPr>
          <p:cNvPr id="8" name="图片 7"/>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29644" y="2391951"/>
            <a:ext cx="6467475" cy="1292400"/>
          </a:xfrm>
          <a:prstGeom prst="rect">
            <a:avLst/>
          </a:prstGeom>
        </p:spPr>
      </p:pic>
      <p:sp>
        <p:nvSpPr>
          <p:cNvPr id="11" name="文本框 10"/>
          <p:cNvSpPr txBox="1"/>
          <p:nvPr/>
        </p:nvSpPr>
        <p:spPr>
          <a:xfrm>
            <a:off x="455916" y="3848256"/>
            <a:ext cx="5441450" cy="418191"/>
          </a:xfrm>
          <a:prstGeom prst="rect">
            <a:avLst/>
          </a:prstGeom>
          <a:noFill/>
        </p:spPr>
        <p:txBody>
          <a:bodyPr wrap="square">
            <a:spAutoFit/>
          </a:bodyPr>
          <a:lstStyle/>
          <a:p>
            <a:pPr marL="257175" indent="-257175" fontAlgn="base">
              <a:lnSpc>
                <a:spcPct val="150000"/>
              </a:lnSpc>
              <a:spcAft>
                <a:spcPct val="0"/>
              </a:spcAft>
              <a:buClr>
                <a:srgbClr val="006600"/>
              </a:buClr>
              <a:buSzPct val="90000"/>
              <a:buFont typeface="Wingdings" panose="05000000000000000000" pitchFamily="2" charset="2"/>
              <a:buChar char="p"/>
            </a:pPr>
            <a:r>
              <a:rPr lang="zh-CN" altLang="en-US" sz="1600" b="1" dirty="0">
                <a:solidFill>
                  <a:srgbClr val="000066"/>
                </a:solidFill>
                <a:latin typeface="微软雅黑" panose="020B0503020204020204" pitchFamily="34" charset="-122"/>
                <a:ea typeface="微软雅黑" panose="020B0503020204020204" pitchFamily="34" charset="-122"/>
              </a:rPr>
              <a:t>用它作为最小尺度空间值对图像进行滤波和斑点检测。</a:t>
            </a:r>
            <a:endParaRPr lang="zh-CN" altLang="en-US" sz="1600" b="1" dirty="0">
              <a:solidFill>
                <a:srgbClr val="000066"/>
              </a:solidFill>
              <a:latin typeface="微软雅黑" panose="020B0503020204020204" pitchFamily="34" charset="-122"/>
              <a:ea typeface="微软雅黑" panose="020B0503020204020204" pitchFamily="34" charset="-122"/>
            </a:endParaRPr>
          </a:p>
        </p:txBody>
      </p:sp>
      <p:sp>
        <p:nvSpPr>
          <p:cNvPr id="14" name="灯片编号占位符 19"/>
          <p:cNvSpPr txBox="1"/>
          <p:nvPr/>
        </p:nvSpPr>
        <p:spPr>
          <a:xfrm>
            <a:off x="4843463" y="4767264"/>
            <a:ext cx="1543050" cy="273844"/>
          </a:xfrm>
          <a:prstGeom prst="rect">
            <a:avLst/>
          </a:prstGeom>
        </p:spPr>
        <p:txBody>
          <a:bodyPr vert="horz" lIns="91440" tIns="45720" rIns="91440" bIns="45720" rtlCol="0" anchor="ctr"/>
          <a:lstStyle>
            <a:defPPr>
              <a:defRPr lang="zh-CN"/>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8F63A3B-78C7-47BE-AE5E-E10140E04643}" type="slidenum">
              <a:rPr lang="en-US" sz="1200" smtClean="0">
                <a:solidFill>
                  <a:srgbClr val="000000"/>
                </a:solidFill>
                <a:latin typeface="Calibri" panose="020F0502020204030204"/>
              </a:rPr>
            </a:fld>
            <a:endParaRPr lang="en-US" sz="1200" dirty="0">
              <a:solidFill>
                <a:srgbClr val="000000"/>
              </a:solidFill>
              <a:latin typeface="Calibri" panose="020F0502020204030204"/>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文本占位符 13314"/>
          <p:cNvSpPr>
            <a:spLocks noGrp="1" noChangeArrowheads="1"/>
          </p:cNvSpPr>
          <p:nvPr>
            <p:ph idx="1"/>
          </p:nvPr>
        </p:nvSpPr>
        <p:spPr>
          <a:xfrm>
            <a:off x="390525" y="991676"/>
            <a:ext cx="6172200" cy="1206994"/>
          </a:xfrm>
        </p:spPr>
        <p:txBody>
          <a:bodyPr/>
          <a:lstStyle/>
          <a:p>
            <a:pPr eaLnBrk="1" hangingPunct="1">
              <a:lnSpc>
                <a:spcPct val="150000"/>
              </a:lnSpc>
              <a:spcBef>
                <a:spcPts val="0"/>
              </a:spcBef>
            </a:pPr>
            <a:r>
              <a:rPr lang="zh-CN" altLang="en-US" sz="1600" b="1" dirty="0">
                <a:solidFill>
                  <a:srgbClr val="000066"/>
                </a:solidFill>
                <a:latin typeface="微软雅黑" panose="020B0503020204020204" pitchFamily="34" charset="-122"/>
                <a:ea typeface="微软雅黑" panose="020B0503020204020204" pitchFamily="34" charset="-122"/>
              </a:rPr>
              <a:t>检测不同尺度的极值点，必须建立图像的尺度空间金字塔。</a:t>
            </a:r>
            <a:endParaRPr lang="en-US" altLang="zh-CN" sz="1600" b="1" dirty="0">
              <a:solidFill>
                <a:srgbClr val="000066"/>
              </a:solidFill>
              <a:latin typeface="微软雅黑" panose="020B0503020204020204" pitchFamily="34" charset="-122"/>
              <a:ea typeface="微软雅黑" panose="020B0503020204020204" pitchFamily="34" charset="-122"/>
            </a:endParaRPr>
          </a:p>
          <a:p>
            <a:pPr eaLnBrk="1" hangingPunct="1">
              <a:lnSpc>
                <a:spcPct val="150000"/>
              </a:lnSpc>
              <a:spcBef>
                <a:spcPts val="0"/>
              </a:spcBef>
            </a:pPr>
            <a:r>
              <a:rPr lang="zh-CN" altLang="en-US" sz="1600" b="1" dirty="0">
                <a:solidFill>
                  <a:srgbClr val="000066"/>
                </a:solidFill>
                <a:latin typeface="微软雅黑" panose="020B0503020204020204" pitchFamily="34" charset="-122"/>
                <a:ea typeface="微软雅黑" panose="020B0503020204020204" pitchFamily="34" charset="-122"/>
              </a:rPr>
              <a:t>类似于</a:t>
            </a:r>
            <a:r>
              <a:rPr lang="en-US" altLang="zh-CN" sz="1600" b="1" dirty="0">
                <a:solidFill>
                  <a:srgbClr val="000066"/>
                </a:solidFill>
                <a:latin typeface="微软雅黑" panose="020B0503020204020204" pitchFamily="34" charset="-122"/>
                <a:ea typeface="微软雅黑" panose="020B0503020204020204" pitchFamily="34" charset="-122"/>
              </a:rPr>
              <a:t>SIFT</a:t>
            </a:r>
            <a:r>
              <a:rPr lang="zh-CN" altLang="en-US" sz="1600" b="1" dirty="0">
                <a:solidFill>
                  <a:srgbClr val="000066"/>
                </a:solidFill>
                <a:latin typeface="微软雅黑" panose="020B0503020204020204" pitchFamily="34" charset="-122"/>
                <a:ea typeface="微软雅黑" panose="020B0503020204020204" pitchFamily="34" charset="-122"/>
              </a:rPr>
              <a:t>，但是不同点在于其利用盒式滤波和积分图像，不断增大盒式滤波模板，通过积分图快速计算盒式滤波的响应图像。</a:t>
            </a:r>
            <a:endParaRPr lang="en-US" altLang="zh-CN" sz="1400" b="1" dirty="0">
              <a:solidFill>
                <a:srgbClr val="000066"/>
              </a:solidFill>
              <a:latin typeface="微软雅黑" panose="020B0503020204020204" pitchFamily="34" charset="-122"/>
              <a:ea typeface="微软雅黑" panose="020B0503020204020204" pitchFamily="34" charset="-122"/>
            </a:endParaRPr>
          </a:p>
        </p:txBody>
      </p:sp>
      <p:sp>
        <p:nvSpPr>
          <p:cNvPr id="2" name="标题 8193"/>
          <p:cNvSpPr txBox="1">
            <a:spLocks noChangeArrowheads="1"/>
          </p:cNvSpPr>
          <p:nvPr/>
        </p:nvSpPr>
        <p:spPr bwMode="auto">
          <a:xfrm>
            <a:off x="629842" y="86202"/>
            <a:ext cx="2448638" cy="422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l" rtl="0" eaLnBrk="0" fontAlgn="base" hangingPunct="0">
              <a:spcBef>
                <a:spcPct val="0"/>
              </a:spcBef>
              <a:spcAft>
                <a:spcPct val="0"/>
              </a:spcAft>
              <a:defRPr sz="2400" b="1" kern="1200">
                <a:solidFill>
                  <a:srgbClr val="0000FF"/>
                </a:solidFill>
                <a:latin typeface="+mj-lt"/>
                <a:ea typeface="+mj-ea"/>
                <a:cs typeface="+mj-cs"/>
              </a:defRPr>
            </a:lvl1pPr>
            <a:lvl2pPr algn="l" rtl="0" eaLnBrk="0" fontAlgn="base" hangingPunct="0">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2pPr>
            <a:lvl3pPr algn="l" rtl="0" eaLnBrk="0" fontAlgn="base" hangingPunct="0">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3pPr>
            <a:lvl4pPr algn="l" rtl="0" eaLnBrk="0" fontAlgn="base" hangingPunct="0">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4pPr>
            <a:lvl5pPr algn="l" rtl="0" eaLnBrk="0" fontAlgn="base" hangingPunct="0">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5pPr>
            <a:lvl6pPr marL="342900" algn="l" rtl="0" fontAlgn="base">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6pPr>
            <a:lvl7pPr marL="685800" algn="l" rtl="0" fontAlgn="base">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7pPr>
            <a:lvl8pPr marL="1028700" algn="l" rtl="0" fontAlgn="base">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8pPr>
            <a:lvl9pPr marL="1371600" algn="l" rtl="0" fontAlgn="base">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9pPr>
          </a:lstStyle>
          <a:p>
            <a:pPr eaLnBrk="1" hangingPunct="1"/>
            <a:r>
              <a:rPr lang="zh-CN" altLang="en-US" sz="1600" dirty="0">
                <a:solidFill>
                  <a:srgbClr val="000000"/>
                </a:solidFill>
                <a:latin typeface="微软雅黑" panose="020B0503020204020204" pitchFamily="34" charset="-122"/>
                <a:ea typeface="微软雅黑" panose="020B0503020204020204" pitchFamily="34" charset="-122"/>
                <a:cs typeface="+mn-cs"/>
              </a:rPr>
              <a:t>二、手工特征技术</a:t>
            </a:r>
            <a:endParaRPr lang="en-US" altLang="zh-CN" sz="1600" dirty="0">
              <a:solidFill>
                <a:srgbClr val="000000"/>
              </a:solidFill>
              <a:latin typeface="微软雅黑" panose="020B0503020204020204" pitchFamily="34" charset="-122"/>
              <a:ea typeface="微软雅黑" panose="020B0503020204020204" pitchFamily="34" charset="-122"/>
              <a:cs typeface="+mn-cs"/>
            </a:endParaRPr>
          </a:p>
        </p:txBody>
      </p:sp>
      <p:sp>
        <p:nvSpPr>
          <p:cNvPr id="3" name="文本框 2"/>
          <p:cNvSpPr txBox="1"/>
          <p:nvPr/>
        </p:nvSpPr>
        <p:spPr>
          <a:xfrm>
            <a:off x="5361708" y="162538"/>
            <a:ext cx="1201017" cy="338554"/>
          </a:xfrm>
          <a:prstGeom prst="rect">
            <a:avLst/>
          </a:prstGeom>
          <a:noFill/>
        </p:spPr>
        <p:txBody>
          <a:bodyPr wrap="square" rtlCol="0">
            <a:spAutoFit/>
          </a:bodyPr>
          <a:lstStyle/>
          <a:p>
            <a:pPr algn="ctr"/>
            <a:r>
              <a:rPr lang="en-US" altLang="zh-CN" sz="1600" b="1" dirty="0">
                <a:solidFill>
                  <a:prstClr val="white"/>
                </a:solidFill>
                <a:latin typeface="微软雅黑" panose="020B0503020204020204" pitchFamily="34" charset="-122"/>
                <a:ea typeface="微软雅黑" panose="020B0503020204020204" pitchFamily="34" charset="-122"/>
              </a:rPr>
              <a:t>SURF</a:t>
            </a:r>
            <a:r>
              <a:rPr lang="zh-CN" altLang="en-US" sz="1600" b="1" dirty="0">
                <a:solidFill>
                  <a:prstClr val="white"/>
                </a:solidFill>
                <a:latin typeface="微软雅黑" panose="020B0503020204020204" pitchFamily="34" charset="-122"/>
                <a:ea typeface="微软雅黑" panose="020B0503020204020204" pitchFamily="34" charset="-122"/>
              </a:rPr>
              <a:t>步骤</a:t>
            </a:r>
            <a:endParaRPr lang="zh-CN" altLang="en-US" sz="1600" b="1" dirty="0">
              <a:solidFill>
                <a:prstClr val="white"/>
              </a:solidFill>
              <a:latin typeface="微软雅黑" panose="020B0503020204020204" pitchFamily="34" charset="-122"/>
              <a:ea typeface="微软雅黑" panose="020B0503020204020204" pitchFamily="34" charset="-122"/>
            </a:endParaRPr>
          </a:p>
        </p:txBody>
      </p:sp>
      <p:sp>
        <p:nvSpPr>
          <p:cNvPr id="4" name="文本占位符 11266"/>
          <p:cNvSpPr txBox="1">
            <a:spLocks noChangeArrowheads="1"/>
          </p:cNvSpPr>
          <p:nvPr/>
        </p:nvSpPr>
        <p:spPr bwMode="auto">
          <a:xfrm>
            <a:off x="390525" y="501092"/>
            <a:ext cx="6172200" cy="528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257175" indent="-257175" algn="l" rtl="0" eaLnBrk="0" fontAlgn="base" hangingPunct="0">
              <a:spcBef>
                <a:spcPct val="20000"/>
              </a:spcBef>
              <a:spcAft>
                <a:spcPct val="0"/>
              </a:spcAft>
              <a:buClr>
                <a:srgbClr val="006600"/>
              </a:buClr>
              <a:buSzPct val="90000"/>
              <a:buFont typeface="Wingdings" panose="05000000000000000000" pitchFamily="2" charset="2"/>
              <a:buChar char="p"/>
              <a:defRPr sz="2100" kern="1200">
                <a:solidFill>
                  <a:srgbClr val="0066CC"/>
                </a:solidFill>
                <a:latin typeface="+mn-lt"/>
                <a:ea typeface="+mn-ea"/>
                <a:cs typeface="+mn-cs"/>
              </a:defRPr>
            </a:lvl1pPr>
            <a:lvl2pPr marL="557530" lvl="1" indent="-214630" algn="l" rtl="0" eaLnBrk="0" fontAlgn="base" hangingPunct="0">
              <a:spcBef>
                <a:spcPct val="20000"/>
              </a:spcBef>
              <a:spcAft>
                <a:spcPct val="0"/>
              </a:spcAft>
              <a:buClr>
                <a:srgbClr val="006600"/>
              </a:buClr>
              <a:buSzPct val="90000"/>
              <a:buFont typeface="Wingdings" panose="05000000000000000000" pitchFamily="2" charset="2"/>
              <a:buChar char="u"/>
              <a:defRPr sz="1800" kern="1200">
                <a:solidFill>
                  <a:srgbClr val="0033CC"/>
                </a:solidFill>
                <a:latin typeface="+mn-lt"/>
                <a:ea typeface="+mn-ea"/>
                <a:cs typeface="+mn-cs"/>
              </a:defRPr>
            </a:lvl2pPr>
            <a:lvl3pPr marL="857250" lvl="2" indent="-171450" algn="l" rtl="0" eaLnBrk="0" fontAlgn="base" hangingPunct="0">
              <a:spcBef>
                <a:spcPct val="20000"/>
              </a:spcBef>
              <a:spcAft>
                <a:spcPct val="0"/>
              </a:spcAft>
              <a:buClr>
                <a:srgbClr val="006600"/>
              </a:buClr>
              <a:buFont typeface="Wingdings" panose="05000000000000000000" pitchFamily="2" charset="2"/>
              <a:buChar char="l"/>
              <a:defRPr sz="1500" kern="1200">
                <a:solidFill>
                  <a:schemeClr val="tx1"/>
                </a:solidFill>
                <a:latin typeface="+mn-lt"/>
                <a:ea typeface="+mn-ea"/>
                <a:cs typeface="+mn-cs"/>
              </a:defRPr>
            </a:lvl3pPr>
            <a:lvl4pPr marL="1200150" lvl="3" indent="-171450" algn="l" rtl="0" eaLnBrk="0" fontAlgn="base" hangingPunct="0">
              <a:spcBef>
                <a:spcPct val="20000"/>
              </a:spcBef>
              <a:spcAft>
                <a:spcPct val="0"/>
              </a:spcAft>
              <a:buFont typeface="Wingdings" panose="05000000000000000000" pitchFamily="2" charset="2"/>
              <a:buChar char="l"/>
              <a:defRPr sz="1500" kern="1200">
                <a:solidFill>
                  <a:schemeClr val="tx1"/>
                </a:solidFill>
                <a:latin typeface="+mn-lt"/>
                <a:ea typeface="+mn-ea"/>
                <a:cs typeface="+mn-cs"/>
              </a:defRPr>
            </a:lvl4pPr>
            <a:lvl5pPr marL="1543050" lvl="4" indent="-171450" algn="l" rtl="0" eaLnBrk="0" fontAlgn="base" hangingPunct="0">
              <a:spcBef>
                <a:spcPct val="20000"/>
              </a:spcBef>
              <a:spcAft>
                <a:spcPct val="0"/>
              </a:spcAft>
              <a:buFont typeface="Wingdings" panose="05000000000000000000" pitchFamily="2" charset="2"/>
              <a:buChar char="ü"/>
              <a:defRPr sz="1500" kern="1200">
                <a:solidFill>
                  <a:schemeClr val="tx1"/>
                </a:solidFill>
                <a:latin typeface="+mn-lt"/>
                <a:ea typeface="+mn-ea"/>
                <a:cs typeface="+mn-cs"/>
              </a:defRPr>
            </a:lvl5pPr>
            <a:lvl6pPr marL="1885950" lvl="5" indent="-171450" algn="l" defTabSz="685800" eaLnBrk="1" fontAlgn="base" latinLnBrk="0" hangingPunct="1">
              <a:lnSpc>
                <a:spcPct val="100000"/>
              </a:lnSpc>
              <a:spcBef>
                <a:spcPct val="20000"/>
              </a:spcBef>
              <a:spcAft>
                <a:spcPct val="0"/>
              </a:spcAft>
              <a:buFont typeface="Wingdings" panose="05000000000000000000" pitchFamily="2" charset="2"/>
              <a:buChar char="ü"/>
              <a:defRPr sz="1500" u="none" kern="1200" baseline="0">
                <a:solidFill>
                  <a:schemeClr val="tx1"/>
                </a:solidFill>
                <a:latin typeface="+mn-lt"/>
                <a:ea typeface="+mn-ea"/>
                <a:cs typeface="+mn-cs"/>
              </a:defRPr>
            </a:lvl6pPr>
            <a:lvl7pPr marL="2228850" lvl="6" indent="-171450" algn="l" defTabSz="685800" eaLnBrk="1" fontAlgn="base" latinLnBrk="0" hangingPunct="1">
              <a:lnSpc>
                <a:spcPct val="100000"/>
              </a:lnSpc>
              <a:spcBef>
                <a:spcPct val="20000"/>
              </a:spcBef>
              <a:spcAft>
                <a:spcPct val="0"/>
              </a:spcAft>
              <a:buFont typeface="Wingdings" panose="05000000000000000000" pitchFamily="2" charset="2"/>
              <a:buChar char="ü"/>
              <a:defRPr sz="1500" u="none" kern="1200" baseline="0">
                <a:solidFill>
                  <a:schemeClr val="tx1"/>
                </a:solidFill>
                <a:latin typeface="+mn-lt"/>
                <a:ea typeface="+mn-ea"/>
                <a:cs typeface="+mn-cs"/>
              </a:defRPr>
            </a:lvl7pPr>
            <a:lvl8pPr marL="2571750" lvl="7" indent="-171450" algn="l" defTabSz="685800" eaLnBrk="1" fontAlgn="base" latinLnBrk="0" hangingPunct="1">
              <a:lnSpc>
                <a:spcPct val="100000"/>
              </a:lnSpc>
              <a:spcBef>
                <a:spcPct val="20000"/>
              </a:spcBef>
              <a:spcAft>
                <a:spcPct val="0"/>
              </a:spcAft>
              <a:buFont typeface="Wingdings" panose="05000000000000000000" pitchFamily="2" charset="2"/>
              <a:buChar char="ü"/>
              <a:defRPr sz="1500" u="none" kern="1200" baseline="0">
                <a:solidFill>
                  <a:schemeClr val="tx1"/>
                </a:solidFill>
                <a:latin typeface="+mn-lt"/>
                <a:ea typeface="+mn-ea"/>
                <a:cs typeface="+mn-cs"/>
              </a:defRPr>
            </a:lvl8pPr>
            <a:lvl9pPr marL="2914650" lvl="8" indent="-171450" algn="l" defTabSz="685800" eaLnBrk="1" fontAlgn="base" latinLnBrk="0" hangingPunct="1">
              <a:lnSpc>
                <a:spcPct val="100000"/>
              </a:lnSpc>
              <a:spcBef>
                <a:spcPct val="20000"/>
              </a:spcBef>
              <a:spcAft>
                <a:spcPct val="0"/>
              </a:spcAft>
              <a:buFont typeface="Wingdings" panose="05000000000000000000" pitchFamily="2" charset="2"/>
              <a:buChar char="ü"/>
              <a:defRPr sz="1500" u="none" kern="1200" baseline="0">
                <a:solidFill>
                  <a:schemeClr val="tx1"/>
                </a:solidFill>
                <a:latin typeface="+mn-lt"/>
                <a:ea typeface="+mn-ea"/>
                <a:cs typeface="+mn-cs"/>
              </a:defRPr>
            </a:lvl9pPr>
          </a:lstStyle>
          <a:p>
            <a:pPr marL="0" indent="0" eaLnBrk="1" hangingPunct="1">
              <a:lnSpc>
                <a:spcPct val="150000"/>
              </a:lnSpc>
              <a:buFont typeface="Wingdings" panose="05000000000000000000" pitchFamily="2" charset="2"/>
              <a:buNone/>
            </a:pPr>
            <a:r>
              <a:rPr lang="en-US" altLang="zh-CN" sz="1800" b="1" dirty="0">
                <a:solidFill>
                  <a:srgbClr val="000066"/>
                </a:solidFill>
                <a:latin typeface="微软雅黑" panose="020B0503020204020204" pitchFamily="34" charset="-122"/>
                <a:ea typeface="微软雅黑" panose="020B0503020204020204" pitchFamily="34" charset="-122"/>
              </a:rPr>
              <a:t>1</a:t>
            </a:r>
            <a:r>
              <a:rPr lang="zh-CN" altLang="en-US" sz="1800" b="1" dirty="0">
                <a:solidFill>
                  <a:srgbClr val="000066"/>
                </a:solidFill>
                <a:latin typeface="微软雅黑" panose="020B0503020204020204" pitchFamily="34" charset="-122"/>
                <a:ea typeface="微软雅黑" panose="020B0503020204020204" pitchFamily="34" charset="-122"/>
              </a:rPr>
              <a:t>、关键点定位</a:t>
            </a:r>
            <a:endParaRPr lang="en-US" altLang="zh-CN" sz="1600" b="1" dirty="0">
              <a:solidFill>
                <a:srgbClr val="000066"/>
              </a:solidFill>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1">
            <a:clrChange>
              <a:clrFrom>
                <a:srgbClr val="FFFFFF"/>
              </a:clrFrom>
              <a:clrTo>
                <a:srgbClr val="FFFFFF">
                  <a:alpha val="0"/>
                </a:srgbClr>
              </a:clrTo>
            </a:clrChange>
          </a:blip>
          <a:stretch>
            <a:fillRect/>
          </a:stretch>
        </p:blipFill>
        <p:spPr>
          <a:xfrm>
            <a:off x="1073170" y="2341333"/>
            <a:ext cx="4355320" cy="1612849"/>
          </a:xfrm>
          <a:prstGeom prst="rect">
            <a:avLst/>
          </a:prstGeom>
        </p:spPr>
      </p:pic>
      <p:sp>
        <p:nvSpPr>
          <p:cNvPr id="7" name="文本占位符 13314"/>
          <p:cNvSpPr txBox="1">
            <a:spLocks noChangeArrowheads="1"/>
          </p:cNvSpPr>
          <p:nvPr/>
        </p:nvSpPr>
        <p:spPr bwMode="auto">
          <a:xfrm>
            <a:off x="424919" y="3900164"/>
            <a:ext cx="6172200" cy="74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257175" indent="-257175" algn="l" rtl="0" eaLnBrk="0" fontAlgn="base" hangingPunct="0">
              <a:spcBef>
                <a:spcPct val="20000"/>
              </a:spcBef>
              <a:spcAft>
                <a:spcPct val="0"/>
              </a:spcAft>
              <a:buClr>
                <a:srgbClr val="006600"/>
              </a:buClr>
              <a:buSzPct val="90000"/>
              <a:buFont typeface="Wingdings" panose="05000000000000000000" pitchFamily="2" charset="2"/>
              <a:buChar char="p"/>
              <a:defRPr sz="2100" kern="1200">
                <a:solidFill>
                  <a:srgbClr val="0066CC"/>
                </a:solidFill>
                <a:latin typeface="+mn-lt"/>
                <a:ea typeface="+mn-ea"/>
                <a:cs typeface="+mn-cs"/>
              </a:defRPr>
            </a:lvl1pPr>
            <a:lvl2pPr marL="557530" lvl="1" indent="-214630" algn="l" rtl="0" eaLnBrk="0" fontAlgn="base" hangingPunct="0">
              <a:spcBef>
                <a:spcPct val="20000"/>
              </a:spcBef>
              <a:spcAft>
                <a:spcPct val="0"/>
              </a:spcAft>
              <a:buClr>
                <a:srgbClr val="006600"/>
              </a:buClr>
              <a:buSzPct val="90000"/>
              <a:buFont typeface="Wingdings" panose="05000000000000000000" pitchFamily="2" charset="2"/>
              <a:buChar char="u"/>
              <a:defRPr sz="1800" kern="1200">
                <a:solidFill>
                  <a:srgbClr val="0033CC"/>
                </a:solidFill>
                <a:latin typeface="+mn-lt"/>
                <a:ea typeface="+mn-ea"/>
                <a:cs typeface="+mn-cs"/>
              </a:defRPr>
            </a:lvl2pPr>
            <a:lvl3pPr marL="857250" lvl="2" indent="-171450" algn="l" rtl="0" eaLnBrk="0" fontAlgn="base" hangingPunct="0">
              <a:spcBef>
                <a:spcPct val="20000"/>
              </a:spcBef>
              <a:spcAft>
                <a:spcPct val="0"/>
              </a:spcAft>
              <a:buClr>
                <a:srgbClr val="006600"/>
              </a:buClr>
              <a:buFont typeface="Wingdings" panose="05000000000000000000" pitchFamily="2" charset="2"/>
              <a:buChar char="l"/>
              <a:defRPr sz="1500" kern="1200">
                <a:solidFill>
                  <a:schemeClr val="tx1"/>
                </a:solidFill>
                <a:latin typeface="+mn-lt"/>
                <a:ea typeface="+mn-ea"/>
                <a:cs typeface="+mn-cs"/>
              </a:defRPr>
            </a:lvl3pPr>
            <a:lvl4pPr marL="1200150" lvl="3" indent="-171450" algn="l" rtl="0" eaLnBrk="0" fontAlgn="base" hangingPunct="0">
              <a:spcBef>
                <a:spcPct val="20000"/>
              </a:spcBef>
              <a:spcAft>
                <a:spcPct val="0"/>
              </a:spcAft>
              <a:buFont typeface="Wingdings" panose="05000000000000000000" pitchFamily="2" charset="2"/>
              <a:buChar char="l"/>
              <a:defRPr sz="1500" kern="1200">
                <a:solidFill>
                  <a:schemeClr val="tx1"/>
                </a:solidFill>
                <a:latin typeface="+mn-lt"/>
                <a:ea typeface="+mn-ea"/>
                <a:cs typeface="+mn-cs"/>
              </a:defRPr>
            </a:lvl4pPr>
            <a:lvl5pPr marL="1543050" lvl="4" indent="-171450" algn="l" rtl="0" eaLnBrk="0" fontAlgn="base" hangingPunct="0">
              <a:spcBef>
                <a:spcPct val="20000"/>
              </a:spcBef>
              <a:spcAft>
                <a:spcPct val="0"/>
              </a:spcAft>
              <a:buFont typeface="Wingdings" panose="05000000000000000000" pitchFamily="2" charset="2"/>
              <a:buChar char="ü"/>
              <a:defRPr sz="1500" kern="1200">
                <a:solidFill>
                  <a:schemeClr val="tx1"/>
                </a:solidFill>
                <a:latin typeface="+mn-lt"/>
                <a:ea typeface="+mn-ea"/>
                <a:cs typeface="+mn-cs"/>
              </a:defRPr>
            </a:lvl5pPr>
            <a:lvl6pPr marL="1885950" lvl="5" indent="-171450" algn="l" defTabSz="685800" eaLnBrk="1" fontAlgn="base" latinLnBrk="0" hangingPunct="1">
              <a:lnSpc>
                <a:spcPct val="100000"/>
              </a:lnSpc>
              <a:spcBef>
                <a:spcPct val="20000"/>
              </a:spcBef>
              <a:spcAft>
                <a:spcPct val="0"/>
              </a:spcAft>
              <a:buFont typeface="Wingdings" panose="05000000000000000000" pitchFamily="2" charset="2"/>
              <a:buChar char="ü"/>
              <a:defRPr sz="1500" u="none" kern="1200" baseline="0">
                <a:solidFill>
                  <a:schemeClr val="tx1"/>
                </a:solidFill>
                <a:latin typeface="+mn-lt"/>
                <a:ea typeface="+mn-ea"/>
                <a:cs typeface="+mn-cs"/>
              </a:defRPr>
            </a:lvl6pPr>
            <a:lvl7pPr marL="2228850" lvl="6" indent="-171450" algn="l" defTabSz="685800" eaLnBrk="1" fontAlgn="base" latinLnBrk="0" hangingPunct="1">
              <a:lnSpc>
                <a:spcPct val="100000"/>
              </a:lnSpc>
              <a:spcBef>
                <a:spcPct val="20000"/>
              </a:spcBef>
              <a:spcAft>
                <a:spcPct val="0"/>
              </a:spcAft>
              <a:buFont typeface="Wingdings" panose="05000000000000000000" pitchFamily="2" charset="2"/>
              <a:buChar char="ü"/>
              <a:defRPr sz="1500" u="none" kern="1200" baseline="0">
                <a:solidFill>
                  <a:schemeClr val="tx1"/>
                </a:solidFill>
                <a:latin typeface="+mn-lt"/>
                <a:ea typeface="+mn-ea"/>
                <a:cs typeface="+mn-cs"/>
              </a:defRPr>
            </a:lvl7pPr>
            <a:lvl8pPr marL="2571750" lvl="7" indent="-171450" algn="l" defTabSz="685800" eaLnBrk="1" fontAlgn="base" latinLnBrk="0" hangingPunct="1">
              <a:lnSpc>
                <a:spcPct val="100000"/>
              </a:lnSpc>
              <a:spcBef>
                <a:spcPct val="20000"/>
              </a:spcBef>
              <a:spcAft>
                <a:spcPct val="0"/>
              </a:spcAft>
              <a:buFont typeface="Wingdings" panose="05000000000000000000" pitchFamily="2" charset="2"/>
              <a:buChar char="ü"/>
              <a:defRPr sz="1500" u="none" kern="1200" baseline="0">
                <a:solidFill>
                  <a:schemeClr val="tx1"/>
                </a:solidFill>
                <a:latin typeface="+mn-lt"/>
                <a:ea typeface="+mn-ea"/>
                <a:cs typeface="+mn-cs"/>
              </a:defRPr>
            </a:lvl8pPr>
            <a:lvl9pPr marL="2914650" lvl="8" indent="-171450" algn="l" defTabSz="685800" eaLnBrk="1" fontAlgn="base" latinLnBrk="0" hangingPunct="1">
              <a:lnSpc>
                <a:spcPct val="100000"/>
              </a:lnSpc>
              <a:spcBef>
                <a:spcPct val="20000"/>
              </a:spcBef>
              <a:spcAft>
                <a:spcPct val="0"/>
              </a:spcAft>
              <a:buFont typeface="Wingdings" panose="05000000000000000000" pitchFamily="2" charset="2"/>
              <a:buChar char="ü"/>
              <a:defRPr sz="1500" u="none" kern="1200" baseline="0">
                <a:solidFill>
                  <a:schemeClr val="tx1"/>
                </a:solidFill>
                <a:latin typeface="+mn-lt"/>
                <a:ea typeface="+mn-ea"/>
                <a:cs typeface="+mn-cs"/>
              </a:defRPr>
            </a:lvl9pPr>
          </a:lstStyle>
          <a:p>
            <a:pPr eaLnBrk="1" hangingPunct="1">
              <a:lnSpc>
                <a:spcPct val="150000"/>
              </a:lnSpc>
              <a:spcBef>
                <a:spcPts val="0"/>
              </a:spcBef>
            </a:pPr>
            <a:r>
              <a:rPr lang="zh-CN" altLang="en-US" sz="1600" b="1" dirty="0">
                <a:solidFill>
                  <a:srgbClr val="000066"/>
                </a:solidFill>
                <a:latin typeface="微软雅黑" panose="020B0503020204020204" pitchFamily="34" charset="-122"/>
                <a:ea typeface="微软雅黑" panose="020B0503020204020204" pitchFamily="34" charset="-122"/>
              </a:rPr>
              <a:t>然后，将非极大值抑制应用于图像中每个点的</a:t>
            </a:r>
            <a:r>
              <a:rPr lang="en-US" altLang="zh-CN" sz="1600" b="1" dirty="0">
                <a:solidFill>
                  <a:srgbClr val="000066"/>
                </a:solidFill>
                <a:latin typeface="微软雅黑" panose="020B0503020204020204" pitchFamily="34" charset="-122"/>
                <a:ea typeface="微软雅黑" panose="020B0503020204020204" pitchFamily="34" charset="-122"/>
              </a:rPr>
              <a:t>3×3×3</a:t>
            </a:r>
            <a:r>
              <a:rPr lang="zh-CN" altLang="en-US" sz="1600" b="1" dirty="0">
                <a:solidFill>
                  <a:srgbClr val="000066"/>
                </a:solidFill>
                <a:latin typeface="微软雅黑" panose="020B0503020204020204" pitchFamily="34" charset="-122"/>
                <a:ea typeface="微软雅黑" panose="020B0503020204020204" pitchFamily="34" charset="-122"/>
              </a:rPr>
              <a:t>邻域中，实现图像关键点定位。</a:t>
            </a:r>
            <a:endParaRPr lang="en-US" altLang="zh-CN" sz="1400" b="1" dirty="0">
              <a:solidFill>
                <a:srgbClr val="000066"/>
              </a:solidFill>
              <a:latin typeface="微软雅黑" panose="020B0503020204020204" pitchFamily="34" charset="-122"/>
              <a:ea typeface="微软雅黑" panose="020B0503020204020204" pitchFamily="34" charset="-122"/>
            </a:endParaRPr>
          </a:p>
        </p:txBody>
      </p:sp>
      <p:sp>
        <p:nvSpPr>
          <p:cNvPr id="14" name="灯片编号占位符 19"/>
          <p:cNvSpPr txBox="1"/>
          <p:nvPr/>
        </p:nvSpPr>
        <p:spPr>
          <a:xfrm>
            <a:off x="4843463" y="4767264"/>
            <a:ext cx="1543050" cy="273844"/>
          </a:xfrm>
          <a:prstGeom prst="rect">
            <a:avLst/>
          </a:prstGeom>
        </p:spPr>
        <p:txBody>
          <a:bodyPr vert="horz" lIns="91440" tIns="45720" rIns="91440" bIns="45720" rtlCol="0" anchor="ctr"/>
          <a:lstStyle>
            <a:defPPr>
              <a:defRPr lang="zh-CN"/>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8F63A3B-78C7-47BE-AE5E-E10140E04643}" type="slidenum">
              <a:rPr lang="en-US" sz="1200" smtClean="0">
                <a:solidFill>
                  <a:srgbClr val="000000"/>
                </a:solidFill>
                <a:latin typeface="Calibri" panose="020F0502020204030204"/>
              </a:rPr>
            </a:fld>
            <a:endParaRPr lang="en-US" sz="1200" dirty="0">
              <a:solidFill>
                <a:srgbClr val="000000"/>
              </a:solidFill>
              <a:latin typeface="Calibri" panose="020F0502020204030204"/>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文本占位符 13314"/>
          <p:cNvSpPr>
            <a:spLocks noGrp="1" noChangeArrowheads="1"/>
          </p:cNvSpPr>
          <p:nvPr>
            <p:ph idx="1"/>
          </p:nvPr>
        </p:nvSpPr>
        <p:spPr>
          <a:xfrm>
            <a:off x="390525" y="991676"/>
            <a:ext cx="6172200" cy="1206994"/>
          </a:xfrm>
        </p:spPr>
        <p:txBody>
          <a:bodyPr/>
          <a:lstStyle/>
          <a:p>
            <a:pPr eaLnBrk="1" hangingPunct="1">
              <a:lnSpc>
                <a:spcPct val="150000"/>
              </a:lnSpc>
              <a:spcBef>
                <a:spcPts val="0"/>
              </a:spcBef>
            </a:pPr>
            <a:r>
              <a:rPr lang="zh-CN" altLang="en-US" sz="1600" b="1" dirty="0">
                <a:solidFill>
                  <a:srgbClr val="000066"/>
                </a:solidFill>
                <a:latin typeface="微软雅黑" panose="020B0503020204020204" pitchFamily="34" charset="-122"/>
                <a:ea typeface="微软雅黑" panose="020B0503020204020204" pitchFamily="34" charset="-122"/>
              </a:rPr>
              <a:t>为了实现旋转不变性</a:t>
            </a:r>
            <a:endParaRPr lang="en-US" altLang="zh-CN" sz="1600" b="1" dirty="0">
              <a:solidFill>
                <a:srgbClr val="000066"/>
              </a:solidFill>
              <a:latin typeface="微软雅黑" panose="020B0503020204020204" pitchFamily="34" charset="-122"/>
              <a:ea typeface="微软雅黑" panose="020B0503020204020204" pitchFamily="34" charset="-122"/>
            </a:endParaRPr>
          </a:p>
          <a:p>
            <a:pPr lvl="1" eaLnBrk="1" hangingPunct="1">
              <a:lnSpc>
                <a:spcPct val="150000"/>
              </a:lnSpc>
              <a:spcBef>
                <a:spcPts val="0"/>
              </a:spcBef>
            </a:pPr>
            <a:r>
              <a:rPr lang="zh-CN" altLang="en-US" sz="1600" b="1" dirty="0">
                <a:solidFill>
                  <a:srgbClr val="000066"/>
                </a:solidFill>
                <a:latin typeface="微软雅黑" panose="020B0503020204020204" pitchFamily="34" charset="-122"/>
                <a:ea typeface="微软雅黑" panose="020B0503020204020204" pitchFamily="34" charset="-122"/>
              </a:rPr>
              <a:t>圆形邻域（半径</a:t>
            </a:r>
            <a:r>
              <a:rPr lang="en-US" altLang="zh-CN" sz="1600" b="1" dirty="0">
                <a:solidFill>
                  <a:srgbClr val="000066"/>
                </a:solidFill>
                <a:latin typeface="微软雅黑" panose="020B0503020204020204" pitchFamily="34" charset="-122"/>
                <a:ea typeface="微软雅黑" panose="020B0503020204020204" pitchFamily="34" charset="-122"/>
              </a:rPr>
              <a:t>6s</a:t>
            </a:r>
            <a:r>
              <a:rPr lang="zh-CN" altLang="en-US" sz="1600" b="1" dirty="0">
                <a:solidFill>
                  <a:srgbClr val="000066"/>
                </a:solidFill>
                <a:latin typeface="微软雅黑" panose="020B0503020204020204" pitchFamily="34" charset="-122"/>
                <a:ea typeface="微软雅黑" panose="020B0503020204020204" pitchFamily="34" charset="-122"/>
              </a:rPr>
              <a:t>）内计算</a:t>
            </a:r>
            <a:r>
              <a:rPr lang="en-US" altLang="zh-CN" sz="1600" b="1" dirty="0">
                <a:solidFill>
                  <a:srgbClr val="000066"/>
                </a:solidFill>
                <a:latin typeface="微软雅黑" panose="020B0503020204020204" pitchFamily="34" charset="-122"/>
                <a:ea typeface="微软雅黑" panose="020B0503020204020204" pitchFamily="34" charset="-122"/>
              </a:rPr>
              <a:t>Haar</a:t>
            </a:r>
            <a:r>
              <a:rPr lang="zh-CN" altLang="en-US" sz="1600" b="1" dirty="0">
                <a:solidFill>
                  <a:srgbClr val="000066"/>
                </a:solidFill>
                <a:latin typeface="微软雅黑" panose="020B0503020204020204" pitchFamily="34" charset="-122"/>
                <a:ea typeface="微软雅黑" panose="020B0503020204020204" pitchFamily="34" charset="-122"/>
              </a:rPr>
              <a:t>小波响应，</a:t>
            </a:r>
            <a:r>
              <a:rPr lang="en-US" altLang="zh-CN" sz="1600" b="1" dirty="0">
                <a:solidFill>
                  <a:srgbClr val="000066"/>
                </a:solidFill>
                <a:latin typeface="微软雅黑" panose="020B0503020204020204" pitchFamily="34" charset="-122"/>
                <a:ea typeface="微软雅黑" panose="020B0503020204020204" pitchFamily="34" charset="-122"/>
              </a:rPr>
              <a:t>s</a:t>
            </a:r>
            <a:r>
              <a:rPr lang="zh-CN" altLang="en-US" sz="1600" b="1" dirty="0">
                <a:solidFill>
                  <a:srgbClr val="000066"/>
                </a:solidFill>
                <a:latin typeface="微软雅黑" panose="020B0503020204020204" pitchFamily="34" charset="-122"/>
                <a:ea typeface="微软雅黑" panose="020B0503020204020204" pitchFamily="34" charset="-122"/>
              </a:rPr>
              <a:t>是步长</a:t>
            </a:r>
            <a:endParaRPr lang="zh-CN" altLang="en-US" sz="1600" b="1" dirty="0">
              <a:solidFill>
                <a:srgbClr val="000066"/>
              </a:solidFill>
              <a:latin typeface="微软雅黑" panose="020B0503020204020204" pitchFamily="34" charset="-122"/>
              <a:ea typeface="微软雅黑" panose="020B0503020204020204" pitchFamily="34" charset="-122"/>
            </a:endParaRPr>
          </a:p>
          <a:p>
            <a:pPr lvl="1" eaLnBrk="1" hangingPunct="1">
              <a:lnSpc>
                <a:spcPct val="150000"/>
              </a:lnSpc>
              <a:spcBef>
                <a:spcPts val="0"/>
              </a:spcBef>
            </a:pPr>
            <a:r>
              <a:rPr lang="zh-CN" altLang="en-US" sz="1600" b="1" dirty="0">
                <a:solidFill>
                  <a:srgbClr val="000066"/>
                </a:solidFill>
                <a:latin typeface="微软雅黑" panose="020B0503020204020204" pitchFamily="34" charset="-122"/>
                <a:ea typeface="微软雅黑" panose="020B0503020204020204" pitchFamily="34" charset="-122"/>
              </a:rPr>
              <a:t>高斯加权（中心</a:t>
            </a:r>
            <a:r>
              <a:rPr lang="en-US" altLang="zh-CN" sz="1600" b="1" dirty="0">
                <a:solidFill>
                  <a:srgbClr val="000066"/>
                </a:solidFill>
                <a:latin typeface="微软雅黑" panose="020B0503020204020204" pitchFamily="34" charset="-122"/>
                <a:ea typeface="微软雅黑" panose="020B0503020204020204" pitchFamily="34" charset="-122"/>
              </a:rPr>
              <a:t>σ=2.5s</a:t>
            </a:r>
            <a:r>
              <a:rPr lang="zh-CN" altLang="en-US" sz="1600" b="1" dirty="0">
                <a:solidFill>
                  <a:srgbClr val="000066"/>
                </a:solidFill>
                <a:latin typeface="微软雅黑" panose="020B0503020204020204" pitchFamily="34" charset="-122"/>
                <a:ea typeface="微软雅黑" panose="020B0503020204020204" pitchFamily="34" charset="-122"/>
              </a:rPr>
              <a:t>）</a:t>
            </a:r>
            <a:endParaRPr lang="zh-CN" altLang="en-US" sz="1600" b="1" dirty="0">
              <a:solidFill>
                <a:srgbClr val="000066"/>
              </a:solidFill>
              <a:latin typeface="微软雅黑" panose="020B0503020204020204" pitchFamily="34" charset="-122"/>
              <a:ea typeface="微软雅黑" panose="020B0503020204020204" pitchFamily="34" charset="-122"/>
            </a:endParaRPr>
          </a:p>
          <a:p>
            <a:pPr lvl="1" eaLnBrk="1" hangingPunct="1">
              <a:lnSpc>
                <a:spcPct val="150000"/>
              </a:lnSpc>
              <a:spcBef>
                <a:spcPts val="0"/>
              </a:spcBef>
            </a:pPr>
            <a:r>
              <a:rPr lang="zh-CN" altLang="en-US" sz="1600" b="1" dirty="0">
                <a:solidFill>
                  <a:srgbClr val="000066"/>
                </a:solidFill>
                <a:latin typeface="微软雅黑" panose="020B0503020204020204" pitchFamily="34" charset="-122"/>
                <a:ea typeface="微软雅黑" panose="020B0503020204020204" pitchFamily="34" charset="-122"/>
              </a:rPr>
              <a:t>滑动方向窗（</a:t>
            </a:r>
            <a:r>
              <a:rPr lang="en-US" altLang="zh-CN" sz="1600" b="1" dirty="0">
                <a:solidFill>
                  <a:srgbClr val="000066"/>
                </a:solidFill>
                <a:latin typeface="微软雅黑" panose="020B0503020204020204" pitchFamily="34" charset="-122"/>
                <a:ea typeface="微软雅黑" panose="020B0503020204020204" pitchFamily="34" charset="-122"/>
              </a:rPr>
              <a:t>60°</a:t>
            </a:r>
            <a:r>
              <a:rPr lang="zh-CN" altLang="en-US" sz="1600" b="1" dirty="0">
                <a:solidFill>
                  <a:srgbClr val="000066"/>
                </a:solidFill>
                <a:latin typeface="微软雅黑" panose="020B0503020204020204" pitchFamily="34" charset="-122"/>
                <a:ea typeface="微软雅黑" panose="020B0503020204020204" pitchFamily="34" charset="-122"/>
              </a:rPr>
              <a:t>扇形）求矢量和</a:t>
            </a:r>
            <a:endParaRPr lang="en-US" altLang="zh-CN" sz="1600" b="1" dirty="0">
              <a:solidFill>
                <a:srgbClr val="000066"/>
              </a:solidFill>
              <a:latin typeface="微软雅黑" panose="020B0503020204020204" pitchFamily="34" charset="-122"/>
              <a:ea typeface="微软雅黑" panose="020B0503020204020204" pitchFamily="34" charset="-122"/>
            </a:endParaRPr>
          </a:p>
        </p:txBody>
      </p:sp>
      <p:sp>
        <p:nvSpPr>
          <p:cNvPr id="2" name="标题 8193"/>
          <p:cNvSpPr txBox="1">
            <a:spLocks noChangeArrowheads="1"/>
          </p:cNvSpPr>
          <p:nvPr/>
        </p:nvSpPr>
        <p:spPr bwMode="auto">
          <a:xfrm>
            <a:off x="629842" y="86202"/>
            <a:ext cx="2448638" cy="422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l" rtl="0" eaLnBrk="0" fontAlgn="base" hangingPunct="0">
              <a:spcBef>
                <a:spcPct val="0"/>
              </a:spcBef>
              <a:spcAft>
                <a:spcPct val="0"/>
              </a:spcAft>
              <a:defRPr sz="2400" b="1" kern="1200">
                <a:solidFill>
                  <a:srgbClr val="0000FF"/>
                </a:solidFill>
                <a:latin typeface="+mj-lt"/>
                <a:ea typeface="+mj-ea"/>
                <a:cs typeface="+mj-cs"/>
              </a:defRPr>
            </a:lvl1pPr>
            <a:lvl2pPr algn="l" rtl="0" eaLnBrk="0" fontAlgn="base" hangingPunct="0">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2pPr>
            <a:lvl3pPr algn="l" rtl="0" eaLnBrk="0" fontAlgn="base" hangingPunct="0">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3pPr>
            <a:lvl4pPr algn="l" rtl="0" eaLnBrk="0" fontAlgn="base" hangingPunct="0">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4pPr>
            <a:lvl5pPr algn="l" rtl="0" eaLnBrk="0" fontAlgn="base" hangingPunct="0">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5pPr>
            <a:lvl6pPr marL="342900" algn="l" rtl="0" fontAlgn="base">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6pPr>
            <a:lvl7pPr marL="685800" algn="l" rtl="0" fontAlgn="base">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7pPr>
            <a:lvl8pPr marL="1028700" algn="l" rtl="0" fontAlgn="base">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8pPr>
            <a:lvl9pPr marL="1371600" algn="l" rtl="0" fontAlgn="base">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9pPr>
          </a:lstStyle>
          <a:p>
            <a:pPr eaLnBrk="1" hangingPunct="1"/>
            <a:r>
              <a:rPr lang="zh-CN" altLang="en-US" sz="1600" dirty="0">
                <a:solidFill>
                  <a:srgbClr val="000000"/>
                </a:solidFill>
                <a:latin typeface="微软雅黑" panose="020B0503020204020204" pitchFamily="34" charset="-122"/>
                <a:ea typeface="微软雅黑" panose="020B0503020204020204" pitchFamily="34" charset="-122"/>
                <a:cs typeface="+mn-cs"/>
              </a:rPr>
              <a:t>二、手工特征技术</a:t>
            </a:r>
            <a:endParaRPr lang="en-US" altLang="zh-CN" sz="1600" dirty="0">
              <a:solidFill>
                <a:srgbClr val="000000"/>
              </a:solidFill>
              <a:latin typeface="微软雅黑" panose="020B0503020204020204" pitchFamily="34" charset="-122"/>
              <a:ea typeface="微软雅黑" panose="020B0503020204020204" pitchFamily="34" charset="-122"/>
              <a:cs typeface="+mn-cs"/>
            </a:endParaRPr>
          </a:p>
        </p:txBody>
      </p:sp>
      <p:sp>
        <p:nvSpPr>
          <p:cNvPr id="3" name="文本框 2"/>
          <p:cNvSpPr txBox="1"/>
          <p:nvPr/>
        </p:nvSpPr>
        <p:spPr>
          <a:xfrm>
            <a:off x="5361708" y="162538"/>
            <a:ext cx="1201017" cy="338554"/>
          </a:xfrm>
          <a:prstGeom prst="rect">
            <a:avLst/>
          </a:prstGeom>
          <a:noFill/>
        </p:spPr>
        <p:txBody>
          <a:bodyPr wrap="square" rtlCol="0">
            <a:spAutoFit/>
          </a:bodyPr>
          <a:lstStyle/>
          <a:p>
            <a:pPr algn="ctr"/>
            <a:r>
              <a:rPr lang="en-US" altLang="zh-CN" sz="1600" b="1" dirty="0">
                <a:solidFill>
                  <a:prstClr val="white"/>
                </a:solidFill>
                <a:latin typeface="微软雅黑" panose="020B0503020204020204" pitchFamily="34" charset="-122"/>
                <a:ea typeface="微软雅黑" panose="020B0503020204020204" pitchFamily="34" charset="-122"/>
              </a:rPr>
              <a:t>SURF</a:t>
            </a:r>
            <a:r>
              <a:rPr lang="zh-CN" altLang="en-US" sz="1600" b="1" dirty="0">
                <a:solidFill>
                  <a:prstClr val="white"/>
                </a:solidFill>
                <a:latin typeface="微软雅黑" panose="020B0503020204020204" pitchFamily="34" charset="-122"/>
                <a:ea typeface="微软雅黑" panose="020B0503020204020204" pitchFamily="34" charset="-122"/>
              </a:rPr>
              <a:t>步骤</a:t>
            </a:r>
            <a:endParaRPr lang="zh-CN" altLang="en-US" sz="1600" b="1" dirty="0">
              <a:solidFill>
                <a:prstClr val="white"/>
              </a:solidFill>
              <a:latin typeface="微软雅黑" panose="020B0503020204020204" pitchFamily="34" charset="-122"/>
              <a:ea typeface="微软雅黑" panose="020B0503020204020204" pitchFamily="34" charset="-122"/>
            </a:endParaRPr>
          </a:p>
        </p:txBody>
      </p:sp>
      <p:sp>
        <p:nvSpPr>
          <p:cNvPr id="4" name="文本占位符 11266"/>
          <p:cNvSpPr txBox="1">
            <a:spLocks noChangeArrowheads="1"/>
          </p:cNvSpPr>
          <p:nvPr/>
        </p:nvSpPr>
        <p:spPr bwMode="auto">
          <a:xfrm>
            <a:off x="390525" y="501092"/>
            <a:ext cx="6172200" cy="528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257175" indent="-257175" algn="l" rtl="0" eaLnBrk="0" fontAlgn="base" hangingPunct="0">
              <a:spcBef>
                <a:spcPct val="20000"/>
              </a:spcBef>
              <a:spcAft>
                <a:spcPct val="0"/>
              </a:spcAft>
              <a:buClr>
                <a:srgbClr val="006600"/>
              </a:buClr>
              <a:buSzPct val="90000"/>
              <a:buFont typeface="Wingdings" panose="05000000000000000000" pitchFamily="2" charset="2"/>
              <a:buChar char="p"/>
              <a:defRPr sz="2100" kern="1200">
                <a:solidFill>
                  <a:srgbClr val="0066CC"/>
                </a:solidFill>
                <a:latin typeface="+mn-lt"/>
                <a:ea typeface="+mn-ea"/>
                <a:cs typeface="+mn-cs"/>
              </a:defRPr>
            </a:lvl1pPr>
            <a:lvl2pPr marL="557530" lvl="1" indent="-214630" algn="l" rtl="0" eaLnBrk="0" fontAlgn="base" hangingPunct="0">
              <a:spcBef>
                <a:spcPct val="20000"/>
              </a:spcBef>
              <a:spcAft>
                <a:spcPct val="0"/>
              </a:spcAft>
              <a:buClr>
                <a:srgbClr val="006600"/>
              </a:buClr>
              <a:buSzPct val="90000"/>
              <a:buFont typeface="Wingdings" panose="05000000000000000000" pitchFamily="2" charset="2"/>
              <a:buChar char="u"/>
              <a:defRPr sz="1800" kern="1200">
                <a:solidFill>
                  <a:srgbClr val="0033CC"/>
                </a:solidFill>
                <a:latin typeface="+mn-lt"/>
                <a:ea typeface="+mn-ea"/>
                <a:cs typeface="+mn-cs"/>
              </a:defRPr>
            </a:lvl2pPr>
            <a:lvl3pPr marL="857250" lvl="2" indent="-171450" algn="l" rtl="0" eaLnBrk="0" fontAlgn="base" hangingPunct="0">
              <a:spcBef>
                <a:spcPct val="20000"/>
              </a:spcBef>
              <a:spcAft>
                <a:spcPct val="0"/>
              </a:spcAft>
              <a:buClr>
                <a:srgbClr val="006600"/>
              </a:buClr>
              <a:buFont typeface="Wingdings" panose="05000000000000000000" pitchFamily="2" charset="2"/>
              <a:buChar char="l"/>
              <a:defRPr sz="1500" kern="1200">
                <a:solidFill>
                  <a:schemeClr val="tx1"/>
                </a:solidFill>
                <a:latin typeface="+mn-lt"/>
                <a:ea typeface="+mn-ea"/>
                <a:cs typeface="+mn-cs"/>
              </a:defRPr>
            </a:lvl3pPr>
            <a:lvl4pPr marL="1200150" lvl="3" indent="-171450" algn="l" rtl="0" eaLnBrk="0" fontAlgn="base" hangingPunct="0">
              <a:spcBef>
                <a:spcPct val="20000"/>
              </a:spcBef>
              <a:spcAft>
                <a:spcPct val="0"/>
              </a:spcAft>
              <a:buFont typeface="Wingdings" panose="05000000000000000000" pitchFamily="2" charset="2"/>
              <a:buChar char="l"/>
              <a:defRPr sz="1500" kern="1200">
                <a:solidFill>
                  <a:schemeClr val="tx1"/>
                </a:solidFill>
                <a:latin typeface="+mn-lt"/>
                <a:ea typeface="+mn-ea"/>
                <a:cs typeface="+mn-cs"/>
              </a:defRPr>
            </a:lvl4pPr>
            <a:lvl5pPr marL="1543050" lvl="4" indent="-171450" algn="l" rtl="0" eaLnBrk="0" fontAlgn="base" hangingPunct="0">
              <a:spcBef>
                <a:spcPct val="20000"/>
              </a:spcBef>
              <a:spcAft>
                <a:spcPct val="0"/>
              </a:spcAft>
              <a:buFont typeface="Wingdings" panose="05000000000000000000" pitchFamily="2" charset="2"/>
              <a:buChar char="ü"/>
              <a:defRPr sz="1500" kern="1200">
                <a:solidFill>
                  <a:schemeClr val="tx1"/>
                </a:solidFill>
                <a:latin typeface="+mn-lt"/>
                <a:ea typeface="+mn-ea"/>
                <a:cs typeface="+mn-cs"/>
              </a:defRPr>
            </a:lvl5pPr>
            <a:lvl6pPr marL="1885950" lvl="5" indent="-171450" algn="l" defTabSz="685800" eaLnBrk="1" fontAlgn="base" latinLnBrk="0" hangingPunct="1">
              <a:lnSpc>
                <a:spcPct val="100000"/>
              </a:lnSpc>
              <a:spcBef>
                <a:spcPct val="20000"/>
              </a:spcBef>
              <a:spcAft>
                <a:spcPct val="0"/>
              </a:spcAft>
              <a:buFont typeface="Wingdings" panose="05000000000000000000" pitchFamily="2" charset="2"/>
              <a:buChar char="ü"/>
              <a:defRPr sz="1500" u="none" kern="1200" baseline="0">
                <a:solidFill>
                  <a:schemeClr val="tx1"/>
                </a:solidFill>
                <a:latin typeface="+mn-lt"/>
                <a:ea typeface="+mn-ea"/>
                <a:cs typeface="+mn-cs"/>
              </a:defRPr>
            </a:lvl6pPr>
            <a:lvl7pPr marL="2228850" lvl="6" indent="-171450" algn="l" defTabSz="685800" eaLnBrk="1" fontAlgn="base" latinLnBrk="0" hangingPunct="1">
              <a:lnSpc>
                <a:spcPct val="100000"/>
              </a:lnSpc>
              <a:spcBef>
                <a:spcPct val="20000"/>
              </a:spcBef>
              <a:spcAft>
                <a:spcPct val="0"/>
              </a:spcAft>
              <a:buFont typeface="Wingdings" panose="05000000000000000000" pitchFamily="2" charset="2"/>
              <a:buChar char="ü"/>
              <a:defRPr sz="1500" u="none" kern="1200" baseline="0">
                <a:solidFill>
                  <a:schemeClr val="tx1"/>
                </a:solidFill>
                <a:latin typeface="+mn-lt"/>
                <a:ea typeface="+mn-ea"/>
                <a:cs typeface="+mn-cs"/>
              </a:defRPr>
            </a:lvl7pPr>
            <a:lvl8pPr marL="2571750" lvl="7" indent="-171450" algn="l" defTabSz="685800" eaLnBrk="1" fontAlgn="base" latinLnBrk="0" hangingPunct="1">
              <a:lnSpc>
                <a:spcPct val="100000"/>
              </a:lnSpc>
              <a:spcBef>
                <a:spcPct val="20000"/>
              </a:spcBef>
              <a:spcAft>
                <a:spcPct val="0"/>
              </a:spcAft>
              <a:buFont typeface="Wingdings" panose="05000000000000000000" pitchFamily="2" charset="2"/>
              <a:buChar char="ü"/>
              <a:defRPr sz="1500" u="none" kern="1200" baseline="0">
                <a:solidFill>
                  <a:schemeClr val="tx1"/>
                </a:solidFill>
                <a:latin typeface="+mn-lt"/>
                <a:ea typeface="+mn-ea"/>
                <a:cs typeface="+mn-cs"/>
              </a:defRPr>
            </a:lvl8pPr>
            <a:lvl9pPr marL="2914650" lvl="8" indent="-171450" algn="l" defTabSz="685800" eaLnBrk="1" fontAlgn="base" latinLnBrk="0" hangingPunct="1">
              <a:lnSpc>
                <a:spcPct val="100000"/>
              </a:lnSpc>
              <a:spcBef>
                <a:spcPct val="20000"/>
              </a:spcBef>
              <a:spcAft>
                <a:spcPct val="0"/>
              </a:spcAft>
              <a:buFont typeface="Wingdings" panose="05000000000000000000" pitchFamily="2" charset="2"/>
              <a:buChar char="ü"/>
              <a:defRPr sz="1500" u="none" kern="1200" baseline="0">
                <a:solidFill>
                  <a:schemeClr val="tx1"/>
                </a:solidFill>
                <a:latin typeface="+mn-lt"/>
                <a:ea typeface="+mn-ea"/>
                <a:cs typeface="+mn-cs"/>
              </a:defRPr>
            </a:lvl9pPr>
          </a:lstStyle>
          <a:p>
            <a:pPr marL="0" indent="0" eaLnBrk="1" hangingPunct="1">
              <a:lnSpc>
                <a:spcPct val="150000"/>
              </a:lnSpc>
              <a:buFont typeface="Wingdings" panose="05000000000000000000" pitchFamily="2" charset="2"/>
              <a:buNone/>
            </a:pPr>
            <a:r>
              <a:rPr lang="en-US" altLang="zh-CN" sz="1800" b="1" dirty="0">
                <a:solidFill>
                  <a:srgbClr val="000066"/>
                </a:solidFill>
                <a:latin typeface="微软雅黑" panose="020B0503020204020204" pitchFamily="34" charset="-122"/>
                <a:ea typeface="微软雅黑" panose="020B0503020204020204" pitchFamily="34" charset="-122"/>
              </a:rPr>
              <a:t>2</a:t>
            </a:r>
            <a:r>
              <a:rPr lang="zh-CN" altLang="en-US" sz="1800" b="1" dirty="0">
                <a:solidFill>
                  <a:srgbClr val="000066"/>
                </a:solidFill>
                <a:latin typeface="微软雅黑" panose="020B0503020204020204" pitchFamily="34" charset="-122"/>
                <a:ea typeface="微软雅黑" panose="020B0503020204020204" pitchFamily="34" charset="-122"/>
              </a:rPr>
              <a:t>、关键点方向定向</a:t>
            </a:r>
            <a:endParaRPr lang="en-US" altLang="zh-CN" sz="1600" b="1" dirty="0">
              <a:solidFill>
                <a:srgbClr val="000066"/>
              </a:solidFill>
              <a:latin typeface="微软雅黑" panose="020B0503020204020204" pitchFamily="34" charset="-122"/>
              <a:ea typeface="微软雅黑" panose="020B0503020204020204" pitchFamily="34" charset="-122"/>
            </a:endParaRPr>
          </a:p>
        </p:txBody>
      </p:sp>
      <p:pic>
        <p:nvPicPr>
          <p:cNvPr id="9" name="图片 8"/>
          <p:cNvPicPr>
            <a:picLocks noChangeAspect="1"/>
          </p:cNvPicPr>
          <p:nvPr/>
        </p:nvPicPr>
        <p:blipFill>
          <a:blip r:embed="rId1">
            <a:extLst>
              <a:ext uri="{BEBA8EAE-BF5A-486C-A8C5-ECC9F3942E4B}">
                <a14:imgProps xmlns:a14="http://schemas.microsoft.com/office/drawing/2010/main">
                  <a14:imgLayer r:embed="rId2">
                    <a14:imgEffect>
                      <a14:sharpenSoften amount="60000"/>
                    </a14:imgEffect>
                  </a14:imgLayer>
                </a14:imgProps>
              </a:ext>
              <a:ext uri="{28A0092B-C50C-407E-A947-70E740481C1C}">
                <a14:useLocalDpi xmlns:a14="http://schemas.microsoft.com/office/drawing/2010/main" val="0"/>
              </a:ext>
            </a:extLst>
          </a:blip>
          <a:stretch>
            <a:fillRect/>
          </a:stretch>
        </p:blipFill>
        <p:spPr>
          <a:xfrm>
            <a:off x="915959" y="2639462"/>
            <a:ext cx="5026082" cy="1596828"/>
          </a:xfrm>
          <a:prstGeom prst="rect">
            <a:avLst/>
          </a:prstGeom>
        </p:spPr>
      </p:pic>
      <p:graphicFrame>
        <p:nvGraphicFramePr>
          <p:cNvPr id="13" name="对象 12"/>
          <p:cNvGraphicFramePr>
            <a:graphicFrameLocks noChangeAspect="1"/>
          </p:cNvGraphicFramePr>
          <p:nvPr/>
        </p:nvGraphicFramePr>
        <p:xfrm>
          <a:off x="1244561" y="4371219"/>
          <a:ext cx="1399854" cy="393709"/>
        </p:xfrm>
        <a:graphic>
          <a:graphicData uri="http://schemas.openxmlformats.org/presentationml/2006/ole">
            <mc:AlternateContent xmlns:mc="http://schemas.openxmlformats.org/markup-compatibility/2006">
              <mc:Choice xmlns:v="urn:schemas-microsoft-com:vml" Requires="v">
                <p:oleObj spid="_x0000_s48137" name="Equation" r:id="rId3" imgW="29260800" imgH="8229600" progId="Equation.DSMT4">
                  <p:embed/>
                </p:oleObj>
              </mc:Choice>
              <mc:Fallback>
                <p:oleObj name="Equation" r:id="rId3" imgW="29260800" imgH="8229600" progId="Equation.DSMT4">
                  <p:embed/>
                  <p:pic>
                    <p:nvPicPr>
                      <p:cNvPr id="0" name="图片 33793"/>
                      <p:cNvPicPr/>
                      <p:nvPr/>
                    </p:nvPicPr>
                    <p:blipFill>
                      <a:blip r:embed="rId4"/>
                      <a:stretch>
                        <a:fillRect/>
                      </a:stretch>
                    </p:blipFill>
                    <p:spPr>
                      <a:xfrm>
                        <a:off x="1244561" y="4371219"/>
                        <a:ext cx="1399854" cy="393709"/>
                      </a:xfrm>
                      <a:prstGeom prst="rect">
                        <a:avLst/>
                      </a:prstGeom>
                    </p:spPr>
                  </p:pic>
                </p:oleObj>
              </mc:Fallback>
            </mc:AlternateContent>
          </a:graphicData>
        </a:graphic>
      </p:graphicFrame>
      <p:graphicFrame>
        <p:nvGraphicFramePr>
          <p:cNvPr id="14" name="对象 13"/>
          <p:cNvGraphicFramePr>
            <a:graphicFrameLocks noChangeAspect="1"/>
          </p:cNvGraphicFramePr>
          <p:nvPr/>
        </p:nvGraphicFramePr>
        <p:xfrm>
          <a:off x="3476625" y="4305600"/>
          <a:ext cx="1866472" cy="524945"/>
        </p:xfrm>
        <a:graphic>
          <a:graphicData uri="http://schemas.openxmlformats.org/presentationml/2006/ole">
            <mc:AlternateContent xmlns:mc="http://schemas.openxmlformats.org/markup-compatibility/2006">
              <mc:Choice xmlns:v="urn:schemas-microsoft-com:vml" Requires="v">
                <p:oleObj spid="_x0000_s48138" name="Equation" r:id="rId5" imgW="39014400" imgH="10972800" progId="Equation.DSMT4">
                  <p:embed/>
                </p:oleObj>
              </mc:Choice>
              <mc:Fallback>
                <p:oleObj name="Equation" r:id="rId5" imgW="39014400" imgH="10972800" progId="Equation.DSMT4">
                  <p:embed/>
                  <p:pic>
                    <p:nvPicPr>
                      <p:cNvPr id="0" name="图片 4"/>
                      <p:cNvPicPr/>
                      <p:nvPr/>
                    </p:nvPicPr>
                    <p:blipFill>
                      <a:blip r:embed="rId6"/>
                      <a:stretch>
                        <a:fillRect/>
                      </a:stretch>
                    </p:blipFill>
                    <p:spPr>
                      <a:xfrm>
                        <a:off x="3476625" y="4305600"/>
                        <a:ext cx="1866472" cy="524945"/>
                      </a:xfrm>
                      <a:prstGeom prst="rect">
                        <a:avLst/>
                      </a:prstGeom>
                    </p:spPr>
                  </p:pic>
                </p:oleObj>
              </mc:Fallback>
            </mc:AlternateContent>
          </a:graphicData>
        </a:graphic>
      </p:graphicFrame>
      <p:sp>
        <p:nvSpPr>
          <p:cNvPr id="15" name="灯片编号占位符 19"/>
          <p:cNvSpPr txBox="1"/>
          <p:nvPr/>
        </p:nvSpPr>
        <p:spPr>
          <a:xfrm>
            <a:off x="4843463" y="4767264"/>
            <a:ext cx="1543050" cy="273844"/>
          </a:xfrm>
          <a:prstGeom prst="rect">
            <a:avLst/>
          </a:prstGeom>
        </p:spPr>
        <p:txBody>
          <a:bodyPr vert="horz" lIns="91440" tIns="45720" rIns="91440" bIns="45720" rtlCol="0" anchor="ctr"/>
          <a:lstStyle>
            <a:defPPr>
              <a:defRPr lang="zh-CN"/>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8F63A3B-78C7-47BE-AE5E-E10140E04643}" type="slidenum">
              <a:rPr lang="en-US" sz="1200" smtClean="0">
                <a:solidFill>
                  <a:srgbClr val="000000"/>
                </a:solidFill>
                <a:latin typeface="Calibri" panose="020F0502020204030204"/>
              </a:rPr>
            </a:fld>
            <a:endParaRPr lang="en-US" sz="1200" dirty="0">
              <a:solidFill>
                <a:srgbClr val="000000"/>
              </a:solidFill>
              <a:latin typeface="Calibri" panose="020F0502020204030204"/>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本框 1"/>
          <p:cNvSpPr txBox="1"/>
          <p:nvPr/>
        </p:nvSpPr>
        <p:spPr>
          <a:xfrm>
            <a:off x="64680" y="466646"/>
            <a:ext cx="1702247" cy="473206"/>
          </a:xfrm>
          <a:prstGeom prst="rect">
            <a:avLst/>
          </a:prstGeom>
          <a:noFill/>
        </p:spPr>
        <p:txBody>
          <a:bodyPr wrap="square" rtlCol="0">
            <a:spAutoFit/>
          </a:bodyPr>
          <a:lstStyle/>
          <a:p>
            <a:pPr algn="ctr"/>
            <a:r>
              <a:rPr lang="en-US" altLang="zh-CN" sz="2400" b="1" dirty="0">
                <a:solidFill>
                  <a:srgbClr val="CC0000"/>
                </a:solidFill>
                <a:latin typeface="微软雅黑" panose="020B0503020204020204" pitchFamily="34" charset="-122"/>
                <a:ea typeface="微软雅黑" panose="020B0503020204020204" pitchFamily="34" charset="-122"/>
              </a:rPr>
              <a:t>PART 1</a:t>
            </a:r>
            <a:endParaRPr lang="zh-CN" altLang="en-US" sz="2400" b="1" dirty="0">
              <a:solidFill>
                <a:srgbClr val="CC0000"/>
              </a:solidFill>
              <a:latin typeface="微软雅黑" panose="020B0503020204020204" pitchFamily="34" charset="-122"/>
              <a:ea typeface="微软雅黑" panose="020B0503020204020204" pitchFamily="34" charset="-122"/>
            </a:endParaRPr>
          </a:p>
        </p:txBody>
      </p:sp>
      <p:cxnSp>
        <p:nvCxnSpPr>
          <p:cNvPr id="8" name="直接连接符 7"/>
          <p:cNvCxnSpPr/>
          <p:nvPr/>
        </p:nvCxnSpPr>
        <p:spPr>
          <a:xfrm>
            <a:off x="1482933" y="1017152"/>
            <a:ext cx="0" cy="2304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 name="矩形 4"/>
          <p:cNvSpPr/>
          <p:nvPr/>
        </p:nvSpPr>
        <p:spPr>
          <a:xfrm>
            <a:off x="1585653" y="220296"/>
            <a:ext cx="5015415" cy="719556"/>
          </a:xfrm>
          <a:prstGeom prst="rect">
            <a:avLst/>
          </a:prstGeom>
          <a:solidFill>
            <a:schemeClr val="bg1"/>
          </a:solidFill>
        </p:spPr>
        <p:txBody>
          <a:bodyPr wrap="square">
            <a:spAutoFit/>
          </a:bodyPr>
          <a:lstStyle/>
          <a:p>
            <a:pPr>
              <a:lnSpc>
                <a:spcPct val="200000"/>
              </a:lnSpc>
            </a:pPr>
            <a:r>
              <a:rPr lang="zh-CN" altLang="en-US" sz="2400" b="1" dirty="0">
                <a:solidFill>
                  <a:srgbClr val="000066"/>
                </a:solidFill>
                <a:latin typeface="微软雅黑" panose="020B0503020204020204" pitchFamily="34" charset="-122"/>
                <a:ea typeface="微软雅黑" panose="020B0503020204020204" pitchFamily="34" charset="-122"/>
              </a:rPr>
              <a:t>特征提取方法与分类器挑战</a:t>
            </a:r>
            <a:r>
              <a:rPr lang="zh-CN" altLang="en-US" b="1" dirty="0">
                <a:solidFill>
                  <a:srgbClr val="000066"/>
                </a:solidFill>
                <a:latin typeface="微软雅黑" panose="020B0503020204020204" pitchFamily="34" charset="-122"/>
                <a:ea typeface="微软雅黑" panose="020B0503020204020204" pitchFamily="34" charset="-122"/>
              </a:rPr>
              <a:t>	</a:t>
            </a:r>
            <a:endParaRPr lang="en-US" altLang="zh-CN" b="1" dirty="0">
              <a:solidFill>
                <a:srgbClr val="000066"/>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1629018" y="1186202"/>
            <a:ext cx="3429000" cy="2224776"/>
          </a:xfrm>
          <a:prstGeom prst="rect">
            <a:avLst/>
          </a:prstGeom>
          <a:noFill/>
        </p:spPr>
        <p:txBody>
          <a:bodyPr wrap="square">
            <a:spAutoFit/>
          </a:bodyPr>
          <a:lstStyle/>
          <a:p>
            <a:pPr marL="285750" indent="-285750" eaLnBrk="1" hangingPunct="1">
              <a:lnSpc>
                <a:spcPct val="200000"/>
              </a:lnSpc>
              <a:buFont typeface="Wingdings" panose="05000000000000000000" pitchFamily="2" charset="2"/>
              <a:buChar char="p"/>
            </a:pPr>
            <a:r>
              <a:rPr lang="zh-CN" altLang="en-US" b="1" dirty="0">
                <a:solidFill>
                  <a:srgbClr val="000066"/>
                </a:solidFill>
                <a:latin typeface="微软雅黑" panose="020B0503020204020204" pitchFamily="34" charset="-122"/>
                <a:ea typeface="微软雅黑" panose="020B0503020204020204" pitchFamily="34" charset="-122"/>
              </a:rPr>
              <a:t>处理流程</a:t>
            </a:r>
            <a:endParaRPr lang="zh-CN" altLang="en-US" b="1" dirty="0">
              <a:solidFill>
                <a:srgbClr val="000066"/>
              </a:solidFill>
              <a:latin typeface="微软雅黑" panose="020B0503020204020204" pitchFamily="34" charset="-122"/>
              <a:ea typeface="微软雅黑" panose="020B0503020204020204" pitchFamily="34" charset="-122"/>
            </a:endParaRPr>
          </a:p>
          <a:p>
            <a:pPr marL="285750" indent="-285750" eaLnBrk="1" hangingPunct="1">
              <a:lnSpc>
                <a:spcPct val="200000"/>
              </a:lnSpc>
              <a:buFont typeface="Wingdings" panose="05000000000000000000" pitchFamily="2" charset="2"/>
              <a:buChar char="p"/>
            </a:pPr>
            <a:r>
              <a:rPr lang="zh-CN" altLang="en-US" b="1" dirty="0">
                <a:solidFill>
                  <a:srgbClr val="000066"/>
                </a:solidFill>
                <a:latin typeface="微软雅黑" panose="020B0503020204020204" pitchFamily="34" charset="-122"/>
                <a:ea typeface="微软雅黑" panose="020B0503020204020204" pitchFamily="34" charset="-122"/>
              </a:rPr>
              <a:t>特征技术标准</a:t>
            </a:r>
            <a:endParaRPr lang="zh-CN" altLang="en-US" b="1" dirty="0">
              <a:solidFill>
                <a:srgbClr val="000066"/>
              </a:solidFill>
              <a:latin typeface="微软雅黑" panose="020B0503020204020204" pitchFamily="34" charset="-122"/>
              <a:ea typeface="微软雅黑" panose="020B0503020204020204" pitchFamily="34" charset="-122"/>
            </a:endParaRPr>
          </a:p>
          <a:p>
            <a:pPr marL="285750" indent="-285750" eaLnBrk="1" hangingPunct="1">
              <a:lnSpc>
                <a:spcPct val="200000"/>
              </a:lnSpc>
              <a:buFont typeface="Wingdings" panose="05000000000000000000" pitchFamily="2" charset="2"/>
              <a:buChar char="p"/>
            </a:pPr>
            <a:r>
              <a:rPr lang="zh-CN" altLang="en-US" b="1" dirty="0">
                <a:solidFill>
                  <a:srgbClr val="000066"/>
                </a:solidFill>
                <a:latin typeface="微软雅黑" panose="020B0503020204020204" pitchFamily="34" charset="-122"/>
                <a:ea typeface="微软雅黑" panose="020B0503020204020204" pitchFamily="34" charset="-122"/>
              </a:rPr>
              <a:t>特征提取方法分类</a:t>
            </a:r>
            <a:endParaRPr lang="en-US" altLang="zh-CN" b="1" dirty="0">
              <a:solidFill>
                <a:srgbClr val="000066"/>
              </a:solidFill>
              <a:latin typeface="微软雅黑" panose="020B0503020204020204" pitchFamily="34" charset="-122"/>
              <a:ea typeface="微软雅黑" panose="020B0503020204020204" pitchFamily="34" charset="-122"/>
            </a:endParaRPr>
          </a:p>
          <a:p>
            <a:pPr marL="285750" indent="-285750" eaLnBrk="1" hangingPunct="1">
              <a:lnSpc>
                <a:spcPct val="200000"/>
              </a:lnSpc>
              <a:buFont typeface="Wingdings" panose="05000000000000000000" pitchFamily="2" charset="2"/>
              <a:buChar char="p"/>
            </a:pPr>
            <a:r>
              <a:rPr lang="zh-CN" altLang="en-US" b="1" dirty="0">
                <a:solidFill>
                  <a:srgbClr val="000066"/>
                </a:solidFill>
                <a:latin typeface="微软雅黑" panose="020B0503020204020204" pitchFamily="34" charset="-122"/>
                <a:ea typeface="微软雅黑" panose="020B0503020204020204" pitchFamily="34" charset="-122"/>
              </a:rPr>
              <a:t>分类任务挑战</a:t>
            </a:r>
            <a:endParaRPr lang="zh-CN" altLang="en-US" b="1" dirty="0">
              <a:solidFill>
                <a:srgbClr val="000066"/>
              </a:solidFill>
              <a:latin typeface="微软雅黑" panose="020B0503020204020204" pitchFamily="34" charset="-122"/>
              <a:ea typeface="微软雅黑" panose="020B0503020204020204" pitchFamily="34" charset="-122"/>
            </a:endParaRPr>
          </a:p>
        </p:txBody>
      </p:sp>
      <p:sp>
        <p:nvSpPr>
          <p:cNvPr id="16" name="灯片编号占位符 19"/>
          <p:cNvSpPr>
            <a:spLocks noGrp="1"/>
          </p:cNvSpPr>
          <p:nvPr>
            <p:ph type="sldNum" sz="quarter" idx="12"/>
          </p:nvPr>
        </p:nvSpPr>
        <p:spPr>
          <a:xfrm>
            <a:off x="4843463" y="4767264"/>
            <a:ext cx="1543050" cy="273844"/>
          </a:xfrm>
        </p:spPr>
        <p:txBody>
          <a:bodyPr/>
          <a:lstStyle/>
          <a:p>
            <a:fld id="{48F63A3B-78C7-47BE-AE5E-E10140E04643}" type="slidenum">
              <a:rPr lang="en-US" sz="1200" smtClean="0">
                <a:solidFill>
                  <a:srgbClr val="000000"/>
                </a:solidFill>
              </a:rPr>
            </a:fld>
            <a:endParaRPr lang="en-US" sz="1200" dirty="0">
              <a:solidFill>
                <a:srgbClr val="000000"/>
              </a:solidFill>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文本占位符 13314"/>
          <p:cNvSpPr>
            <a:spLocks noGrp="1" noChangeArrowheads="1"/>
          </p:cNvSpPr>
          <p:nvPr>
            <p:ph idx="1"/>
          </p:nvPr>
        </p:nvSpPr>
        <p:spPr>
          <a:xfrm>
            <a:off x="390525" y="991675"/>
            <a:ext cx="6172200" cy="2192523"/>
          </a:xfrm>
        </p:spPr>
        <p:txBody>
          <a:bodyPr/>
          <a:lstStyle/>
          <a:p>
            <a:pPr eaLnBrk="1" hangingPunct="1">
              <a:lnSpc>
                <a:spcPct val="150000"/>
              </a:lnSpc>
              <a:spcBef>
                <a:spcPts val="0"/>
              </a:spcBef>
            </a:pPr>
            <a:r>
              <a:rPr lang="zh-CN" altLang="en-US" sz="1600" b="1" dirty="0">
                <a:solidFill>
                  <a:srgbClr val="000066"/>
                </a:solidFill>
                <a:latin typeface="微软雅黑" panose="020B0503020204020204" pitchFamily="34" charset="-122"/>
                <a:ea typeface="微软雅黑" panose="020B0503020204020204" pitchFamily="34" charset="-122"/>
              </a:rPr>
              <a:t>以特征点为中心，沿主方向将</a:t>
            </a:r>
            <a:r>
              <a:rPr lang="en-US" altLang="zh-CN" sz="1600" b="1" dirty="0">
                <a:solidFill>
                  <a:srgbClr val="000066"/>
                </a:solidFill>
                <a:latin typeface="微软雅黑" panose="020B0503020204020204" pitchFamily="34" charset="-122"/>
                <a:ea typeface="微软雅黑" panose="020B0503020204020204" pitchFamily="34" charset="-122"/>
              </a:rPr>
              <a:t>20s×20s</a:t>
            </a:r>
            <a:r>
              <a:rPr lang="zh-CN" altLang="en-US" sz="1600" b="1" dirty="0">
                <a:solidFill>
                  <a:srgbClr val="000066"/>
                </a:solidFill>
                <a:latin typeface="微软雅黑" panose="020B0503020204020204" pitchFamily="34" charset="-122"/>
                <a:ea typeface="微软雅黑" panose="020B0503020204020204" pitchFamily="34" charset="-122"/>
              </a:rPr>
              <a:t>邻域划分为</a:t>
            </a:r>
            <a:r>
              <a:rPr lang="en-US" altLang="zh-CN" sz="1600" b="1" dirty="0">
                <a:solidFill>
                  <a:srgbClr val="000066"/>
                </a:solidFill>
                <a:latin typeface="微软雅黑" panose="020B0503020204020204" pitchFamily="34" charset="-122"/>
                <a:ea typeface="微软雅黑" panose="020B0503020204020204" pitchFamily="34" charset="-122"/>
              </a:rPr>
              <a:t>4×4</a:t>
            </a:r>
            <a:r>
              <a:rPr lang="zh-CN" altLang="en-US" sz="1600" b="1" dirty="0">
                <a:solidFill>
                  <a:srgbClr val="000066"/>
                </a:solidFill>
                <a:latin typeface="微软雅黑" panose="020B0503020204020204" pitchFamily="34" charset="-122"/>
                <a:ea typeface="微软雅黑" panose="020B0503020204020204" pitchFamily="34" charset="-122"/>
              </a:rPr>
              <a:t>个子区域</a:t>
            </a:r>
            <a:endParaRPr lang="en-US" altLang="zh-CN" sz="1600" b="1" dirty="0">
              <a:solidFill>
                <a:srgbClr val="000066"/>
              </a:solidFill>
              <a:latin typeface="微软雅黑" panose="020B0503020204020204" pitchFamily="34" charset="-122"/>
              <a:ea typeface="微软雅黑" panose="020B0503020204020204" pitchFamily="34" charset="-122"/>
            </a:endParaRPr>
          </a:p>
          <a:p>
            <a:pPr eaLnBrk="1" hangingPunct="1">
              <a:lnSpc>
                <a:spcPct val="150000"/>
              </a:lnSpc>
              <a:spcBef>
                <a:spcPts val="0"/>
              </a:spcBef>
            </a:pPr>
            <a:r>
              <a:rPr lang="zh-CN" altLang="en-US" sz="1600" b="1" dirty="0">
                <a:solidFill>
                  <a:srgbClr val="000066"/>
                </a:solidFill>
                <a:latin typeface="微软雅黑" panose="020B0503020204020204" pitchFamily="34" charset="-122"/>
                <a:ea typeface="微软雅黑" panose="020B0503020204020204" pitchFamily="34" charset="-122"/>
              </a:rPr>
              <a:t>每个子区域计算：</a:t>
            </a:r>
            <a:endParaRPr lang="en-US" altLang="zh-CN" sz="1600" b="1" dirty="0">
              <a:solidFill>
                <a:srgbClr val="000066"/>
              </a:solidFill>
              <a:latin typeface="微软雅黑" panose="020B0503020204020204" pitchFamily="34" charset="-122"/>
              <a:ea typeface="微软雅黑" panose="020B0503020204020204" pitchFamily="34" charset="-122"/>
            </a:endParaRPr>
          </a:p>
          <a:p>
            <a:pPr lvl="1" eaLnBrk="1" hangingPunct="1">
              <a:lnSpc>
                <a:spcPct val="150000"/>
              </a:lnSpc>
              <a:spcBef>
                <a:spcPts val="0"/>
              </a:spcBef>
            </a:pPr>
            <a:r>
              <a:rPr lang="zh-CN" altLang="en-US" sz="1300" b="1" dirty="0">
                <a:solidFill>
                  <a:srgbClr val="000066"/>
                </a:solidFill>
                <a:latin typeface="微软雅黑" panose="020B0503020204020204" pitchFamily="34" charset="-122"/>
                <a:ea typeface="微软雅黑" panose="020B0503020204020204" pitchFamily="34" charset="-122"/>
              </a:rPr>
              <a:t>∑</a:t>
            </a:r>
            <a:r>
              <a:rPr lang="en-US" altLang="zh-CN" sz="1300" b="1" dirty="0">
                <a:solidFill>
                  <a:srgbClr val="000066"/>
                </a:solidFill>
                <a:latin typeface="微软雅黑" panose="020B0503020204020204" pitchFamily="34" charset="-122"/>
                <a:ea typeface="微软雅黑" panose="020B0503020204020204" pitchFamily="34" charset="-122"/>
              </a:rPr>
              <a:t>dx</a:t>
            </a:r>
            <a:r>
              <a:rPr lang="zh-CN" altLang="en-US" sz="1300" b="1" dirty="0">
                <a:solidFill>
                  <a:srgbClr val="000066"/>
                </a:solidFill>
                <a:latin typeface="微软雅黑" panose="020B0503020204020204" pitchFamily="34" charset="-122"/>
                <a:ea typeface="微软雅黑" panose="020B0503020204020204" pitchFamily="34" charset="-122"/>
              </a:rPr>
              <a:t>（水平</a:t>
            </a:r>
            <a:r>
              <a:rPr lang="en-US" altLang="zh-CN" sz="1300" b="1" dirty="0">
                <a:solidFill>
                  <a:srgbClr val="000066"/>
                </a:solidFill>
                <a:latin typeface="微软雅黑" panose="020B0503020204020204" pitchFamily="34" charset="-122"/>
                <a:ea typeface="微软雅黑" panose="020B0503020204020204" pitchFamily="34" charset="-122"/>
              </a:rPr>
              <a:t>Haar</a:t>
            </a:r>
            <a:r>
              <a:rPr lang="zh-CN" altLang="en-US" sz="1300" b="1" dirty="0">
                <a:solidFill>
                  <a:srgbClr val="000066"/>
                </a:solidFill>
                <a:latin typeface="微软雅黑" panose="020B0503020204020204" pitchFamily="34" charset="-122"/>
                <a:ea typeface="微软雅黑" panose="020B0503020204020204" pitchFamily="34" charset="-122"/>
              </a:rPr>
              <a:t>响应）</a:t>
            </a:r>
            <a:endParaRPr lang="zh-CN" altLang="en-US" sz="1300" b="1" dirty="0">
              <a:solidFill>
                <a:srgbClr val="000066"/>
              </a:solidFill>
              <a:latin typeface="微软雅黑" panose="020B0503020204020204" pitchFamily="34" charset="-122"/>
              <a:ea typeface="微软雅黑" panose="020B0503020204020204" pitchFamily="34" charset="-122"/>
            </a:endParaRPr>
          </a:p>
          <a:p>
            <a:pPr lvl="1" eaLnBrk="1" hangingPunct="1">
              <a:lnSpc>
                <a:spcPct val="150000"/>
              </a:lnSpc>
              <a:spcBef>
                <a:spcPts val="0"/>
              </a:spcBef>
            </a:pPr>
            <a:r>
              <a:rPr lang="zh-CN" altLang="en-US" sz="1300" b="1" dirty="0">
                <a:solidFill>
                  <a:srgbClr val="000066"/>
                </a:solidFill>
                <a:latin typeface="微软雅黑" panose="020B0503020204020204" pitchFamily="34" charset="-122"/>
                <a:ea typeface="微软雅黑" panose="020B0503020204020204" pitchFamily="34" charset="-122"/>
              </a:rPr>
              <a:t>∑</a:t>
            </a:r>
            <a:r>
              <a:rPr lang="en-US" altLang="zh-CN" sz="1300" b="1" dirty="0">
                <a:solidFill>
                  <a:srgbClr val="000066"/>
                </a:solidFill>
                <a:latin typeface="微软雅黑" panose="020B0503020204020204" pitchFamily="34" charset="-122"/>
                <a:ea typeface="微软雅黑" panose="020B0503020204020204" pitchFamily="34" charset="-122"/>
              </a:rPr>
              <a:t>|dx|</a:t>
            </a:r>
            <a:r>
              <a:rPr lang="zh-CN" altLang="en-US" sz="1300" b="1" dirty="0">
                <a:solidFill>
                  <a:srgbClr val="000066"/>
                </a:solidFill>
                <a:latin typeface="微软雅黑" panose="020B0503020204020204" pitchFamily="34" charset="-122"/>
                <a:ea typeface="微软雅黑" panose="020B0503020204020204" pitchFamily="34" charset="-122"/>
              </a:rPr>
              <a:t>（水平方向绝对值）</a:t>
            </a:r>
            <a:endParaRPr lang="zh-CN" altLang="en-US" sz="1300" b="1" dirty="0">
              <a:solidFill>
                <a:srgbClr val="000066"/>
              </a:solidFill>
              <a:latin typeface="微软雅黑" panose="020B0503020204020204" pitchFamily="34" charset="-122"/>
              <a:ea typeface="微软雅黑" panose="020B0503020204020204" pitchFamily="34" charset="-122"/>
            </a:endParaRPr>
          </a:p>
          <a:p>
            <a:pPr lvl="1" eaLnBrk="1" hangingPunct="1">
              <a:lnSpc>
                <a:spcPct val="150000"/>
              </a:lnSpc>
              <a:spcBef>
                <a:spcPts val="0"/>
              </a:spcBef>
            </a:pPr>
            <a:r>
              <a:rPr lang="zh-CN" altLang="en-US" sz="1300" b="1" dirty="0">
                <a:solidFill>
                  <a:srgbClr val="000066"/>
                </a:solidFill>
                <a:latin typeface="微软雅黑" panose="020B0503020204020204" pitchFamily="34" charset="-122"/>
                <a:ea typeface="微软雅黑" panose="020B0503020204020204" pitchFamily="34" charset="-122"/>
              </a:rPr>
              <a:t>∑</a:t>
            </a:r>
            <a:r>
              <a:rPr lang="en-US" altLang="zh-CN" sz="1300" b="1" dirty="0" err="1">
                <a:solidFill>
                  <a:srgbClr val="000066"/>
                </a:solidFill>
                <a:latin typeface="微软雅黑" panose="020B0503020204020204" pitchFamily="34" charset="-122"/>
                <a:ea typeface="微软雅黑" panose="020B0503020204020204" pitchFamily="34" charset="-122"/>
              </a:rPr>
              <a:t>dy</a:t>
            </a:r>
            <a:r>
              <a:rPr lang="zh-CN" altLang="en-US" sz="1300" b="1" dirty="0">
                <a:solidFill>
                  <a:srgbClr val="000066"/>
                </a:solidFill>
                <a:latin typeface="微软雅黑" panose="020B0503020204020204" pitchFamily="34" charset="-122"/>
                <a:ea typeface="微软雅黑" panose="020B0503020204020204" pitchFamily="34" charset="-122"/>
              </a:rPr>
              <a:t>（垂直</a:t>
            </a:r>
            <a:r>
              <a:rPr lang="en-US" altLang="zh-CN" sz="1300" b="1" dirty="0">
                <a:solidFill>
                  <a:srgbClr val="000066"/>
                </a:solidFill>
                <a:latin typeface="微软雅黑" panose="020B0503020204020204" pitchFamily="34" charset="-122"/>
                <a:ea typeface="微软雅黑" panose="020B0503020204020204" pitchFamily="34" charset="-122"/>
              </a:rPr>
              <a:t>Haar</a:t>
            </a:r>
            <a:r>
              <a:rPr lang="zh-CN" altLang="en-US" sz="1300" b="1" dirty="0">
                <a:solidFill>
                  <a:srgbClr val="000066"/>
                </a:solidFill>
                <a:latin typeface="微软雅黑" panose="020B0503020204020204" pitchFamily="34" charset="-122"/>
                <a:ea typeface="微软雅黑" panose="020B0503020204020204" pitchFamily="34" charset="-122"/>
              </a:rPr>
              <a:t>响应）</a:t>
            </a:r>
            <a:endParaRPr lang="zh-CN" altLang="en-US" sz="1300" b="1" dirty="0">
              <a:solidFill>
                <a:srgbClr val="000066"/>
              </a:solidFill>
              <a:latin typeface="微软雅黑" panose="020B0503020204020204" pitchFamily="34" charset="-122"/>
              <a:ea typeface="微软雅黑" panose="020B0503020204020204" pitchFamily="34" charset="-122"/>
            </a:endParaRPr>
          </a:p>
          <a:p>
            <a:pPr lvl="1" eaLnBrk="1" hangingPunct="1">
              <a:lnSpc>
                <a:spcPct val="150000"/>
              </a:lnSpc>
              <a:spcBef>
                <a:spcPts val="0"/>
              </a:spcBef>
            </a:pPr>
            <a:r>
              <a:rPr lang="zh-CN" altLang="en-US" sz="1300" b="1" dirty="0">
                <a:solidFill>
                  <a:srgbClr val="000066"/>
                </a:solidFill>
                <a:latin typeface="微软雅黑" panose="020B0503020204020204" pitchFamily="34" charset="-122"/>
                <a:ea typeface="微软雅黑" panose="020B0503020204020204" pitchFamily="34" charset="-122"/>
              </a:rPr>
              <a:t>∑</a:t>
            </a:r>
            <a:r>
              <a:rPr lang="en-US" altLang="zh-CN" sz="1300" b="1" dirty="0">
                <a:solidFill>
                  <a:srgbClr val="000066"/>
                </a:solidFill>
                <a:latin typeface="微软雅黑" panose="020B0503020204020204" pitchFamily="34" charset="-122"/>
                <a:ea typeface="微软雅黑" panose="020B0503020204020204" pitchFamily="34" charset="-122"/>
              </a:rPr>
              <a:t>|</a:t>
            </a:r>
            <a:r>
              <a:rPr lang="en-US" altLang="zh-CN" sz="1300" b="1" dirty="0" err="1">
                <a:solidFill>
                  <a:srgbClr val="000066"/>
                </a:solidFill>
                <a:latin typeface="微软雅黑" panose="020B0503020204020204" pitchFamily="34" charset="-122"/>
                <a:ea typeface="微软雅黑" panose="020B0503020204020204" pitchFamily="34" charset="-122"/>
              </a:rPr>
              <a:t>dy</a:t>
            </a:r>
            <a:r>
              <a:rPr lang="en-US" altLang="zh-CN" sz="1300" b="1" dirty="0">
                <a:solidFill>
                  <a:srgbClr val="000066"/>
                </a:solidFill>
                <a:latin typeface="微软雅黑" panose="020B0503020204020204" pitchFamily="34" charset="-122"/>
                <a:ea typeface="微软雅黑" panose="020B0503020204020204" pitchFamily="34" charset="-122"/>
              </a:rPr>
              <a:t>|</a:t>
            </a:r>
            <a:r>
              <a:rPr lang="zh-CN" altLang="en-US" sz="1300" b="1" dirty="0">
                <a:solidFill>
                  <a:srgbClr val="000066"/>
                </a:solidFill>
                <a:latin typeface="微软雅黑" panose="020B0503020204020204" pitchFamily="34" charset="-122"/>
                <a:ea typeface="微软雅黑" panose="020B0503020204020204" pitchFamily="34" charset="-122"/>
              </a:rPr>
              <a:t>（垂直方向绝对值）</a:t>
            </a:r>
            <a:endParaRPr lang="zh-CN" altLang="en-US" sz="1300" b="1" dirty="0">
              <a:solidFill>
                <a:srgbClr val="000066"/>
              </a:solidFill>
              <a:latin typeface="微软雅黑" panose="020B0503020204020204" pitchFamily="34" charset="-122"/>
              <a:ea typeface="微软雅黑" panose="020B0503020204020204" pitchFamily="34" charset="-122"/>
            </a:endParaRPr>
          </a:p>
        </p:txBody>
      </p:sp>
      <p:sp>
        <p:nvSpPr>
          <p:cNvPr id="2" name="标题 8193"/>
          <p:cNvSpPr txBox="1">
            <a:spLocks noChangeArrowheads="1"/>
          </p:cNvSpPr>
          <p:nvPr/>
        </p:nvSpPr>
        <p:spPr bwMode="auto">
          <a:xfrm>
            <a:off x="629842" y="86202"/>
            <a:ext cx="2448638" cy="422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l" rtl="0" eaLnBrk="0" fontAlgn="base" hangingPunct="0">
              <a:spcBef>
                <a:spcPct val="0"/>
              </a:spcBef>
              <a:spcAft>
                <a:spcPct val="0"/>
              </a:spcAft>
              <a:defRPr sz="2400" b="1" kern="1200">
                <a:solidFill>
                  <a:srgbClr val="0000FF"/>
                </a:solidFill>
                <a:latin typeface="+mj-lt"/>
                <a:ea typeface="+mj-ea"/>
                <a:cs typeface="+mj-cs"/>
              </a:defRPr>
            </a:lvl1pPr>
            <a:lvl2pPr algn="l" rtl="0" eaLnBrk="0" fontAlgn="base" hangingPunct="0">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2pPr>
            <a:lvl3pPr algn="l" rtl="0" eaLnBrk="0" fontAlgn="base" hangingPunct="0">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3pPr>
            <a:lvl4pPr algn="l" rtl="0" eaLnBrk="0" fontAlgn="base" hangingPunct="0">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4pPr>
            <a:lvl5pPr algn="l" rtl="0" eaLnBrk="0" fontAlgn="base" hangingPunct="0">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5pPr>
            <a:lvl6pPr marL="342900" algn="l" rtl="0" fontAlgn="base">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6pPr>
            <a:lvl7pPr marL="685800" algn="l" rtl="0" fontAlgn="base">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7pPr>
            <a:lvl8pPr marL="1028700" algn="l" rtl="0" fontAlgn="base">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8pPr>
            <a:lvl9pPr marL="1371600" algn="l" rtl="0" fontAlgn="base">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9pPr>
          </a:lstStyle>
          <a:p>
            <a:pPr eaLnBrk="1" hangingPunct="1"/>
            <a:r>
              <a:rPr lang="zh-CN" altLang="en-US" sz="1600" dirty="0">
                <a:solidFill>
                  <a:srgbClr val="000000"/>
                </a:solidFill>
                <a:latin typeface="微软雅黑" panose="020B0503020204020204" pitchFamily="34" charset="-122"/>
                <a:ea typeface="微软雅黑" panose="020B0503020204020204" pitchFamily="34" charset="-122"/>
                <a:cs typeface="+mn-cs"/>
              </a:rPr>
              <a:t>二、手工特征技术</a:t>
            </a:r>
            <a:endParaRPr lang="en-US" altLang="zh-CN" sz="1600" dirty="0">
              <a:solidFill>
                <a:srgbClr val="000000"/>
              </a:solidFill>
              <a:latin typeface="微软雅黑" panose="020B0503020204020204" pitchFamily="34" charset="-122"/>
              <a:ea typeface="微软雅黑" panose="020B0503020204020204" pitchFamily="34" charset="-122"/>
              <a:cs typeface="+mn-cs"/>
            </a:endParaRPr>
          </a:p>
        </p:txBody>
      </p:sp>
      <p:sp>
        <p:nvSpPr>
          <p:cNvPr id="3" name="文本框 2"/>
          <p:cNvSpPr txBox="1"/>
          <p:nvPr/>
        </p:nvSpPr>
        <p:spPr>
          <a:xfrm>
            <a:off x="5361708" y="162538"/>
            <a:ext cx="1201017" cy="338554"/>
          </a:xfrm>
          <a:prstGeom prst="rect">
            <a:avLst/>
          </a:prstGeom>
          <a:noFill/>
        </p:spPr>
        <p:txBody>
          <a:bodyPr wrap="square" rtlCol="0">
            <a:spAutoFit/>
          </a:bodyPr>
          <a:lstStyle/>
          <a:p>
            <a:pPr algn="ctr"/>
            <a:r>
              <a:rPr lang="en-US" altLang="zh-CN" sz="1600" b="1" dirty="0">
                <a:solidFill>
                  <a:prstClr val="white"/>
                </a:solidFill>
                <a:latin typeface="微软雅黑" panose="020B0503020204020204" pitchFamily="34" charset="-122"/>
                <a:ea typeface="微软雅黑" panose="020B0503020204020204" pitchFamily="34" charset="-122"/>
              </a:rPr>
              <a:t>SURF</a:t>
            </a:r>
            <a:r>
              <a:rPr lang="zh-CN" altLang="en-US" sz="1600" b="1" dirty="0">
                <a:solidFill>
                  <a:prstClr val="white"/>
                </a:solidFill>
                <a:latin typeface="微软雅黑" panose="020B0503020204020204" pitchFamily="34" charset="-122"/>
                <a:ea typeface="微软雅黑" panose="020B0503020204020204" pitchFamily="34" charset="-122"/>
              </a:rPr>
              <a:t>步骤</a:t>
            </a:r>
            <a:endParaRPr lang="zh-CN" altLang="en-US" sz="1600" b="1" dirty="0">
              <a:solidFill>
                <a:prstClr val="white"/>
              </a:solidFill>
              <a:latin typeface="微软雅黑" panose="020B0503020204020204" pitchFamily="34" charset="-122"/>
              <a:ea typeface="微软雅黑" panose="020B0503020204020204" pitchFamily="34" charset="-122"/>
            </a:endParaRPr>
          </a:p>
        </p:txBody>
      </p:sp>
      <p:sp>
        <p:nvSpPr>
          <p:cNvPr id="4" name="文本占位符 11266"/>
          <p:cNvSpPr txBox="1">
            <a:spLocks noChangeArrowheads="1"/>
          </p:cNvSpPr>
          <p:nvPr/>
        </p:nvSpPr>
        <p:spPr bwMode="auto">
          <a:xfrm>
            <a:off x="390525" y="501092"/>
            <a:ext cx="6172200" cy="528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257175" indent="-257175" algn="l" rtl="0" eaLnBrk="0" fontAlgn="base" hangingPunct="0">
              <a:spcBef>
                <a:spcPct val="20000"/>
              </a:spcBef>
              <a:spcAft>
                <a:spcPct val="0"/>
              </a:spcAft>
              <a:buClr>
                <a:srgbClr val="006600"/>
              </a:buClr>
              <a:buSzPct val="90000"/>
              <a:buFont typeface="Wingdings" panose="05000000000000000000" pitchFamily="2" charset="2"/>
              <a:buChar char="p"/>
              <a:defRPr sz="2100" kern="1200">
                <a:solidFill>
                  <a:srgbClr val="0066CC"/>
                </a:solidFill>
                <a:latin typeface="+mn-lt"/>
                <a:ea typeface="+mn-ea"/>
                <a:cs typeface="+mn-cs"/>
              </a:defRPr>
            </a:lvl1pPr>
            <a:lvl2pPr marL="557530" lvl="1" indent="-214630" algn="l" rtl="0" eaLnBrk="0" fontAlgn="base" hangingPunct="0">
              <a:spcBef>
                <a:spcPct val="20000"/>
              </a:spcBef>
              <a:spcAft>
                <a:spcPct val="0"/>
              </a:spcAft>
              <a:buClr>
                <a:srgbClr val="006600"/>
              </a:buClr>
              <a:buSzPct val="90000"/>
              <a:buFont typeface="Wingdings" panose="05000000000000000000" pitchFamily="2" charset="2"/>
              <a:buChar char="u"/>
              <a:defRPr sz="1800" kern="1200">
                <a:solidFill>
                  <a:srgbClr val="0033CC"/>
                </a:solidFill>
                <a:latin typeface="+mn-lt"/>
                <a:ea typeface="+mn-ea"/>
                <a:cs typeface="+mn-cs"/>
              </a:defRPr>
            </a:lvl2pPr>
            <a:lvl3pPr marL="857250" lvl="2" indent="-171450" algn="l" rtl="0" eaLnBrk="0" fontAlgn="base" hangingPunct="0">
              <a:spcBef>
                <a:spcPct val="20000"/>
              </a:spcBef>
              <a:spcAft>
                <a:spcPct val="0"/>
              </a:spcAft>
              <a:buClr>
                <a:srgbClr val="006600"/>
              </a:buClr>
              <a:buFont typeface="Wingdings" panose="05000000000000000000" pitchFamily="2" charset="2"/>
              <a:buChar char="l"/>
              <a:defRPr sz="1500" kern="1200">
                <a:solidFill>
                  <a:schemeClr val="tx1"/>
                </a:solidFill>
                <a:latin typeface="+mn-lt"/>
                <a:ea typeface="+mn-ea"/>
                <a:cs typeface="+mn-cs"/>
              </a:defRPr>
            </a:lvl3pPr>
            <a:lvl4pPr marL="1200150" lvl="3" indent="-171450" algn="l" rtl="0" eaLnBrk="0" fontAlgn="base" hangingPunct="0">
              <a:spcBef>
                <a:spcPct val="20000"/>
              </a:spcBef>
              <a:spcAft>
                <a:spcPct val="0"/>
              </a:spcAft>
              <a:buFont typeface="Wingdings" panose="05000000000000000000" pitchFamily="2" charset="2"/>
              <a:buChar char="l"/>
              <a:defRPr sz="1500" kern="1200">
                <a:solidFill>
                  <a:schemeClr val="tx1"/>
                </a:solidFill>
                <a:latin typeface="+mn-lt"/>
                <a:ea typeface="+mn-ea"/>
                <a:cs typeface="+mn-cs"/>
              </a:defRPr>
            </a:lvl4pPr>
            <a:lvl5pPr marL="1543050" lvl="4" indent="-171450" algn="l" rtl="0" eaLnBrk="0" fontAlgn="base" hangingPunct="0">
              <a:spcBef>
                <a:spcPct val="20000"/>
              </a:spcBef>
              <a:spcAft>
                <a:spcPct val="0"/>
              </a:spcAft>
              <a:buFont typeface="Wingdings" panose="05000000000000000000" pitchFamily="2" charset="2"/>
              <a:buChar char="ü"/>
              <a:defRPr sz="1500" kern="1200">
                <a:solidFill>
                  <a:schemeClr val="tx1"/>
                </a:solidFill>
                <a:latin typeface="+mn-lt"/>
                <a:ea typeface="+mn-ea"/>
                <a:cs typeface="+mn-cs"/>
              </a:defRPr>
            </a:lvl5pPr>
            <a:lvl6pPr marL="1885950" lvl="5" indent="-171450" algn="l" defTabSz="685800" eaLnBrk="1" fontAlgn="base" latinLnBrk="0" hangingPunct="1">
              <a:lnSpc>
                <a:spcPct val="100000"/>
              </a:lnSpc>
              <a:spcBef>
                <a:spcPct val="20000"/>
              </a:spcBef>
              <a:spcAft>
                <a:spcPct val="0"/>
              </a:spcAft>
              <a:buFont typeface="Wingdings" panose="05000000000000000000" pitchFamily="2" charset="2"/>
              <a:buChar char="ü"/>
              <a:defRPr sz="1500" u="none" kern="1200" baseline="0">
                <a:solidFill>
                  <a:schemeClr val="tx1"/>
                </a:solidFill>
                <a:latin typeface="+mn-lt"/>
                <a:ea typeface="+mn-ea"/>
                <a:cs typeface="+mn-cs"/>
              </a:defRPr>
            </a:lvl6pPr>
            <a:lvl7pPr marL="2228850" lvl="6" indent="-171450" algn="l" defTabSz="685800" eaLnBrk="1" fontAlgn="base" latinLnBrk="0" hangingPunct="1">
              <a:lnSpc>
                <a:spcPct val="100000"/>
              </a:lnSpc>
              <a:spcBef>
                <a:spcPct val="20000"/>
              </a:spcBef>
              <a:spcAft>
                <a:spcPct val="0"/>
              </a:spcAft>
              <a:buFont typeface="Wingdings" panose="05000000000000000000" pitchFamily="2" charset="2"/>
              <a:buChar char="ü"/>
              <a:defRPr sz="1500" u="none" kern="1200" baseline="0">
                <a:solidFill>
                  <a:schemeClr val="tx1"/>
                </a:solidFill>
                <a:latin typeface="+mn-lt"/>
                <a:ea typeface="+mn-ea"/>
                <a:cs typeface="+mn-cs"/>
              </a:defRPr>
            </a:lvl7pPr>
            <a:lvl8pPr marL="2571750" lvl="7" indent="-171450" algn="l" defTabSz="685800" eaLnBrk="1" fontAlgn="base" latinLnBrk="0" hangingPunct="1">
              <a:lnSpc>
                <a:spcPct val="100000"/>
              </a:lnSpc>
              <a:spcBef>
                <a:spcPct val="20000"/>
              </a:spcBef>
              <a:spcAft>
                <a:spcPct val="0"/>
              </a:spcAft>
              <a:buFont typeface="Wingdings" panose="05000000000000000000" pitchFamily="2" charset="2"/>
              <a:buChar char="ü"/>
              <a:defRPr sz="1500" u="none" kern="1200" baseline="0">
                <a:solidFill>
                  <a:schemeClr val="tx1"/>
                </a:solidFill>
                <a:latin typeface="+mn-lt"/>
                <a:ea typeface="+mn-ea"/>
                <a:cs typeface="+mn-cs"/>
              </a:defRPr>
            </a:lvl8pPr>
            <a:lvl9pPr marL="2914650" lvl="8" indent="-171450" algn="l" defTabSz="685800" eaLnBrk="1" fontAlgn="base" latinLnBrk="0" hangingPunct="1">
              <a:lnSpc>
                <a:spcPct val="100000"/>
              </a:lnSpc>
              <a:spcBef>
                <a:spcPct val="20000"/>
              </a:spcBef>
              <a:spcAft>
                <a:spcPct val="0"/>
              </a:spcAft>
              <a:buFont typeface="Wingdings" panose="05000000000000000000" pitchFamily="2" charset="2"/>
              <a:buChar char="ü"/>
              <a:defRPr sz="1500" u="none" kern="1200" baseline="0">
                <a:solidFill>
                  <a:schemeClr val="tx1"/>
                </a:solidFill>
                <a:latin typeface="+mn-lt"/>
                <a:ea typeface="+mn-ea"/>
                <a:cs typeface="+mn-cs"/>
              </a:defRPr>
            </a:lvl9pPr>
          </a:lstStyle>
          <a:p>
            <a:pPr marL="0" indent="0" eaLnBrk="1" hangingPunct="1">
              <a:lnSpc>
                <a:spcPct val="150000"/>
              </a:lnSpc>
              <a:buFont typeface="Wingdings" panose="05000000000000000000" pitchFamily="2" charset="2"/>
              <a:buNone/>
            </a:pPr>
            <a:r>
              <a:rPr lang="en-US" altLang="zh-CN" sz="1800" b="1" dirty="0">
                <a:solidFill>
                  <a:srgbClr val="000066"/>
                </a:solidFill>
                <a:latin typeface="微软雅黑" panose="020B0503020204020204" pitchFamily="34" charset="-122"/>
                <a:ea typeface="微软雅黑" panose="020B0503020204020204" pitchFamily="34" charset="-122"/>
              </a:rPr>
              <a:t>3</a:t>
            </a:r>
            <a:r>
              <a:rPr lang="zh-CN" altLang="en-US" sz="1800" b="1" dirty="0">
                <a:solidFill>
                  <a:srgbClr val="000066"/>
                </a:solidFill>
                <a:latin typeface="微软雅黑" panose="020B0503020204020204" pitchFamily="34" charset="-122"/>
                <a:ea typeface="微软雅黑" panose="020B0503020204020204" pitchFamily="34" charset="-122"/>
              </a:rPr>
              <a:t>、关键点描述符生成</a:t>
            </a:r>
            <a:endParaRPr lang="en-US" altLang="zh-CN" sz="1600" b="1" dirty="0">
              <a:solidFill>
                <a:srgbClr val="000066"/>
              </a:solidFill>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1"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93505" y="2918137"/>
            <a:ext cx="5470989" cy="1854573"/>
          </a:xfrm>
          <a:prstGeom prst="rect">
            <a:avLst/>
          </a:prstGeom>
        </p:spPr>
      </p:pic>
      <p:sp>
        <p:nvSpPr>
          <p:cNvPr id="8" name="文本框 7"/>
          <p:cNvSpPr txBox="1"/>
          <p:nvPr/>
        </p:nvSpPr>
        <p:spPr>
          <a:xfrm>
            <a:off x="3365336" y="2024501"/>
            <a:ext cx="2907479" cy="338554"/>
          </a:xfrm>
          <a:prstGeom prst="rect">
            <a:avLst/>
          </a:prstGeom>
          <a:noFill/>
        </p:spPr>
        <p:txBody>
          <a:bodyPr wrap="square">
            <a:spAutoFit/>
          </a:bodyPr>
          <a:lstStyle/>
          <a:p>
            <a:r>
              <a:rPr lang="en-US" altLang="zh-CN" sz="1600" b="1" dirty="0">
                <a:solidFill>
                  <a:srgbClr val="000066"/>
                </a:solidFill>
                <a:latin typeface="微软雅黑" panose="020B0503020204020204" pitchFamily="34" charset="-122"/>
                <a:ea typeface="微软雅黑" panose="020B0503020204020204" pitchFamily="34" charset="-122"/>
              </a:rPr>
              <a:t>16</a:t>
            </a:r>
            <a:r>
              <a:rPr lang="zh-CN" altLang="en-US" sz="1600" b="1" dirty="0">
                <a:solidFill>
                  <a:srgbClr val="000066"/>
                </a:solidFill>
                <a:latin typeface="微软雅黑" panose="020B0503020204020204" pitchFamily="34" charset="-122"/>
                <a:ea typeface="微软雅黑" panose="020B0503020204020204" pitchFamily="34" charset="-122"/>
              </a:rPr>
              <a:t>子区域</a:t>
            </a:r>
            <a:r>
              <a:rPr lang="en-US" altLang="zh-CN" sz="1600" b="1" dirty="0">
                <a:solidFill>
                  <a:srgbClr val="000066"/>
                </a:solidFill>
                <a:latin typeface="微软雅黑" panose="020B0503020204020204" pitchFamily="34" charset="-122"/>
                <a:ea typeface="微软雅黑" panose="020B0503020204020204" pitchFamily="34" charset="-122"/>
              </a:rPr>
              <a:t>×4</a:t>
            </a:r>
            <a:r>
              <a:rPr lang="zh-CN" altLang="en-US" sz="1600" b="1" dirty="0">
                <a:solidFill>
                  <a:srgbClr val="000066"/>
                </a:solidFill>
                <a:latin typeface="微软雅黑" panose="020B0503020204020204" pitchFamily="34" charset="-122"/>
                <a:ea typeface="微软雅黑" panose="020B0503020204020204" pitchFamily="34" charset="-122"/>
              </a:rPr>
              <a:t>维</a:t>
            </a:r>
            <a:r>
              <a:rPr lang="en-US" altLang="zh-CN" sz="1600" b="1" dirty="0">
                <a:solidFill>
                  <a:srgbClr val="000066"/>
                </a:solidFill>
                <a:latin typeface="微软雅黑" panose="020B0503020204020204" pitchFamily="34" charset="-122"/>
                <a:ea typeface="微软雅黑" panose="020B0503020204020204" pitchFamily="34" charset="-122"/>
              </a:rPr>
              <a:t>=64</a:t>
            </a:r>
            <a:r>
              <a:rPr lang="zh-CN" altLang="en-US" sz="1600" b="1" dirty="0">
                <a:solidFill>
                  <a:srgbClr val="000066"/>
                </a:solidFill>
                <a:latin typeface="微软雅黑" panose="020B0503020204020204" pitchFamily="34" charset="-122"/>
                <a:ea typeface="微软雅黑" panose="020B0503020204020204" pitchFamily="34" charset="-122"/>
              </a:rPr>
              <a:t>维描述符</a:t>
            </a:r>
            <a:endParaRPr lang="zh-CN" altLang="en-US" sz="1600" b="1" dirty="0">
              <a:solidFill>
                <a:srgbClr val="000066"/>
              </a:solidFill>
              <a:latin typeface="微软雅黑" panose="020B0503020204020204" pitchFamily="34" charset="-122"/>
              <a:ea typeface="微软雅黑" panose="020B0503020204020204" pitchFamily="34" charset="-122"/>
            </a:endParaRPr>
          </a:p>
        </p:txBody>
      </p:sp>
      <p:sp>
        <p:nvSpPr>
          <p:cNvPr id="14" name="灯片编号占位符 19"/>
          <p:cNvSpPr txBox="1"/>
          <p:nvPr/>
        </p:nvSpPr>
        <p:spPr>
          <a:xfrm>
            <a:off x="4843463" y="4767264"/>
            <a:ext cx="1543050" cy="273844"/>
          </a:xfrm>
          <a:prstGeom prst="rect">
            <a:avLst/>
          </a:prstGeom>
        </p:spPr>
        <p:txBody>
          <a:bodyPr vert="horz" lIns="91440" tIns="45720" rIns="91440" bIns="45720" rtlCol="0" anchor="ctr"/>
          <a:lstStyle>
            <a:defPPr>
              <a:defRPr lang="zh-CN"/>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8F63A3B-78C7-47BE-AE5E-E10140E04643}" type="slidenum">
              <a:rPr lang="en-US" sz="1200" smtClean="0">
                <a:solidFill>
                  <a:srgbClr val="000000"/>
                </a:solidFill>
                <a:latin typeface="Calibri" panose="020F0502020204030204"/>
              </a:rPr>
            </a:fld>
            <a:endParaRPr lang="en-US" sz="1200" dirty="0">
              <a:solidFill>
                <a:srgbClr val="000000"/>
              </a:solidFill>
              <a:latin typeface="Calibri" panose="020F0502020204030204"/>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8193"/>
          <p:cNvSpPr txBox="1">
            <a:spLocks noChangeArrowheads="1"/>
          </p:cNvSpPr>
          <p:nvPr/>
        </p:nvSpPr>
        <p:spPr bwMode="auto">
          <a:xfrm>
            <a:off x="629842" y="86202"/>
            <a:ext cx="2448638" cy="422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l" rtl="0" eaLnBrk="0" fontAlgn="base" hangingPunct="0">
              <a:spcBef>
                <a:spcPct val="0"/>
              </a:spcBef>
              <a:spcAft>
                <a:spcPct val="0"/>
              </a:spcAft>
              <a:defRPr sz="2400" b="1" kern="1200">
                <a:solidFill>
                  <a:srgbClr val="0000FF"/>
                </a:solidFill>
                <a:latin typeface="+mj-lt"/>
                <a:ea typeface="+mj-ea"/>
                <a:cs typeface="+mj-cs"/>
              </a:defRPr>
            </a:lvl1pPr>
            <a:lvl2pPr algn="l" rtl="0" eaLnBrk="0" fontAlgn="base" hangingPunct="0">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2pPr>
            <a:lvl3pPr algn="l" rtl="0" eaLnBrk="0" fontAlgn="base" hangingPunct="0">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3pPr>
            <a:lvl4pPr algn="l" rtl="0" eaLnBrk="0" fontAlgn="base" hangingPunct="0">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4pPr>
            <a:lvl5pPr algn="l" rtl="0" eaLnBrk="0" fontAlgn="base" hangingPunct="0">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5pPr>
            <a:lvl6pPr marL="342900" algn="l" rtl="0" fontAlgn="base">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6pPr>
            <a:lvl7pPr marL="685800" algn="l" rtl="0" fontAlgn="base">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7pPr>
            <a:lvl8pPr marL="1028700" algn="l" rtl="0" fontAlgn="base">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8pPr>
            <a:lvl9pPr marL="1371600" algn="l" rtl="0" fontAlgn="base">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9pPr>
          </a:lstStyle>
          <a:p>
            <a:pPr eaLnBrk="1" hangingPunct="1"/>
            <a:r>
              <a:rPr lang="zh-CN" altLang="en-US" sz="1600" dirty="0">
                <a:solidFill>
                  <a:srgbClr val="000000"/>
                </a:solidFill>
                <a:latin typeface="微软雅黑" panose="020B0503020204020204" pitchFamily="34" charset="-122"/>
                <a:ea typeface="微软雅黑" panose="020B0503020204020204" pitchFamily="34" charset="-122"/>
                <a:cs typeface="+mn-cs"/>
              </a:rPr>
              <a:t>二、手工特征技术</a:t>
            </a:r>
            <a:endParaRPr lang="en-US" altLang="zh-CN" sz="1600" dirty="0">
              <a:solidFill>
                <a:srgbClr val="000000"/>
              </a:solidFill>
              <a:latin typeface="微软雅黑" panose="020B0503020204020204" pitchFamily="34" charset="-122"/>
              <a:ea typeface="微软雅黑" panose="020B0503020204020204" pitchFamily="34" charset="-122"/>
              <a:cs typeface="+mn-cs"/>
            </a:endParaRPr>
          </a:p>
        </p:txBody>
      </p:sp>
      <p:sp>
        <p:nvSpPr>
          <p:cNvPr id="3" name="文本框 2"/>
          <p:cNvSpPr txBox="1"/>
          <p:nvPr/>
        </p:nvSpPr>
        <p:spPr>
          <a:xfrm>
            <a:off x="5361708" y="162538"/>
            <a:ext cx="1201017" cy="338554"/>
          </a:xfrm>
          <a:prstGeom prst="rect">
            <a:avLst/>
          </a:prstGeom>
          <a:noFill/>
        </p:spPr>
        <p:txBody>
          <a:bodyPr wrap="square" rtlCol="0">
            <a:spAutoFit/>
          </a:bodyPr>
          <a:lstStyle/>
          <a:p>
            <a:pPr algn="ctr"/>
            <a:r>
              <a:rPr lang="en-US" altLang="zh-CN" sz="1600" b="1" dirty="0">
                <a:solidFill>
                  <a:prstClr val="white"/>
                </a:solidFill>
                <a:latin typeface="微软雅黑" panose="020B0503020204020204" pitchFamily="34" charset="-122"/>
                <a:ea typeface="微软雅黑" panose="020B0503020204020204" pitchFamily="34" charset="-122"/>
              </a:rPr>
              <a:t>SURF</a:t>
            </a:r>
            <a:r>
              <a:rPr lang="zh-CN" altLang="en-US" sz="1600" b="1" dirty="0">
                <a:solidFill>
                  <a:prstClr val="white"/>
                </a:solidFill>
                <a:latin typeface="微软雅黑" panose="020B0503020204020204" pitchFamily="34" charset="-122"/>
                <a:ea typeface="微软雅黑" panose="020B0503020204020204" pitchFamily="34" charset="-122"/>
              </a:rPr>
              <a:t>步骤</a:t>
            </a:r>
            <a:endParaRPr lang="zh-CN" altLang="en-US" sz="1600" b="1" dirty="0">
              <a:solidFill>
                <a:prstClr val="white"/>
              </a:solidFill>
              <a:latin typeface="微软雅黑" panose="020B0503020204020204" pitchFamily="34" charset="-122"/>
              <a:ea typeface="微软雅黑" panose="020B0503020204020204" pitchFamily="34" charset="-122"/>
            </a:endParaRPr>
          </a:p>
        </p:txBody>
      </p:sp>
      <p:sp>
        <p:nvSpPr>
          <p:cNvPr id="4" name="文本占位符 11266"/>
          <p:cNvSpPr txBox="1">
            <a:spLocks noChangeArrowheads="1"/>
          </p:cNvSpPr>
          <p:nvPr/>
        </p:nvSpPr>
        <p:spPr bwMode="auto">
          <a:xfrm>
            <a:off x="390525" y="501092"/>
            <a:ext cx="6172200" cy="528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257175" indent="-257175" algn="l" rtl="0" eaLnBrk="0" fontAlgn="base" hangingPunct="0">
              <a:spcBef>
                <a:spcPct val="20000"/>
              </a:spcBef>
              <a:spcAft>
                <a:spcPct val="0"/>
              </a:spcAft>
              <a:buClr>
                <a:srgbClr val="006600"/>
              </a:buClr>
              <a:buSzPct val="90000"/>
              <a:buFont typeface="Wingdings" panose="05000000000000000000" pitchFamily="2" charset="2"/>
              <a:buChar char="p"/>
              <a:defRPr sz="2100" kern="1200">
                <a:solidFill>
                  <a:srgbClr val="0066CC"/>
                </a:solidFill>
                <a:latin typeface="+mn-lt"/>
                <a:ea typeface="+mn-ea"/>
                <a:cs typeface="+mn-cs"/>
              </a:defRPr>
            </a:lvl1pPr>
            <a:lvl2pPr marL="557530" lvl="1" indent="-214630" algn="l" rtl="0" eaLnBrk="0" fontAlgn="base" hangingPunct="0">
              <a:spcBef>
                <a:spcPct val="20000"/>
              </a:spcBef>
              <a:spcAft>
                <a:spcPct val="0"/>
              </a:spcAft>
              <a:buClr>
                <a:srgbClr val="006600"/>
              </a:buClr>
              <a:buSzPct val="90000"/>
              <a:buFont typeface="Wingdings" panose="05000000000000000000" pitchFamily="2" charset="2"/>
              <a:buChar char="u"/>
              <a:defRPr sz="1800" kern="1200">
                <a:solidFill>
                  <a:srgbClr val="0033CC"/>
                </a:solidFill>
                <a:latin typeface="+mn-lt"/>
                <a:ea typeface="+mn-ea"/>
                <a:cs typeface="+mn-cs"/>
              </a:defRPr>
            </a:lvl2pPr>
            <a:lvl3pPr marL="857250" lvl="2" indent="-171450" algn="l" rtl="0" eaLnBrk="0" fontAlgn="base" hangingPunct="0">
              <a:spcBef>
                <a:spcPct val="20000"/>
              </a:spcBef>
              <a:spcAft>
                <a:spcPct val="0"/>
              </a:spcAft>
              <a:buClr>
                <a:srgbClr val="006600"/>
              </a:buClr>
              <a:buFont typeface="Wingdings" panose="05000000000000000000" pitchFamily="2" charset="2"/>
              <a:buChar char="l"/>
              <a:defRPr sz="1500" kern="1200">
                <a:solidFill>
                  <a:schemeClr val="tx1"/>
                </a:solidFill>
                <a:latin typeface="+mn-lt"/>
                <a:ea typeface="+mn-ea"/>
                <a:cs typeface="+mn-cs"/>
              </a:defRPr>
            </a:lvl3pPr>
            <a:lvl4pPr marL="1200150" lvl="3" indent="-171450" algn="l" rtl="0" eaLnBrk="0" fontAlgn="base" hangingPunct="0">
              <a:spcBef>
                <a:spcPct val="20000"/>
              </a:spcBef>
              <a:spcAft>
                <a:spcPct val="0"/>
              </a:spcAft>
              <a:buFont typeface="Wingdings" panose="05000000000000000000" pitchFamily="2" charset="2"/>
              <a:buChar char="l"/>
              <a:defRPr sz="1500" kern="1200">
                <a:solidFill>
                  <a:schemeClr val="tx1"/>
                </a:solidFill>
                <a:latin typeface="+mn-lt"/>
                <a:ea typeface="+mn-ea"/>
                <a:cs typeface="+mn-cs"/>
              </a:defRPr>
            </a:lvl4pPr>
            <a:lvl5pPr marL="1543050" lvl="4" indent="-171450" algn="l" rtl="0" eaLnBrk="0" fontAlgn="base" hangingPunct="0">
              <a:spcBef>
                <a:spcPct val="20000"/>
              </a:spcBef>
              <a:spcAft>
                <a:spcPct val="0"/>
              </a:spcAft>
              <a:buFont typeface="Wingdings" panose="05000000000000000000" pitchFamily="2" charset="2"/>
              <a:buChar char="ü"/>
              <a:defRPr sz="1500" kern="1200">
                <a:solidFill>
                  <a:schemeClr val="tx1"/>
                </a:solidFill>
                <a:latin typeface="+mn-lt"/>
                <a:ea typeface="+mn-ea"/>
                <a:cs typeface="+mn-cs"/>
              </a:defRPr>
            </a:lvl5pPr>
            <a:lvl6pPr marL="1885950" lvl="5" indent="-171450" algn="l" defTabSz="685800" eaLnBrk="1" fontAlgn="base" latinLnBrk="0" hangingPunct="1">
              <a:lnSpc>
                <a:spcPct val="100000"/>
              </a:lnSpc>
              <a:spcBef>
                <a:spcPct val="20000"/>
              </a:spcBef>
              <a:spcAft>
                <a:spcPct val="0"/>
              </a:spcAft>
              <a:buFont typeface="Wingdings" panose="05000000000000000000" pitchFamily="2" charset="2"/>
              <a:buChar char="ü"/>
              <a:defRPr sz="1500" u="none" kern="1200" baseline="0">
                <a:solidFill>
                  <a:schemeClr val="tx1"/>
                </a:solidFill>
                <a:latin typeface="+mn-lt"/>
                <a:ea typeface="+mn-ea"/>
                <a:cs typeface="+mn-cs"/>
              </a:defRPr>
            </a:lvl6pPr>
            <a:lvl7pPr marL="2228850" lvl="6" indent="-171450" algn="l" defTabSz="685800" eaLnBrk="1" fontAlgn="base" latinLnBrk="0" hangingPunct="1">
              <a:lnSpc>
                <a:spcPct val="100000"/>
              </a:lnSpc>
              <a:spcBef>
                <a:spcPct val="20000"/>
              </a:spcBef>
              <a:spcAft>
                <a:spcPct val="0"/>
              </a:spcAft>
              <a:buFont typeface="Wingdings" panose="05000000000000000000" pitchFamily="2" charset="2"/>
              <a:buChar char="ü"/>
              <a:defRPr sz="1500" u="none" kern="1200" baseline="0">
                <a:solidFill>
                  <a:schemeClr val="tx1"/>
                </a:solidFill>
                <a:latin typeface="+mn-lt"/>
                <a:ea typeface="+mn-ea"/>
                <a:cs typeface="+mn-cs"/>
              </a:defRPr>
            </a:lvl7pPr>
            <a:lvl8pPr marL="2571750" lvl="7" indent="-171450" algn="l" defTabSz="685800" eaLnBrk="1" fontAlgn="base" latinLnBrk="0" hangingPunct="1">
              <a:lnSpc>
                <a:spcPct val="100000"/>
              </a:lnSpc>
              <a:spcBef>
                <a:spcPct val="20000"/>
              </a:spcBef>
              <a:spcAft>
                <a:spcPct val="0"/>
              </a:spcAft>
              <a:buFont typeface="Wingdings" panose="05000000000000000000" pitchFamily="2" charset="2"/>
              <a:buChar char="ü"/>
              <a:defRPr sz="1500" u="none" kern="1200" baseline="0">
                <a:solidFill>
                  <a:schemeClr val="tx1"/>
                </a:solidFill>
                <a:latin typeface="+mn-lt"/>
                <a:ea typeface="+mn-ea"/>
                <a:cs typeface="+mn-cs"/>
              </a:defRPr>
            </a:lvl8pPr>
            <a:lvl9pPr marL="2914650" lvl="8" indent="-171450" algn="l" defTabSz="685800" eaLnBrk="1" fontAlgn="base" latinLnBrk="0" hangingPunct="1">
              <a:lnSpc>
                <a:spcPct val="100000"/>
              </a:lnSpc>
              <a:spcBef>
                <a:spcPct val="20000"/>
              </a:spcBef>
              <a:spcAft>
                <a:spcPct val="0"/>
              </a:spcAft>
              <a:buFont typeface="Wingdings" panose="05000000000000000000" pitchFamily="2" charset="2"/>
              <a:buChar char="ü"/>
              <a:defRPr sz="1500" u="none" kern="1200" baseline="0">
                <a:solidFill>
                  <a:schemeClr val="tx1"/>
                </a:solidFill>
                <a:latin typeface="+mn-lt"/>
                <a:ea typeface="+mn-ea"/>
                <a:cs typeface="+mn-cs"/>
              </a:defRPr>
            </a:lvl9pPr>
          </a:lstStyle>
          <a:p>
            <a:pPr marL="0" indent="0" eaLnBrk="1" hangingPunct="1">
              <a:lnSpc>
                <a:spcPct val="150000"/>
              </a:lnSpc>
              <a:buFont typeface="Wingdings" panose="05000000000000000000" pitchFamily="2" charset="2"/>
              <a:buNone/>
            </a:pPr>
            <a:r>
              <a:rPr lang="zh-CN" altLang="en-US" sz="1800" b="1" dirty="0">
                <a:solidFill>
                  <a:srgbClr val="000066"/>
                </a:solidFill>
                <a:latin typeface="微软雅黑" panose="020B0503020204020204" pitchFamily="34" charset="-122"/>
                <a:ea typeface="微软雅黑" panose="020B0503020204020204" pitchFamily="34" charset="-122"/>
              </a:rPr>
              <a:t>特征点匹配示例</a:t>
            </a:r>
            <a:endParaRPr lang="en-US" altLang="zh-CN" sz="1600" b="1" dirty="0">
              <a:solidFill>
                <a:srgbClr val="000066"/>
              </a:solidFill>
              <a:latin typeface="微软雅黑" panose="020B0503020204020204" pitchFamily="34" charset="-122"/>
              <a:ea typeface="微软雅黑" panose="020B0503020204020204" pitchFamily="34" charset="-122"/>
            </a:endParaRPr>
          </a:p>
        </p:txBody>
      </p:sp>
      <p:pic>
        <p:nvPicPr>
          <p:cNvPr id="11" name="图片 10"/>
          <p:cNvPicPr>
            <a:picLocks noChangeAspect="1"/>
          </p:cNvPicPr>
          <p:nvPr/>
        </p:nvPicPr>
        <p:blipFill>
          <a:blip r:embed="rId1">
            <a:clrChange>
              <a:clrFrom>
                <a:srgbClr val="FFFFFF"/>
              </a:clrFrom>
              <a:clrTo>
                <a:srgbClr val="FFFFFF">
                  <a:alpha val="0"/>
                </a:srgbClr>
              </a:clrTo>
            </a:clrChange>
            <a:extLst>
              <a:ext uri="{28A0092B-C50C-407E-A947-70E740481C1C}">
                <a14:useLocalDpi xmlns:a14="http://schemas.microsoft.com/office/drawing/2010/main" val="0"/>
              </a:ext>
            </a:extLst>
          </a:blip>
          <a:srcRect l="12959" r="15131"/>
          <a:stretch>
            <a:fillRect/>
          </a:stretch>
        </p:blipFill>
        <p:spPr>
          <a:xfrm>
            <a:off x="709721" y="1266039"/>
            <a:ext cx="5438557" cy="2766567"/>
          </a:xfrm>
          <a:prstGeom prst="rect">
            <a:avLst/>
          </a:prstGeom>
        </p:spPr>
      </p:pic>
      <p:sp>
        <p:nvSpPr>
          <p:cNvPr id="13" name="灯片编号占位符 19"/>
          <p:cNvSpPr txBox="1"/>
          <p:nvPr/>
        </p:nvSpPr>
        <p:spPr>
          <a:xfrm>
            <a:off x="4843463" y="4767264"/>
            <a:ext cx="1543050" cy="273844"/>
          </a:xfrm>
          <a:prstGeom prst="rect">
            <a:avLst/>
          </a:prstGeom>
        </p:spPr>
        <p:txBody>
          <a:bodyPr vert="horz" lIns="91440" tIns="45720" rIns="91440" bIns="45720" rtlCol="0" anchor="ctr"/>
          <a:lstStyle>
            <a:defPPr>
              <a:defRPr lang="zh-CN"/>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8F63A3B-78C7-47BE-AE5E-E10140E04643}" type="slidenum">
              <a:rPr lang="en-US" sz="1200" smtClean="0">
                <a:solidFill>
                  <a:srgbClr val="000000"/>
                </a:solidFill>
                <a:latin typeface="Calibri" panose="020F0502020204030204"/>
              </a:rPr>
            </a:fld>
            <a:endParaRPr lang="en-US" sz="1200" dirty="0">
              <a:solidFill>
                <a:srgbClr val="000000"/>
              </a:solidFill>
              <a:latin typeface="Calibri" panose="020F0502020204030204"/>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8193"/>
          <p:cNvSpPr txBox="1">
            <a:spLocks noChangeArrowheads="1"/>
          </p:cNvSpPr>
          <p:nvPr/>
        </p:nvSpPr>
        <p:spPr bwMode="auto">
          <a:xfrm>
            <a:off x="629842" y="86202"/>
            <a:ext cx="2448638" cy="422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l" rtl="0" eaLnBrk="0" fontAlgn="base" hangingPunct="0">
              <a:spcBef>
                <a:spcPct val="0"/>
              </a:spcBef>
              <a:spcAft>
                <a:spcPct val="0"/>
              </a:spcAft>
              <a:defRPr sz="2400" b="1" kern="1200">
                <a:solidFill>
                  <a:srgbClr val="0000FF"/>
                </a:solidFill>
                <a:latin typeface="+mj-lt"/>
                <a:ea typeface="+mj-ea"/>
                <a:cs typeface="+mj-cs"/>
              </a:defRPr>
            </a:lvl1pPr>
            <a:lvl2pPr algn="l" rtl="0" eaLnBrk="0" fontAlgn="base" hangingPunct="0">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2pPr>
            <a:lvl3pPr algn="l" rtl="0" eaLnBrk="0" fontAlgn="base" hangingPunct="0">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3pPr>
            <a:lvl4pPr algn="l" rtl="0" eaLnBrk="0" fontAlgn="base" hangingPunct="0">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4pPr>
            <a:lvl5pPr algn="l" rtl="0" eaLnBrk="0" fontAlgn="base" hangingPunct="0">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5pPr>
            <a:lvl6pPr marL="342900" algn="l" rtl="0" fontAlgn="base">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6pPr>
            <a:lvl7pPr marL="685800" algn="l" rtl="0" fontAlgn="base">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7pPr>
            <a:lvl8pPr marL="1028700" algn="l" rtl="0" fontAlgn="base">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8pPr>
            <a:lvl9pPr marL="1371600" algn="l" rtl="0" fontAlgn="base">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9pPr>
          </a:lstStyle>
          <a:p>
            <a:pPr eaLnBrk="1" hangingPunct="1"/>
            <a:r>
              <a:rPr lang="zh-CN" altLang="en-US" sz="1600" dirty="0">
                <a:solidFill>
                  <a:srgbClr val="000000"/>
                </a:solidFill>
                <a:latin typeface="微软雅黑" panose="020B0503020204020204" pitchFamily="34" charset="-122"/>
                <a:ea typeface="微软雅黑" panose="020B0503020204020204" pitchFamily="34" charset="-122"/>
                <a:cs typeface="+mn-cs"/>
              </a:rPr>
              <a:t>二、手工特征技术</a:t>
            </a:r>
            <a:endParaRPr lang="en-US" altLang="zh-CN" sz="1600" dirty="0">
              <a:solidFill>
                <a:srgbClr val="000000"/>
              </a:solidFill>
              <a:latin typeface="微软雅黑" panose="020B0503020204020204" pitchFamily="34" charset="-122"/>
              <a:ea typeface="微软雅黑" panose="020B0503020204020204" pitchFamily="34" charset="-122"/>
              <a:cs typeface="+mn-cs"/>
            </a:endParaRPr>
          </a:p>
        </p:txBody>
      </p:sp>
      <p:sp>
        <p:nvSpPr>
          <p:cNvPr id="3" name="文本框 2"/>
          <p:cNvSpPr txBox="1"/>
          <p:nvPr/>
        </p:nvSpPr>
        <p:spPr>
          <a:xfrm>
            <a:off x="5361708" y="162538"/>
            <a:ext cx="1201017" cy="338554"/>
          </a:xfrm>
          <a:prstGeom prst="rect">
            <a:avLst/>
          </a:prstGeom>
          <a:noFill/>
        </p:spPr>
        <p:txBody>
          <a:bodyPr wrap="square" rtlCol="0">
            <a:spAutoFit/>
          </a:bodyPr>
          <a:lstStyle/>
          <a:p>
            <a:pPr algn="ctr"/>
            <a:r>
              <a:rPr lang="zh-CN" altLang="en-US" sz="1600" b="1" dirty="0">
                <a:solidFill>
                  <a:prstClr val="white"/>
                </a:solidFill>
                <a:latin typeface="微软雅黑" panose="020B0503020204020204" pitchFamily="34" charset="-122"/>
                <a:ea typeface="微软雅黑" panose="020B0503020204020204" pitchFamily="34" charset="-122"/>
              </a:rPr>
              <a:t>局限性</a:t>
            </a:r>
            <a:endParaRPr lang="zh-CN" altLang="en-US" sz="1600" b="1" dirty="0">
              <a:solidFill>
                <a:prstClr val="white"/>
              </a:solidFill>
              <a:latin typeface="微软雅黑" panose="020B0503020204020204" pitchFamily="34" charset="-122"/>
              <a:ea typeface="微软雅黑" panose="020B0503020204020204" pitchFamily="34" charset="-122"/>
            </a:endParaRPr>
          </a:p>
        </p:txBody>
      </p:sp>
      <p:sp>
        <p:nvSpPr>
          <p:cNvPr id="4" name="文本占位符 11266"/>
          <p:cNvSpPr txBox="1">
            <a:spLocks noChangeArrowheads="1"/>
          </p:cNvSpPr>
          <p:nvPr/>
        </p:nvSpPr>
        <p:spPr bwMode="auto">
          <a:xfrm>
            <a:off x="390525" y="501092"/>
            <a:ext cx="6172200" cy="528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257175" indent="-257175" algn="l" rtl="0" eaLnBrk="0" fontAlgn="base" hangingPunct="0">
              <a:spcBef>
                <a:spcPct val="20000"/>
              </a:spcBef>
              <a:spcAft>
                <a:spcPct val="0"/>
              </a:spcAft>
              <a:buClr>
                <a:srgbClr val="006600"/>
              </a:buClr>
              <a:buSzPct val="90000"/>
              <a:buFont typeface="Wingdings" panose="05000000000000000000" pitchFamily="2" charset="2"/>
              <a:buChar char="p"/>
              <a:defRPr sz="2100" kern="1200">
                <a:solidFill>
                  <a:srgbClr val="0066CC"/>
                </a:solidFill>
                <a:latin typeface="+mn-lt"/>
                <a:ea typeface="+mn-ea"/>
                <a:cs typeface="+mn-cs"/>
              </a:defRPr>
            </a:lvl1pPr>
            <a:lvl2pPr marL="557530" lvl="1" indent="-214630" algn="l" rtl="0" eaLnBrk="0" fontAlgn="base" hangingPunct="0">
              <a:spcBef>
                <a:spcPct val="20000"/>
              </a:spcBef>
              <a:spcAft>
                <a:spcPct val="0"/>
              </a:spcAft>
              <a:buClr>
                <a:srgbClr val="006600"/>
              </a:buClr>
              <a:buSzPct val="90000"/>
              <a:buFont typeface="Wingdings" panose="05000000000000000000" pitchFamily="2" charset="2"/>
              <a:buChar char="u"/>
              <a:defRPr sz="1800" kern="1200">
                <a:solidFill>
                  <a:srgbClr val="0033CC"/>
                </a:solidFill>
                <a:latin typeface="+mn-lt"/>
                <a:ea typeface="+mn-ea"/>
                <a:cs typeface="+mn-cs"/>
              </a:defRPr>
            </a:lvl2pPr>
            <a:lvl3pPr marL="857250" lvl="2" indent="-171450" algn="l" rtl="0" eaLnBrk="0" fontAlgn="base" hangingPunct="0">
              <a:spcBef>
                <a:spcPct val="20000"/>
              </a:spcBef>
              <a:spcAft>
                <a:spcPct val="0"/>
              </a:spcAft>
              <a:buClr>
                <a:srgbClr val="006600"/>
              </a:buClr>
              <a:buFont typeface="Wingdings" panose="05000000000000000000" pitchFamily="2" charset="2"/>
              <a:buChar char="l"/>
              <a:defRPr sz="1500" kern="1200">
                <a:solidFill>
                  <a:schemeClr val="tx1"/>
                </a:solidFill>
                <a:latin typeface="+mn-lt"/>
                <a:ea typeface="+mn-ea"/>
                <a:cs typeface="+mn-cs"/>
              </a:defRPr>
            </a:lvl3pPr>
            <a:lvl4pPr marL="1200150" lvl="3" indent="-171450" algn="l" rtl="0" eaLnBrk="0" fontAlgn="base" hangingPunct="0">
              <a:spcBef>
                <a:spcPct val="20000"/>
              </a:spcBef>
              <a:spcAft>
                <a:spcPct val="0"/>
              </a:spcAft>
              <a:buFont typeface="Wingdings" panose="05000000000000000000" pitchFamily="2" charset="2"/>
              <a:buChar char="l"/>
              <a:defRPr sz="1500" kern="1200">
                <a:solidFill>
                  <a:schemeClr val="tx1"/>
                </a:solidFill>
                <a:latin typeface="+mn-lt"/>
                <a:ea typeface="+mn-ea"/>
                <a:cs typeface="+mn-cs"/>
              </a:defRPr>
            </a:lvl4pPr>
            <a:lvl5pPr marL="1543050" lvl="4" indent="-171450" algn="l" rtl="0" eaLnBrk="0" fontAlgn="base" hangingPunct="0">
              <a:spcBef>
                <a:spcPct val="20000"/>
              </a:spcBef>
              <a:spcAft>
                <a:spcPct val="0"/>
              </a:spcAft>
              <a:buFont typeface="Wingdings" panose="05000000000000000000" pitchFamily="2" charset="2"/>
              <a:buChar char="ü"/>
              <a:defRPr sz="1500" kern="1200">
                <a:solidFill>
                  <a:schemeClr val="tx1"/>
                </a:solidFill>
                <a:latin typeface="+mn-lt"/>
                <a:ea typeface="+mn-ea"/>
                <a:cs typeface="+mn-cs"/>
              </a:defRPr>
            </a:lvl5pPr>
            <a:lvl6pPr marL="1885950" lvl="5" indent="-171450" algn="l" defTabSz="685800" eaLnBrk="1" fontAlgn="base" latinLnBrk="0" hangingPunct="1">
              <a:lnSpc>
                <a:spcPct val="100000"/>
              </a:lnSpc>
              <a:spcBef>
                <a:spcPct val="20000"/>
              </a:spcBef>
              <a:spcAft>
                <a:spcPct val="0"/>
              </a:spcAft>
              <a:buFont typeface="Wingdings" panose="05000000000000000000" pitchFamily="2" charset="2"/>
              <a:buChar char="ü"/>
              <a:defRPr sz="1500" u="none" kern="1200" baseline="0">
                <a:solidFill>
                  <a:schemeClr val="tx1"/>
                </a:solidFill>
                <a:latin typeface="+mn-lt"/>
                <a:ea typeface="+mn-ea"/>
                <a:cs typeface="+mn-cs"/>
              </a:defRPr>
            </a:lvl6pPr>
            <a:lvl7pPr marL="2228850" lvl="6" indent="-171450" algn="l" defTabSz="685800" eaLnBrk="1" fontAlgn="base" latinLnBrk="0" hangingPunct="1">
              <a:lnSpc>
                <a:spcPct val="100000"/>
              </a:lnSpc>
              <a:spcBef>
                <a:spcPct val="20000"/>
              </a:spcBef>
              <a:spcAft>
                <a:spcPct val="0"/>
              </a:spcAft>
              <a:buFont typeface="Wingdings" panose="05000000000000000000" pitchFamily="2" charset="2"/>
              <a:buChar char="ü"/>
              <a:defRPr sz="1500" u="none" kern="1200" baseline="0">
                <a:solidFill>
                  <a:schemeClr val="tx1"/>
                </a:solidFill>
                <a:latin typeface="+mn-lt"/>
                <a:ea typeface="+mn-ea"/>
                <a:cs typeface="+mn-cs"/>
              </a:defRPr>
            </a:lvl7pPr>
            <a:lvl8pPr marL="2571750" lvl="7" indent="-171450" algn="l" defTabSz="685800" eaLnBrk="1" fontAlgn="base" latinLnBrk="0" hangingPunct="1">
              <a:lnSpc>
                <a:spcPct val="100000"/>
              </a:lnSpc>
              <a:spcBef>
                <a:spcPct val="20000"/>
              </a:spcBef>
              <a:spcAft>
                <a:spcPct val="0"/>
              </a:spcAft>
              <a:buFont typeface="Wingdings" panose="05000000000000000000" pitchFamily="2" charset="2"/>
              <a:buChar char="ü"/>
              <a:defRPr sz="1500" u="none" kern="1200" baseline="0">
                <a:solidFill>
                  <a:schemeClr val="tx1"/>
                </a:solidFill>
                <a:latin typeface="+mn-lt"/>
                <a:ea typeface="+mn-ea"/>
                <a:cs typeface="+mn-cs"/>
              </a:defRPr>
            </a:lvl8pPr>
            <a:lvl9pPr marL="2914650" lvl="8" indent="-171450" algn="l" defTabSz="685800" eaLnBrk="1" fontAlgn="base" latinLnBrk="0" hangingPunct="1">
              <a:lnSpc>
                <a:spcPct val="100000"/>
              </a:lnSpc>
              <a:spcBef>
                <a:spcPct val="20000"/>
              </a:spcBef>
              <a:spcAft>
                <a:spcPct val="0"/>
              </a:spcAft>
              <a:buFont typeface="Wingdings" panose="05000000000000000000" pitchFamily="2" charset="2"/>
              <a:buChar char="ü"/>
              <a:defRPr sz="1500" u="none" kern="1200" baseline="0">
                <a:solidFill>
                  <a:schemeClr val="tx1"/>
                </a:solidFill>
                <a:latin typeface="+mn-lt"/>
                <a:ea typeface="+mn-ea"/>
                <a:cs typeface="+mn-cs"/>
              </a:defRPr>
            </a:lvl9pPr>
          </a:lstStyle>
          <a:p>
            <a:pPr marL="0" indent="0" eaLnBrk="1" hangingPunct="1">
              <a:lnSpc>
                <a:spcPct val="150000"/>
              </a:lnSpc>
              <a:buFont typeface="Wingdings" panose="05000000000000000000" pitchFamily="2" charset="2"/>
              <a:buNone/>
            </a:pPr>
            <a:r>
              <a:rPr lang="zh-CN" altLang="en-US" sz="1800" b="1" dirty="0">
                <a:solidFill>
                  <a:srgbClr val="000066"/>
                </a:solidFill>
                <a:latin typeface="微软雅黑" panose="020B0503020204020204" pitchFamily="34" charset="-122"/>
                <a:ea typeface="微软雅黑" panose="020B0503020204020204" pitchFamily="34" charset="-122"/>
              </a:rPr>
              <a:t>手工特征的局限性</a:t>
            </a:r>
            <a:endParaRPr lang="en-US" altLang="zh-CN" sz="1600" b="1" dirty="0">
              <a:solidFill>
                <a:srgbClr val="000066"/>
              </a:solidFill>
              <a:latin typeface="微软雅黑" panose="020B0503020204020204" pitchFamily="34" charset="-122"/>
              <a:ea typeface="微软雅黑" panose="020B0503020204020204" pitchFamily="34" charset="-122"/>
            </a:endParaRPr>
          </a:p>
        </p:txBody>
      </p:sp>
      <p:graphicFrame>
        <p:nvGraphicFramePr>
          <p:cNvPr id="6" name="表格 5"/>
          <p:cNvGraphicFramePr>
            <a:graphicFrameLocks noGrp="1"/>
          </p:cNvGraphicFramePr>
          <p:nvPr/>
        </p:nvGraphicFramePr>
        <p:xfrm>
          <a:off x="465742" y="1154886"/>
          <a:ext cx="5873413" cy="3105563"/>
        </p:xfrm>
        <a:graphic>
          <a:graphicData uri="http://schemas.openxmlformats.org/drawingml/2006/table">
            <a:tbl>
              <a:tblPr firstRow="1" bandRow="1">
                <a:effectLst>
                  <a:outerShdw blurRad="50800" dist="50800" dir="5400000" algn="ctr" rotWithShape="0">
                    <a:schemeClr val="accent2">
                      <a:alpha val="0"/>
                    </a:schemeClr>
                  </a:outerShdw>
                </a:effectLst>
                <a:tableStyleId>{00A15C55-8517-42AA-B614-E9B94910E393}</a:tableStyleId>
              </a:tblPr>
              <a:tblGrid>
                <a:gridCol w="1481211"/>
                <a:gridCol w="4392202"/>
              </a:tblGrid>
              <a:tr h="414839">
                <a:tc>
                  <a:txBody>
                    <a:bodyPr/>
                    <a:lstStyle/>
                    <a:p>
                      <a:pPr marL="0" indent="0" algn="ctr" defTabSz="685800" eaLnBrk="1" fontAlgn="base" latinLnBrk="0" hangingPunct="1">
                        <a:lnSpc>
                          <a:spcPts val="1650"/>
                        </a:lnSpc>
                        <a:spcBef>
                          <a:spcPct val="0"/>
                        </a:spcBef>
                        <a:spcAft>
                          <a:spcPct val="0"/>
                        </a:spcAft>
                        <a:buFont typeface="Arial" panose="020B0604020202020204" pitchFamily="34" charset="0"/>
                        <a:buNone/>
                      </a:pPr>
                      <a:r>
                        <a:rPr lang="zh-CN" altLang="en-US" sz="1200" b="1" u="none" kern="1200" baseline="0" dirty="0">
                          <a:solidFill>
                            <a:srgbClr val="000066"/>
                          </a:solidFill>
                          <a:latin typeface="微软雅黑" panose="020B0503020204020204" pitchFamily="34" charset="-122"/>
                          <a:ea typeface="微软雅黑" panose="020B0503020204020204" pitchFamily="34" charset="-122"/>
                          <a:cs typeface="+mn-cs"/>
                        </a:rPr>
                        <a:t>局限性</a:t>
                      </a:r>
                      <a:endParaRPr lang="zh-CN" altLang="en-US" sz="1200" b="1" u="none" kern="1200" baseline="0" dirty="0">
                        <a:solidFill>
                          <a:srgbClr val="000066"/>
                        </a:solidFill>
                        <a:latin typeface="微软雅黑" panose="020B0503020204020204" pitchFamily="34" charset="-122"/>
                        <a:ea typeface="微软雅黑" panose="020B0503020204020204" pitchFamily="34" charset="-122"/>
                        <a:cs typeface="+mn-cs"/>
                      </a:endParaRPr>
                    </a:p>
                  </a:txBody>
                  <a:tcPr marL="76200" marR="762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alpha val="0"/>
                      </a:schemeClr>
                    </a:solidFill>
                  </a:tcPr>
                </a:tc>
                <a:tc>
                  <a:txBody>
                    <a:bodyPr/>
                    <a:lstStyle/>
                    <a:p>
                      <a:pPr marL="0" indent="0" algn="ctr" defTabSz="685800" eaLnBrk="1" fontAlgn="base" latinLnBrk="0" hangingPunct="1">
                        <a:lnSpc>
                          <a:spcPts val="1650"/>
                        </a:lnSpc>
                        <a:spcBef>
                          <a:spcPct val="0"/>
                        </a:spcBef>
                        <a:spcAft>
                          <a:spcPct val="0"/>
                        </a:spcAft>
                        <a:buFont typeface="Arial" panose="020B0604020202020204" pitchFamily="34" charset="0"/>
                        <a:buNone/>
                      </a:pPr>
                      <a:r>
                        <a:rPr lang="zh-CN" altLang="en-US" sz="1200" b="1" u="none" kern="1200" baseline="0" dirty="0">
                          <a:solidFill>
                            <a:srgbClr val="000066"/>
                          </a:solidFill>
                          <a:latin typeface="微软雅黑" panose="020B0503020204020204" pitchFamily="34" charset="-122"/>
                          <a:ea typeface="微软雅黑" panose="020B0503020204020204" pitchFamily="34" charset="-122"/>
                          <a:cs typeface="+mn-cs"/>
                        </a:rPr>
                        <a:t>具体表现</a:t>
                      </a:r>
                      <a:endParaRPr lang="zh-CN" altLang="en-US" sz="1200" b="1" u="none" kern="1200" baseline="0" dirty="0">
                        <a:solidFill>
                          <a:srgbClr val="000066"/>
                        </a:solidFill>
                        <a:latin typeface="微软雅黑" panose="020B0503020204020204" pitchFamily="34" charset="-122"/>
                        <a:ea typeface="微软雅黑" panose="020B0503020204020204" pitchFamily="34" charset="-122"/>
                        <a:cs typeface="+mn-cs"/>
                      </a:endParaRPr>
                    </a:p>
                  </a:txBody>
                  <a:tcPr marL="76200" marR="762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alpha val="0"/>
                      </a:schemeClr>
                    </a:solidFill>
                  </a:tcPr>
                </a:tc>
              </a:tr>
              <a:tr h="414839">
                <a:tc>
                  <a:txBody>
                    <a:bodyPr/>
                    <a:lstStyle/>
                    <a:p>
                      <a:pPr marL="0" indent="0" algn="ctr" defTabSz="685800" eaLnBrk="1" fontAlgn="base" latinLnBrk="0" hangingPunct="1">
                        <a:lnSpc>
                          <a:spcPts val="1650"/>
                        </a:lnSpc>
                        <a:spcBef>
                          <a:spcPct val="0"/>
                        </a:spcBef>
                        <a:spcAft>
                          <a:spcPct val="0"/>
                        </a:spcAft>
                        <a:buFont typeface="Arial" panose="020B0604020202020204" pitchFamily="34" charset="0"/>
                        <a:buNone/>
                      </a:pPr>
                      <a:r>
                        <a:rPr lang="zh-CN" altLang="en-US" sz="1200" b="1" u="none" kern="1200" baseline="0" dirty="0">
                          <a:solidFill>
                            <a:srgbClr val="000066"/>
                          </a:solidFill>
                          <a:latin typeface="微软雅黑" panose="020B0503020204020204" pitchFamily="34" charset="-122"/>
                          <a:ea typeface="微软雅黑" panose="020B0503020204020204" pitchFamily="34" charset="-122"/>
                          <a:cs typeface="+mn-cs"/>
                        </a:rPr>
                        <a:t>提取困难</a:t>
                      </a:r>
                      <a:endParaRPr lang="zh-CN" altLang="en-US" sz="1200" b="1" u="none" kern="1200" baseline="0" dirty="0">
                        <a:solidFill>
                          <a:srgbClr val="000066"/>
                        </a:solidFill>
                        <a:latin typeface="微软雅黑" panose="020B0503020204020204" pitchFamily="34" charset="-122"/>
                        <a:ea typeface="微软雅黑" panose="020B0503020204020204" pitchFamily="34" charset="-122"/>
                        <a:cs typeface="+mn-cs"/>
                      </a:endParaRPr>
                    </a:p>
                  </a:txBody>
                  <a:tcPr marL="76200" marR="762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tint val="40000"/>
                        <a:alpha val="0"/>
                      </a:schemeClr>
                    </a:solidFill>
                  </a:tcPr>
                </a:tc>
                <a:tc>
                  <a:txBody>
                    <a:bodyPr/>
                    <a:lstStyle/>
                    <a:p>
                      <a:pPr marL="0" indent="0" algn="ctr" defTabSz="685800" eaLnBrk="1" fontAlgn="base" latinLnBrk="0" hangingPunct="1">
                        <a:lnSpc>
                          <a:spcPts val="1650"/>
                        </a:lnSpc>
                        <a:spcBef>
                          <a:spcPct val="0"/>
                        </a:spcBef>
                        <a:spcAft>
                          <a:spcPct val="0"/>
                        </a:spcAft>
                        <a:buFont typeface="Arial" panose="020B0604020202020204" pitchFamily="34" charset="0"/>
                        <a:buNone/>
                      </a:pPr>
                      <a:r>
                        <a:rPr lang="zh-CN" altLang="en-US" sz="1200" b="1" u="none" kern="1200" baseline="0" dirty="0">
                          <a:solidFill>
                            <a:srgbClr val="000066"/>
                          </a:solidFill>
                          <a:latin typeface="微软雅黑" panose="020B0503020204020204" pitchFamily="34" charset="-122"/>
                          <a:ea typeface="微软雅黑" panose="020B0503020204020204" pitchFamily="34" charset="-122"/>
                          <a:cs typeface="+mn-cs"/>
                        </a:rPr>
                        <a:t>需大量领域专家知识，耗时费力，依赖人工经验设计</a:t>
                      </a:r>
                      <a:endParaRPr lang="zh-CN" altLang="en-US" sz="1200" b="1" u="none" kern="1200" baseline="0" dirty="0">
                        <a:solidFill>
                          <a:srgbClr val="000066"/>
                        </a:solidFill>
                        <a:latin typeface="微软雅黑" panose="020B0503020204020204" pitchFamily="34" charset="-122"/>
                        <a:ea typeface="微软雅黑" panose="020B0503020204020204" pitchFamily="34" charset="-122"/>
                        <a:cs typeface="+mn-cs"/>
                      </a:endParaRPr>
                    </a:p>
                  </a:txBody>
                  <a:tcPr marL="76200" marR="762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tint val="40000"/>
                        <a:alpha val="0"/>
                      </a:schemeClr>
                    </a:solidFill>
                  </a:tcPr>
                </a:tc>
              </a:tr>
              <a:tr h="414839">
                <a:tc>
                  <a:txBody>
                    <a:bodyPr/>
                    <a:lstStyle/>
                    <a:p>
                      <a:pPr marL="0" indent="0" algn="ctr" defTabSz="685800" eaLnBrk="1" fontAlgn="base" latinLnBrk="0" hangingPunct="1">
                        <a:lnSpc>
                          <a:spcPts val="1650"/>
                        </a:lnSpc>
                        <a:spcBef>
                          <a:spcPct val="0"/>
                        </a:spcBef>
                        <a:spcAft>
                          <a:spcPct val="0"/>
                        </a:spcAft>
                        <a:buFont typeface="Arial" panose="020B0604020202020204" pitchFamily="34" charset="0"/>
                        <a:buNone/>
                      </a:pPr>
                      <a:r>
                        <a:rPr lang="zh-CN" altLang="en-US" sz="1200" b="1" u="none" kern="1200" baseline="0" dirty="0">
                          <a:solidFill>
                            <a:srgbClr val="000066"/>
                          </a:solidFill>
                          <a:latin typeface="微软雅黑" panose="020B0503020204020204" pitchFamily="34" charset="-122"/>
                          <a:ea typeface="微软雅黑" panose="020B0503020204020204" pitchFamily="34" charset="-122"/>
                          <a:cs typeface="+mn-cs"/>
                        </a:rPr>
                        <a:t>领域依赖</a:t>
                      </a:r>
                      <a:endParaRPr lang="zh-CN" altLang="en-US" sz="1200" b="1" u="none" kern="1200" baseline="0" dirty="0">
                        <a:solidFill>
                          <a:srgbClr val="000066"/>
                        </a:solidFill>
                        <a:latin typeface="微软雅黑" panose="020B0503020204020204" pitchFamily="34" charset="-122"/>
                        <a:ea typeface="微软雅黑" panose="020B0503020204020204" pitchFamily="34" charset="-122"/>
                        <a:cs typeface="+mn-cs"/>
                      </a:endParaRPr>
                    </a:p>
                  </a:txBody>
                  <a:tcPr marL="76200" marR="762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tint val="20000"/>
                        <a:alpha val="0"/>
                      </a:schemeClr>
                    </a:solidFill>
                  </a:tcPr>
                </a:tc>
                <a:tc>
                  <a:txBody>
                    <a:bodyPr/>
                    <a:lstStyle/>
                    <a:p>
                      <a:pPr marL="0" indent="0" algn="ctr" defTabSz="685800" eaLnBrk="1" fontAlgn="base" latinLnBrk="0" hangingPunct="1">
                        <a:lnSpc>
                          <a:spcPts val="1650"/>
                        </a:lnSpc>
                        <a:spcBef>
                          <a:spcPct val="0"/>
                        </a:spcBef>
                        <a:spcAft>
                          <a:spcPct val="0"/>
                        </a:spcAft>
                        <a:buFont typeface="Arial" panose="020B0604020202020204" pitchFamily="34" charset="0"/>
                        <a:buNone/>
                      </a:pPr>
                      <a:r>
                        <a:rPr lang="zh-CN" altLang="en-US" sz="1200" b="1" u="none" kern="1200" baseline="0" dirty="0">
                          <a:solidFill>
                            <a:srgbClr val="000066"/>
                          </a:solidFill>
                          <a:latin typeface="微软雅黑" panose="020B0503020204020204" pitchFamily="34" charset="-122"/>
                          <a:ea typeface="微软雅黑" panose="020B0503020204020204" pitchFamily="34" charset="-122"/>
                          <a:cs typeface="+mn-cs"/>
                        </a:rPr>
                        <a:t>特征设计高度依赖具体任务（如分类</a:t>
                      </a:r>
                      <a:r>
                        <a:rPr lang="en-US" altLang="zh-CN" sz="1200" b="1" u="none" kern="1200" baseline="0" dirty="0">
                          <a:solidFill>
                            <a:srgbClr val="000066"/>
                          </a:solidFill>
                          <a:latin typeface="微软雅黑" panose="020B0503020204020204" pitchFamily="34" charset="-122"/>
                          <a:ea typeface="微软雅黑" panose="020B0503020204020204" pitchFamily="34" charset="-122"/>
                          <a:cs typeface="+mn-cs"/>
                        </a:rPr>
                        <a:t>/</a:t>
                      </a:r>
                      <a:r>
                        <a:rPr lang="zh-CN" altLang="en-US" sz="1200" b="1" u="none" kern="1200" baseline="0" dirty="0">
                          <a:solidFill>
                            <a:srgbClr val="000066"/>
                          </a:solidFill>
                          <a:latin typeface="微软雅黑" panose="020B0503020204020204" pitchFamily="34" charset="-122"/>
                          <a:ea typeface="微软雅黑" panose="020B0503020204020204" pitchFamily="34" charset="-122"/>
                          <a:cs typeface="+mn-cs"/>
                        </a:rPr>
                        <a:t>检测），不同任务需重新设计</a:t>
                      </a:r>
                      <a:endParaRPr lang="zh-CN" altLang="en-US" sz="1200" b="1" u="none" kern="1200" baseline="0" dirty="0">
                        <a:solidFill>
                          <a:srgbClr val="000066"/>
                        </a:solidFill>
                        <a:latin typeface="微软雅黑" panose="020B0503020204020204" pitchFamily="34" charset="-122"/>
                        <a:ea typeface="微软雅黑" panose="020B0503020204020204" pitchFamily="34" charset="-122"/>
                        <a:cs typeface="+mn-cs"/>
                      </a:endParaRPr>
                    </a:p>
                  </a:txBody>
                  <a:tcPr marL="76200" marR="762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tint val="20000"/>
                        <a:alpha val="0"/>
                      </a:schemeClr>
                    </a:solidFill>
                  </a:tcPr>
                </a:tc>
              </a:tr>
              <a:tr h="414839">
                <a:tc>
                  <a:txBody>
                    <a:bodyPr/>
                    <a:lstStyle/>
                    <a:p>
                      <a:pPr marL="0" indent="0" algn="ctr" defTabSz="685800" eaLnBrk="1" fontAlgn="base" latinLnBrk="0" hangingPunct="1">
                        <a:lnSpc>
                          <a:spcPts val="1650"/>
                        </a:lnSpc>
                        <a:spcBef>
                          <a:spcPct val="0"/>
                        </a:spcBef>
                        <a:spcAft>
                          <a:spcPct val="0"/>
                        </a:spcAft>
                        <a:buFont typeface="Arial" panose="020B0604020202020204" pitchFamily="34" charset="0"/>
                        <a:buNone/>
                      </a:pPr>
                      <a:r>
                        <a:rPr lang="zh-CN" altLang="en-US" sz="1200" b="1" u="none" kern="1200" baseline="0">
                          <a:solidFill>
                            <a:srgbClr val="000066"/>
                          </a:solidFill>
                          <a:latin typeface="微软雅黑" panose="020B0503020204020204" pitchFamily="34" charset="-122"/>
                          <a:ea typeface="微软雅黑" panose="020B0503020204020204" pitchFamily="34" charset="-122"/>
                          <a:cs typeface="+mn-cs"/>
                        </a:rPr>
                        <a:t>信息不足</a:t>
                      </a:r>
                      <a:endParaRPr lang="zh-CN" altLang="en-US" sz="1200" b="1" u="none" kern="1200" baseline="0">
                        <a:solidFill>
                          <a:srgbClr val="000066"/>
                        </a:solidFill>
                        <a:latin typeface="微软雅黑" panose="020B0503020204020204" pitchFamily="34" charset="-122"/>
                        <a:ea typeface="微软雅黑" panose="020B0503020204020204" pitchFamily="34" charset="-122"/>
                        <a:cs typeface="+mn-cs"/>
                      </a:endParaRPr>
                    </a:p>
                  </a:txBody>
                  <a:tcPr marL="76200" marR="762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tint val="40000"/>
                        <a:alpha val="0"/>
                      </a:schemeClr>
                    </a:solidFill>
                  </a:tcPr>
                </a:tc>
                <a:tc>
                  <a:txBody>
                    <a:bodyPr/>
                    <a:lstStyle/>
                    <a:p>
                      <a:pPr marL="0" indent="0" algn="ctr" defTabSz="685800" eaLnBrk="1" fontAlgn="base" latinLnBrk="0" hangingPunct="1">
                        <a:lnSpc>
                          <a:spcPts val="1650"/>
                        </a:lnSpc>
                        <a:spcBef>
                          <a:spcPct val="0"/>
                        </a:spcBef>
                        <a:spcAft>
                          <a:spcPct val="0"/>
                        </a:spcAft>
                        <a:buFont typeface="Arial" panose="020B0604020202020204" pitchFamily="34" charset="0"/>
                        <a:buNone/>
                      </a:pPr>
                      <a:r>
                        <a:rPr lang="zh-CN" altLang="en-US" sz="1200" b="1" u="none" kern="1200" baseline="0" dirty="0">
                          <a:solidFill>
                            <a:srgbClr val="000066"/>
                          </a:solidFill>
                          <a:latin typeface="微软雅黑" panose="020B0503020204020204" pitchFamily="34" charset="-122"/>
                          <a:ea typeface="微软雅黑" panose="020B0503020204020204" pitchFamily="34" charset="-122"/>
                          <a:cs typeface="+mn-cs"/>
                        </a:rPr>
                        <a:t>简单特征（如微分）无法捕获复杂语义信息（如纹理、全局结构）</a:t>
                      </a:r>
                      <a:endParaRPr lang="zh-CN" altLang="en-US" sz="1200" b="1" u="none" kern="1200" baseline="0" dirty="0">
                        <a:solidFill>
                          <a:srgbClr val="000066"/>
                        </a:solidFill>
                        <a:latin typeface="微软雅黑" panose="020B0503020204020204" pitchFamily="34" charset="-122"/>
                        <a:ea typeface="微软雅黑" panose="020B0503020204020204" pitchFamily="34" charset="-122"/>
                        <a:cs typeface="+mn-cs"/>
                      </a:endParaRPr>
                    </a:p>
                  </a:txBody>
                  <a:tcPr marL="76200" marR="762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tint val="40000"/>
                        <a:alpha val="0"/>
                      </a:schemeClr>
                    </a:solidFill>
                  </a:tcPr>
                </a:tc>
              </a:tr>
              <a:tr h="414839">
                <a:tc>
                  <a:txBody>
                    <a:bodyPr/>
                    <a:lstStyle/>
                    <a:p>
                      <a:pPr marL="0" indent="0" algn="ctr" defTabSz="685800" eaLnBrk="1" fontAlgn="base" latinLnBrk="0" hangingPunct="1">
                        <a:lnSpc>
                          <a:spcPts val="1650"/>
                        </a:lnSpc>
                        <a:spcBef>
                          <a:spcPct val="0"/>
                        </a:spcBef>
                        <a:spcAft>
                          <a:spcPct val="0"/>
                        </a:spcAft>
                        <a:buFont typeface="Arial" panose="020B0604020202020204" pitchFamily="34" charset="0"/>
                        <a:buNone/>
                      </a:pPr>
                      <a:r>
                        <a:rPr lang="zh-CN" altLang="en-US" sz="1200" b="1" u="none" kern="1200" baseline="0">
                          <a:solidFill>
                            <a:srgbClr val="000066"/>
                          </a:solidFill>
                          <a:latin typeface="微软雅黑" panose="020B0503020204020204" pitchFamily="34" charset="-122"/>
                          <a:ea typeface="微软雅黑" panose="020B0503020204020204" pitchFamily="34" charset="-122"/>
                          <a:cs typeface="+mn-cs"/>
                        </a:rPr>
                        <a:t>计算复杂</a:t>
                      </a:r>
                      <a:endParaRPr lang="zh-CN" altLang="en-US" sz="1200" b="1" u="none" kern="1200" baseline="0">
                        <a:solidFill>
                          <a:srgbClr val="000066"/>
                        </a:solidFill>
                        <a:latin typeface="微软雅黑" panose="020B0503020204020204" pitchFamily="34" charset="-122"/>
                        <a:ea typeface="微软雅黑" panose="020B0503020204020204" pitchFamily="34" charset="-122"/>
                        <a:cs typeface="+mn-cs"/>
                      </a:endParaRPr>
                    </a:p>
                  </a:txBody>
                  <a:tcPr marL="76200" marR="762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tint val="20000"/>
                        <a:alpha val="0"/>
                      </a:schemeClr>
                    </a:solidFill>
                  </a:tcPr>
                </a:tc>
                <a:tc>
                  <a:txBody>
                    <a:bodyPr/>
                    <a:lstStyle/>
                    <a:p>
                      <a:pPr marL="0" indent="0" algn="ctr" defTabSz="685800" eaLnBrk="1" fontAlgn="base" latinLnBrk="0" hangingPunct="1">
                        <a:lnSpc>
                          <a:spcPts val="1650"/>
                        </a:lnSpc>
                        <a:spcBef>
                          <a:spcPct val="0"/>
                        </a:spcBef>
                        <a:spcAft>
                          <a:spcPct val="0"/>
                        </a:spcAft>
                        <a:buFont typeface="Arial" panose="020B0604020202020204" pitchFamily="34" charset="0"/>
                        <a:buNone/>
                      </a:pPr>
                      <a:r>
                        <a:rPr lang="zh-CN" altLang="en-US" sz="1200" b="1" u="none" kern="1200" baseline="0" dirty="0">
                          <a:solidFill>
                            <a:srgbClr val="000066"/>
                          </a:solidFill>
                          <a:latin typeface="微软雅黑" panose="020B0503020204020204" pitchFamily="34" charset="-122"/>
                          <a:ea typeface="微软雅黑" panose="020B0503020204020204" pitchFamily="34" charset="-122"/>
                          <a:cs typeface="+mn-cs"/>
                        </a:rPr>
                        <a:t>高维特征（如</a:t>
                      </a:r>
                      <a:r>
                        <a:rPr lang="en-US" altLang="zh-CN" sz="1200" b="1" u="none" kern="1200" baseline="0" dirty="0">
                          <a:solidFill>
                            <a:srgbClr val="000066"/>
                          </a:solidFill>
                          <a:latin typeface="微软雅黑" panose="020B0503020204020204" pitchFamily="34" charset="-122"/>
                          <a:ea typeface="微软雅黑" panose="020B0503020204020204" pitchFamily="34" charset="-122"/>
                          <a:cs typeface="+mn-cs"/>
                        </a:rPr>
                        <a:t>SIFT/HOG</a:t>
                      </a:r>
                      <a:r>
                        <a:rPr lang="zh-CN" altLang="en-US" sz="1200" b="1" u="none" kern="1200" baseline="0" dirty="0">
                          <a:solidFill>
                            <a:srgbClr val="000066"/>
                          </a:solidFill>
                          <a:latin typeface="微软雅黑" panose="020B0503020204020204" pitchFamily="34" charset="-122"/>
                          <a:ea typeface="微软雅黑" panose="020B0503020204020204" pitchFamily="34" charset="-122"/>
                          <a:cs typeface="+mn-cs"/>
                        </a:rPr>
                        <a:t>）计算开销大，实时应用受限</a:t>
                      </a:r>
                      <a:endParaRPr lang="zh-CN" altLang="en-US" sz="1200" b="1" u="none" kern="1200" baseline="0" dirty="0">
                        <a:solidFill>
                          <a:srgbClr val="000066"/>
                        </a:solidFill>
                        <a:latin typeface="微软雅黑" panose="020B0503020204020204" pitchFamily="34" charset="-122"/>
                        <a:ea typeface="微软雅黑" panose="020B0503020204020204" pitchFamily="34" charset="-122"/>
                        <a:cs typeface="+mn-cs"/>
                      </a:endParaRPr>
                    </a:p>
                  </a:txBody>
                  <a:tcPr marL="76200" marR="762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tint val="20000"/>
                        <a:alpha val="0"/>
                      </a:schemeClr>
                    </a:solidFill>
                  </a:tcPr>
                </a:tc>
              </a:tr>
              <a:tr h="414839">
                <a:tc>
                  <a:txBody>
                    <a:bodyPr/>
                    <a:lstStyle/>
                    <a:p>
                      <a:pPr marL="0" indent="0" algn="ctr" defTabSz="685800" eaLnBrk="1" fontAlgn="base" latinLnBrk="0" hangingPunct="1">
                        <a:lnSpc>
                          <a:spcPts val="1650"/>
                        </a:lnSpc>
                        <a:spcBef>
                          <a:spcPct val="0"/>
                        </a:spcBef>
                        <a:spcAft>
                          <a:spcPct val="0"/>
                        </a:spcAft>
                        <a:buFont typeface="Arial" panose="020B0604020202020204" pitchFamily="34" charset="0"/>
                        <a:buNone/>
                      </a:pPr>
                      <a:r>
                        <a:rPr lang="zh-CN" altLang="en-US" sz="1200" b="1" u="none" kern="1200" baseline="0">
                          <a:solidFill>
                            <a:srgbClr val="000066"/>
                          </a:solidFill>
                          <a:latin typeface="微软雅黑" panose="020B0503020204020204" pitchFamily="34" charset="-122"/>
                          <a:ea typeface="微软雅黑" panose="020B0503020204020204" pitchFamily="34" charset="-122"/>
                          <a:cs typeface="+mn-cs"/>
                        </a:rPr>
                        <a:t>适应性差</a:t>
                      </a:r>
                      <a:endParaRPr lang="zh-CN" altLang="en-US" sz="1200" b="1" u="none" kern="1200" baseline="0">
                        <a:solidFill>
                          <a:srgbClr val="000066"/>
                        </a:solidFill>
                        <a:latin typeface="微软雅黑" panose="020B0503020204020204" pitchFamily="34" charset="-122"/>
                        <a:ea typeface="微软雅黑" panose="020B0503020204020204" pitchFamily="34" charset="-122"/>
                        <a:cs typeface="+mn-cs"/>
                      </a:endParaRPr>
                    </a:p>
                  </a:txBody>
                  <a:tcPr marL="76200" marR="762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tint val="40000"/>
                        <a:alpha val="0"/>
                      </a:schemeClr>
                    </a:solidFill>
                  </a:tcPr>
                </a:tc>
                <a:tc>
                  <a:txBody>
                    <a:bodyPr/>
                    <a:lstStyle/>
                    <a:p>
                      <a:pPr marL="0" indent="0" algn="ctr" defTabSz="685800" eaLnBrk="1" fontAlgn="base" latinLnBrk="0" hangingPunct="1">
                        <a:lnSpc>
                          <a:spcPts val="1650"/>
                        </a:lnSpc>
                        <a:spcBef>
                          <a:spcPct val="0"/>
                        </a:spcBef>
                        <a:spcAft>
                          <a:spcPct val="0"/>
                        </a:spcAft>
                        <a:buFont typeface="Arial" panose="020B0604020202020204" pitchFamily="34" charset="0"/>
                        <a:buNone/>
                      </a:pPr>
                      <a:r>
                        <a:rPr lang="zh-CN" altLang="en-US" sz="1200" b="1" u="none" kern="1200" baseline="0" dirty="0">
                          <a:solidFill>
                            <a:srgbClr val="000066"/>
                          </a:solidFill>
                          <a:latin typeface="微软雅黑" panose="020B0503020204020204" pitchFamily="34" charset="-122"/>
                          <a:ea typeface="微软雅黑" panose="020B0503020204020204" pitchFamily="34" charset="-122"/>
                          <a:cs typeface="+mn-cs"/>
                        </a:rPr>
                        <a:t>难以自动适应数据分布变化（如不同传感器、拍摄条件）</a:t>
                      </a:r>
                      <a:endParaRPr lang="zh-CN" altLang="en-US" sz="1200" b="1" u="none" kern="1200" baseline="0" dirty="0">
                        <a:solidFill>
                          <a:srgbClr val="000066"/>
                        </a:solidFill>
                        <a:latin typeface="微软雅黑" panose="020B0503020204020204" pitchFamily="34" charset="-122"/>
                        <a:ea typeface="微软雅黑" panose="020B0503020204020204" pitchFamily="34" charset="-122"/>
                        <a:cs typeface="+mn-cs"/>
                      </a:endParaRPr>
                    </a:p>
                  </a:txBody>
                  <a:tcPr marL="76200" marR="762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tint val="40000"/>
                        <a:alpha val="0"/>
                      </a:schemeClr>
                    </a:solidFill>
                  </a:tcPr>
                </a:tc>
              </a:tr>
              <a:tr h="414839">
                <a:tc>
                  <a:txBody>
                    <a:bodyPr/>
                    <a:lstStyle/>
                    <a:p>
                      <a:pPr marL="0" indent="0" algn="ctr" defTabSz="685800" eaLnBrk="1" fontAlgn="base" latinLnBrk="0" hangingPunct="1">
                        <a:lnSpc>
                          <a:spcPts val="1650"/>
                        </a:lnSpc>
                        <a:spcBef>
                          <a:spcPct val="0"/>
                        </a:spcBef>
                        <a:spcAft>
                          <a:spcPct val="0"/>
                        </a:spcAft>
                        <a:buFont typeface="Arial" panose="020B0604020202020204" pitchFamily="34" charset="0"/>
                        <a:buNone/>
                      </a:pPr>
                      <a:r>
                        <a:rPr lang="zh-CN" altLang="en-US" sz="1200" b="1" u="none" kern="1200" baseline="0" dirty="0">
                          <a:solidFill>
                            <a:srgbClr val="000066"/>
                          </a:solidFill>
                          <a:latin typeface="微软雅黑" panose="020B0503020204020204" pitchFamily="34" charset="-122"/>
                          <a:ea typeface="微软雅黑" panose="020B0503020204020204" pitchFamily="34" charset="-122"/>
                          <a:cs typeface="+mn-cs"/>
                        </a:rPr>
                        <a:t>语义鸿沟</a:t>
                      </a:r>
                      <a:endParaRPr lang="zh-CN" altLang="en-US" sz="1200" b="1" u="none" kern="1200" baseline="0" dirty="0">
                        <a:solidFill>
                          <a:srgbClr val="000066"/>
                        </a:solidFill>
                        <a:latin typeface="微软雅黑" panose="020B0503020204020204" pitchFamily="34" charset="-122"/>
                        <a:ea typeface="微软雅黑" panose="020B0503020204020204" pitchFamily="34" charset="-122"/>
                        <a:cs typeface="+mn-cs"/>
                      </a:endParaRPr>
                    </a:p>
                  </a:txBody>
                  <a:tcPr marL="76200" marR="762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tint val="20000"/>
                        <a:alpha val="0"/>
                      </a:schemeClr>
                    </a:solidFill>
                  </a:tcPr>
                </a:tc>
                <a:tc>
                  <a:txBody>
                    <a:bodyPr/>
                    <a:lstStyle/>
                    <a:p>
                      <a:pPr marL="0" indent="0" algn="ctr" defTabSz="685800" eaLnBrk="1" fontAlgn="base" latinLnBrk="0" hangingPunct="1">
                        <a:lnSpc>
                          <a:spcPts val="1650"/>
                        </a:lnSpc>
                        <a:spcBef>
                          <a:spcPct val="0"/>
                        </a:spcBef>
                        <a:spcAft>
                          <a:spcPct val="0"/>
                        </a:spcAft>
                        <a:buFont typeface="Arial" panose="020B0604020202020204" pitchFamily="34" charset="0"/>
                        <a:buNone/>
                      </a:pPr>
                      <a:r>
                        <a:rPr lang="zh-CN" altLang="en-US" sz="1200" b="1" u="none" kern="1200" baseline="0" dirty="0">
                          <a:solidFill>
                            <a:srgbClr val="000066"/>
                          </a:solidFill>
                          <a:latin typeface="微软雅黑" panose="020B0503020204020204" pitchFamily="34" charset="-122"/>
                          <a:ea typeface="微软雅黑" panose="020B0503020204020204" pitchFamily="34" charset="-122"/>
                          <a:cs typeface="+mn-cs"/>
                        </a:rPr>
                        <a:t>低级特征（边缘</a:t>
                      </a:r>
                      <a:r>
                        <a:rPr lang="en-US" altLang="zh-CN" sz="1200" b="1" u="none" kern="1200" baseline="0" dirty="0">
                          <a:solidFill>
                            <a:srgbClr val="000066"/>
                          </a:solidFill>
                          <a:latin typeface="微软雅黑" panose="020B0503020204020204" pitchFamily="34" charset="-122"/>
                          <a:ea typeface="微软雅黑" panose="020B0503020204020204" pitchFamily="34" charset="-122"/>
                          <a:cs typeface="+mn-cs"/>
                        </a:rPr>
                        <a:t>/</a:t>
                      </a:r>
                      <a:r>
                        <a:rPr lang="zh-CN" altLang="en-US" sz="1200" b="1" u="none" kern="1200" baseline="0" dirty="0">
                          <a:solidFill>
                            <a:srgbClr val="000066"/>
                          </a:solidFill>
                          <a:latin typeface="微软雅黑" panose="020B0503020204020204" pitchFamily="34" charset="-122"/>
                          <a:ea typeface="微软雅黑" panose="020B0503020204020204" pitchFamily="34" charset="-122"/>
                          <a:cs typeface="+mn-cs"/>
                        </a:rPr>
                        <a:t>角点）与高级语义（物体类别）缺乏直接关联</a:t>
                      </a:r>
                      <a:endParaRPr lang="zh-CN" altLang="en-US" sz="1200" b="1" u="none" kern="1200" baseline="0" dirty="0">
                        <a:solidFill>
                          <a:srgbClr val="000066"/>
                        </a:solidFill>
                        <a:latin typeface="微软雅黑" panose="020B0503020204020204" pitchFamily="34" charset="-122"/>
                        <a:ea typeface="微软雅黑" panose="020B0503020204020204" pitchFamily="34" charset="-122"/>
                        <a:cs typeface="+mn-cs"/>
                      </a:endParaRPr>
                    </a:p>
                  </a:txBody>
                  <a:tcPr marL="76200" marR="762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tint val="20000"/>
                        <a:alpha val="0"/>
                      </a:schemeClr>
                    </a:solidFill>
                  </a:tcPr>
                </a:tc>
              </a:tr>
            </a:tbl>
          </a:graphicData>
        </a:graphic>
      </p:graphicFrame>
      <p:sp>
        <p:nvSpPr>
          <p:cNvPr id="13" name="灯片编号占位符 19"/>
          <p:cNvSpPr txBox="1"/>
          <p:nvPr/>
        </p:nvSpPr>
        <p:spPr>
          <a:xfrm>
            <a:off x="4843463" y="4767264"/>
            <a:ext cx="1543050" cy="273844"/>
          </a:xfrm>
          <a:prstGeom prst="rect">
            <a:avLst/>
          </a:prstGeom>
        </p:spPr>
        <p:txBody>
          <a:bodyPr vert="horz" lIns="91440" tIns="45720" rIns="91440" bIns="45720" rtlCol="0" anchor="ctr"/>
          <a:lstStyle>
            <a:defPPr>
              <a:defRPr lang="zh-CN"/>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8F63A3B-78C7-47BE-AE5E-E10140E04643}" type="slidenum">
              <a:rPr lang="en-US" sz="1200" smtClean="0">
                <a:solidFill>
                  <a:srgbClr val="000000"/>
                </a:solidFill>
                <a:latin typeface="Calibri" panose="020F0502020204030204"/>
              </a:rPr>
            </a:fld>
            <a:endParaRPr lang="en-US" sz="1200" dirty="0">
              <a:solidFill>
                <a:srgbClr val="000000"/>
              </a:solidFill>
              <a:latin typeface="Calibri" panose="020F0502020204030204"/>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4680" y="466646"/>
            <a:ext cx="1702247" cy="47320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a:ln>
                  <a:noFill/>
                </a:ln>
                <a:solidFill>
                  <a:srgbClr val="CC0000"/>
                </a:solidFill>
                <a:effectLst/>
                <a:uLnTx/>
                <a:uFillTx/>
                <a:latin typeface="微软雅黑" panose="020B0503020204020204" pitchFamily="34" charset="-122"/>
                <a:ea typeface="微软雅黑" panose="020B0503020204020204" pitchFamily="34" charset="-122"/>
                <a:cs typeface="+mn-cs"/>
              </a:rPr>
              <a:t>PART 3</a:t>
            </a:r>
            <a:endParaRPr kumimoji="0" lang="zh-CN" altLang="en-US" sz="2400" b="1" i="0" u="none" strike="noStrike" kern="1200" cap="none" spc="0" normalizeH="0" baseline="0" noProof="0" dirty="0">
              <a:ln>
                <a:noFill/>
              </a:ln>
              <a:solidFill>
                <a:srgbClr val="CC0000"/>
              </a:solidFill>
              <a:effectLst/>
              <a:uLnTx/>
              <a:uFillTx/>
              <a:latin typeface="微软雅黑" panose="020B0503020204020204" pitchFamily="34" charset="-122"/>
              <a:ea typeface="微软雅黑" panose="020B0503020204020204" pitchFamily="34" charset="-122"/>
              <a:cs typeface="+mn-cs"/>
            </a:endParaRPr>
          </a:p>
        </p:txBody>
      </p:sp>
      <p:cxnSp>
        <p:nvCxnSpPr>
          <p:cNvPr id="8" name="直接连接符 7"/>
          <p:cNvCxnSpPr/>
          <p:nvPr/>
        </p:nvCxnSpPr>
        <p:spPr>
          <a:xfrm>
            <a:off x="1482933" y="1017152"/>
            <a:ext cx="0" cy="298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 name="矩形 4"/>
          <p:cNvSpPr/>
          <p:nvPr/>
        </p:nvSpPr>
        <p:spPr>
          <a:xfrm>
            <a:off x="1585653" y="220296"/>
            <a:ext cx="5015415" cy="719556"/>
          </a:xfrm>
          <a:prstGeom prst="rect">
            <a:avLst/>
          </a:prstGeom>
          <a:solidFill>
            <a:schemeClr val="bg1"/>
          </a:solidFill>
        </p:spPr>
        <p:txBody>
          <a:bodyPr wrap="square">
            <a:spAutoFit/>
          </a:bodyPr>
          <a:lstStyle/>
          <a:p>
            <a:pPr marL="0" marR="0" lvl="0" indent="0" algn="l" defTabSz="914400" rtl="0" eaLnBrk="1" fontAlgn="auto" latinLnBrk="0" hangingPunct="1">
              <a:lnSpc>
                <a:spcPct val="200000"/>
              </a:lnSpc>
              <a:spcBef>
                <a:spcPts val="0"/>
              </a:spcBef>
              <a:spcAft>
                <a:spcPts val="0"/>
              </a:spcAft>
              <a:buClrTx/>
              <a:buSzTx/>
              <a:buFontTx/>
              <a:buNone/>
              <a:defRPr/>
            </a:pPr>
            <a:r>
              <a:rPr lang="zh-CN" altLang="en-US" sz="2400" b="1" dirty="0">
                <a:solidFill>
                  <a:srgbClr val="000066"/>
                </a:solidFill>
                <a:latin typeface="微软雅黑" panose="020B0503020204020204" pitchFamily="34" charset="-122"/>
                <a:ea typeface="微软雅黑" panose="020B0503020204020204" pitchFamily="34" charset="-122"/>
              </a:rPr>
              <a:t>分类器</a:t>
            </a:r>
            <a:endParaRPr kumimoji="0" lang="en-US" altLang="zh-CN" sz="1800" b="1" i="0" u="none" strike="noStrike" kern="1200" cap="none" spc="0" normalizeH="0" baseline="0" noProof="0" dirty="0">
              <a:ln>
                <a:noFill/>
              </a:ln>
              <a:solidFill>
                <a:srgbClr val="000066"/>
              </a:solidFill>
              <a:effectLst/>
              <a:uLnTx/>
              <a:uFillTx/>
              <a:latin typeface="微软雅黑" panose="020B0503020204020204" pitchFamily="34" charset="-122"/>
              <a:ea typeface="微软雅黑" panose="020B0503020204020204" pitchFamily="34" charset="-122"/>
              <a:cs typeface="+mn-cs"/>
            </a:endParaRPr>
          </a:p>
        </p:txBody>
      </p:sp>
      <p:sp>
        <p:nvSpPr>
          <p:cNvPr id="4" name="文本框 3"/>
          <p:cNvSpPr txBox="1"/>
          <p:nvPr/>
        </p:nvSpPr>
        <p:spPr>
          <a:xfrm>
            <a:off x="1629018" y="1186202"/>
            <a:ext cx="3429000" cy="1670778"/>
          </a:xfrm>
          <a:prstGeom prst="rect">
            <a:avLst/>
          </a:prstGeom>
          <a:noFill/>
        </p:spPr>
        <p:txBody>
          <a:bodyPr wrap="square">
            <a:spAutoFit/>
          </a:bodyPr>
          <a:lstStyle/>
          <a:p>
            <a:pPr marL="285750" marR="0" lvl="0" indent="-285750" algn="l" defTabSz="914400" rtl="0" eaLnBrk="1" fontAlgn="auto" latinLnBrk="0" hangingPunct="1">
              <a:lnSpc>
                <a:spcPct val="200000"/>
              </a:lnSpc>
              <a:spcBef>
                <a:spcPts val="0"/>
              </a:spcBef>
              <a:spcAft>
                <a:spcPts val="0"/>
              </a:spcAft>
              <a:buClrTx/>
              <a:buSzTx/>
              <a:buFont typeface="Wingdings" panose="05000000000000000000" pitchFamily="2" charset="2"/>
              <a:buChar char="p"/>
              <a:defRPr/>
            </a:pPr>
            <a:r>
              <a:rPr lang="zh-CN" altLang="en-US" b="1" dirty="0">
                <a:solidFill>
                  <a:srgbClr val="000066"/>
                </a:solidFill>
                <a:latin typeface="微软雅黑" panose="020B0503020204020204" pitchFamily="34" charset="-122"/>
                <a:ea typeface="微软雅黑" panose="020B0503020204020204" pitchFamily="34" charset="-122"/>
              </a:rPr>
              <a:t>逻辑回归分类器</a:t>
            </a:r>
            <a:endParaRPr kumimoji="0" lang="en-US" altLang="zh-CN" sz="1800" b="1" i="0" u="none" strike="noStrike" kern="1200" cap="none" spc="0" normalizeH="0" baseline="0" noProof="0" dirty="0">
              <a:ln>
                <a:noFill/>
              </a:ln>
              <a:solidFill>
                <a:srgbClr val="000066"/>
              </a:solidFill>
              <a:effectLst/>
              <a:uLnTx/>
              <a:uFillTx/>
              <a:latin typeface="微软雅黑" panose="020B0503020204020204" pitchFamily="34" charset="-122"/>
              <a:ea typeface="微软雅黑" panose="020B0503020204020204" pitchFamily="34" charset="-122"/>
              <a:cs typeface="+mn-cs"/>
            </a:endParaRPr>
          </a:p>
          <a:p>
            <a:pPr marL="285750" marR="0" lvl="0" indent="-285750" algn="l" defTabSz="914400" rtl="0" eaLnBrk="1" fontAlgn="auto" latinLnBrk="0" hangingPunct="1">
              <a:lnSpc>
                <a:spcPct val="200000"/>
              </a:lnSpc>
              <a:spcBef>
                <a:spcPts val="0"/>
              </a:spcBef>
              <a:spcAft>
                <a:spcPts val="0"/>
              </a:spcAft>
              <a:buClrTx/>
              <a:buSzTx/>
              <a:buFont typeface="Wingdings" panose="05000000000000000000" pitchFamily="2" charset="2"/>
              <a:buChar char="p"/>
              <a:defRPr/>
            </a:pPr>
            <a:r>
              <a:rPr lang="zh-CN" altLang="en-US" b="1" dirty="0">
                <a:solidFill>
                  <a:srgbClr val="000066"/>
                </a:solidFill>
                <a:latin typeface="微软雅黑" panose="020B0503020204020204" pitchFamily="34" charset="-122"/>
                <a:ea typeface="微软雅黑" panose="020B0503020204020204" pitchFamily="34" charset="-122"/>
              </a:rPr>
              <a:t>支持向量机</a:t>
            </a:r>
            <a:endParaRPr kumimoji="0" lang="en-US" altLang="zh-CN" sz="1800" b="1" i="0" u="none" strike="noStrike" kern="1200" cap="none" spc="0" normalizeH="0" baseline="0" noProof="0" dirty="0">
              <a:ln>
                <a:noFill/>
              </a:ln>
              <a:solidFill>
                <a:srgbClr val="000066"/>
              </a:solidFill>
              <a:effectLst/>
              <a:uLnTx/>
              <a:uFillTx/>
              <a:latin typeface="微软雅黑" panose="020B0503020204020204" pitchFamily="34" charset="-122"/>
              <a:ea typeface="微软雅黑" panose="020B0503020204020204" pitchFamily="34" charset="-122"/>
              <a:cs typeface="+mn-cs"/>
            </a:endParaRPr>
          </a:p>
          <a:p>
            <a:pPr marL="285750" marR="0" lvl="0" indent="-285750" algn="l" defTabSz="914400" rtl="0" eaLnBrk="1" fontAlgn="auto" latinLnBrk="0" hangingPunct="1">
              <a:lnSpc>
                <a:spcPct val="200000"/>
              </a:lnSpc>
              <a:spcBef>
                <a:spcPts val="0"/>
              </a:spcBef>
              <a:spcAft>
                <a:spcPts val="0"/>
              </a:spcAft>
              <a:buClrTx/>
              <a:buSzTx/>
              <a:buFont typeface="Wingdings" panose="05000000000000000000" pitchFamily="2" charset="2"/>
              <a:buChar char="p"/>
              <a:defRPr/>
            </a:pPr>
            <a:r>
              <a:rPr lang="zh-CN" altLang="en-US" b="1" dirty="0">
                <a:solidFill>
                  <a:srgbClr val="000066"/>
                </a:solidFill>
                <a:latin typeface="微软雅黑" panose="020B0503020204020204" pitchFamily="34" charset="-122"/>
                <a:ea typeface="微软雅黑" panose="020B0503020204020204" pitchFamily="34" charset="-122"/>
              </a:rPr>
              <a:t>随机决策森林</a:t>
            </a:r>
            <a:endParaRPr kumimoji="0" lang="zh-CN" altLang="en-US" sz="1800" b="1" i="0" u="none" strike="noStrike" kern="1200" cap="none" spc="0" normalizeH="0" baseline="0" noProof="0" dirty="0">
              <a:ln>
                <a:noFill/>
              </a:ln>
              <a:solidFill>
                <a:srgbClr val="000066"/>
              </a:solidFill>
              <a:effectLst/>
              <a:uLnTx/>
              <a:uFillTx/>
              <a:latin typeface="微软雅黑" panose="020B0503020204020204" pitchFamily="34" charset="-122"/>
              <a:ea typeface="微软雅黑" panose="020B0503020204020204" pitchFamily="34" charset="-122"/>
              <a:cs typeface="+mn-cs"/>
            </a:endParaRPr>
          </a:p>
        </p:txBody>
      </p:sp>
      <p:sp>
        <p:nvSpPr>
          <p:cNvPr id="15" name="灯片编号占位符 19"/>
          <p:cNvSpPr txBox="1"/>
          <p:nvPr/>
        </p:nvSpPr>
        <p:spPr>
          <a:xfrm>
            <a:off x="4843463" y="4767264"/>
            <a:ext cx="1543050" cy="273844"/>
          </a:xfrm>
          <a:prstGeom prst="rect">
            <a:avLst/>
          </a:prstGeom>
        </p:spPr>
        <p:txBody>
          <a:bodyPr vert="horz" lIns="91440" tIns="45720" rIns="91440" bIns="45720" rtlCol="0" anchor="ctr"/>
          <a:lstStyle>
            <a:defPPr>
              <a:defRPr lang="zh-CN"/>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8F63A3B-78C7-47BE-AE5E-E10140E04643}" type="slidenum">
              <a:rPr lang="en-US" sz="1200" smtClean="0">
                <a:solidFill>
                  <a:srgbClr val="000000"/>
                </a:solidFill>
                <a:ea typeface="华文中宋" panose="02010600040101010101" pitchFamily="2" charset="-122"/>
              </a:rPr>
            </a:fld>
            <a:endParaRPr lang="en-US" sz="1200" dirty="0">
              <a:solidFill>
                <a:srgbClr val="000000"/>
              </a:solidFill>
              <a:ea typeface="华文中宋" panose="02010600040101010101" pitchFamily="2" charset="-122"/>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9699" name="文本占位符 17410"/>
          <p:cNvSpPr>
            <a:spLocks noGrp="1" noChangeArrowheads="1"/>
          </p:cNvSpPr>
          <p:nvPr>
            <p:ph idx="1"/>
          </p:nvPr>
        </p:nvSpPr>
        <p:spPr>
          <a:xfrm>
            <a:off x="296466" y="774683"/>
            <a:ext cx="6172200" cy="864046"/>
          </a:xfrm>
        </p:spPr>
        <p:txBody>
          <a:bodyPr/>
          <a:lstStyle/>
          <a:p>
            <a:pPr algn="just" eaLnBrk="1" hangingPunct="1">
              <a:lnSpc>
                <a:spcPct val="150000"/>
              </a:lnSpc>
            </a:pPr>
            <a:r>
              <a:rPr lang="en-US" altLang="zh-CN" sz="1800" b="1" dirty="0">
                <a:solidFill>
                  <a:srgbClr val="000066"/>
                </a:solidFill>
                <a:latin typeface="微软雅黑" panose="020B0503020204020204" pitchFamily="34" charset="-122"/>
                <a:ea typeface="微软雅黑" panose="020B0503020204020204" pitchFamily="34" charset="-122"/>
              </a:rPr>
              <a:t>CV</a:t>
            </a:r>
            <a:r>
              <a:rPr lang="zh-CN" altLang="en-US" sz="1800" b="1" dirty="0">
                <a:solidFill>
                  <a:srgbClr val="000066"/>
                </a:solidFill>
                <a:latin typeface="微软雅黑" panose="020B0503020204020204" pitchFamily="34" charset="-122"/>
                <a:ea typeface="微软雅黑" panose="020B0503020204020204" pitchFamily="34" charset="-122"/>
              </a:rPr>
              <a:t>领域中，分类器的三个主要类型：有监督、无监督和半监督。</a:t>
            </a:r>
            <a:endParaRPr lang="zh-CN" altLang="en-US" sz="1800" b="1" dirty="0">
              <a:solidFill>
                <a:srgbClr val="000066"/>
              </a:solidFill>
              <a:latin typeface="微软雅黑" panose="020B0503020204020204" pitchFamily="34" charset="-122"/>
              <a:ea typeface="微软雅黑" panose="020B0503020204020204" pitchFamily="34" charset="-122"/>
            </a:endParaRPr>
          </a:p>
          <a:p>
            <a:pPr eaLnBrk="1" hangingPunct="1"/>
            <a:endParaRPr lang="zh-CN" altLang="en-US" dirty="0"/>
          </a:p>
        </p:txBody>
      </p:sp>
      <p:sp>
        <p:nvSpPr>
          <p:cNvPr id="2" name="标题 8193"/>
          <p:cNvSpPr txBox="1">
            <a:spLocks noChangeArrowheads="1"/>
          </p:cNvSpPr>
          <p:nvPr/>
        </p:nvSpPr>
        <p:spPr bwMode="auto">
          <a:xfrm>
            <a:off x="629842" y="86202"/>
            <a:ext cx="2448638" cy="422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l" rtl="0" eaLnBrk="0" fontAlgn="base" hangingPunct="0">
              <a:spcBef>
                <a:spcPct val="0"/>
              </a:spcBef>
              <a:spcAft>
                <a:spcPct val="0"/>
              </a:spcAft>
              <a:defRPr sz="2400" b="1" kern="1200">
                <a:solidFill>
                  <a:srgbClr val="0000FF"/>
                </a:solidFill>
                <a:latin typeface="+mj-lt"/>
                <a:ea typeface="+mj-ea"/>
                <a:cs typeface="+mj-cs"/>
              </a:defRPr>
            </a:lvl1pPr>
            <a:lvl2pPr algn="l" rtl="0" eaLnBrk="0" fontAlgn="base" hangingPunct="0">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2pPr>
            <a:lvl3pPr algn="l" rtl="0" eaLnBrk="0" fontAlgn="base" hangingPunct="0">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3pPr>
            <a:lvl4pPr algn="l" rtl="0" eaLnBrk="0" fontAlgn="base" hangingPunct="0">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4pPr>
            <a:lvl5pPr algn="l" rtl="0" eaLnBrk="0" fontAlgn="base" hangingPunct="0">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5pPr>
            <a:lvl6pPr marL="342900" algn="l" rtl="0" fontAlgn="base">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6pPr>
            <a:lvl7pPr marL="685800" algn="l" rtl="0" fontAlgn="base">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7pPr>
            <a:lvl8pPr marL="1028700" algn="l" rtl="0" fontAlgn="base">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8pPr>
            <a:lvl9pPr marL="1371600" algn="l" rtl="0" fontAlgn="base">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16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j-cs"/>
              </a:rPr>
              <a:t>三、</a:t>
            </a:r>
            <a:r>
              <a:rPr lang="zh-CN" altLang="en-US" sz="1600" dirty="0">
                <a:solidFill>
                  <a:srgbClr val="000000"/>
                </a:solidFill>
                <a:latin typeface="微软雅黑" panose="020B0503020204020204" pitchFamily="34" charset="-122"/>
                <a:ea typeface="微软雅黑" panose="020B0503020204020204" pitchFamily="34" charset="-122"/>
              </a:rPr>
              <a:t>分类器</a:t>
            </a:r>
            <a:endParaRPr kumimoji="0" lang="zh-CN" altLang="en-US" sz="16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j-cs"/>
            </a:endParaRPr>
          </a:p>
        </p:txBody>
      </p:sp>
      <p:sp>
        <p:nvSpPr>
          <p:cNvPr id="3" name="文本框 2"/>
          <p:cNvSpPr txBox="1"/>
          <p:nvPr/>
        </p:nvSpPr>
        <p:spPr>
          <a:xfrm>
            <a:off x="5295033" y="162611"/>
            <a:ext cx="1258785"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600" b="1" dirty="0">
                <a:solidFill>
                  <a:prstClr val="white"/>
                </a:solidFill>
                <a:latin typeface="微软雅黑" panose="020B0503020204020204" pitchFamily="34" charset="-122"/>
                <a:ea typeface="微软雅黑" panose="020B0503020204020204" pitchFamily="34" charset="-122"/>
              </a:rPr>
              <a:t>分类器</a:t>
            </a:r>
            <a:endParaRPr kumimoji="0" lang="zh-CN" altLang="en-US" sz="1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0" name="文本占位符 17410"/>
          <p:cNvSpPr txBox="1">
            <a:spLocks noChangeArrowheads="1"/>
          </p:cNvSpPr>
          <p:nvPr/>
        </p:nvSpPr>
        <p:spPr bwMode="auto">
          <a:xfrm>
            <a:off x="296466" y="1726058"/>
            <a:ext cx="3094006" cy="15873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257175" indent="-257175" algn="l" rtl="0" eaLnBrk="0" fontAlgn="base" hangingPunct="0">
              <a:spcBef>
                <a:spcPct val="20000"/>
              </a:spcBef>
              <a:spcAft>
                <a:spcPct val="0"/>
              </a:spcAft>
              <a:buClr>
                <a:srgbClr val="006600"/>
              </a:buClr>
              <a:buSzPct val="90000"/>
              <a:buFont typeface="Wingdings" panose="05000000000000000000" pitchFamily="2" charset="2"/>
              <a:buChar char="p"/>
              <a:defRPr sz="2100" kern="1200">
                <a:solidFill>
                  <a:srgbClr val="0066CC"/>
                </a:solidFill>
                <a:latin typeface="+mn-lt"/>
                <a:ea typeface="+mn-ea"/>
                <a:cs typeface="+mn-cs"/>
              </a:defRPr>
            </a:lvl1pPr>
            <a:lvl2pPr marL="557530" lvl="1" indent="-214630" algn="l" rtl="0" eaLnBrk="0" fontAlgn="base" hangingPunct="0">
              <a:spcBef>
                <a:spcPct val="20000"/>
              </a:spcBef>
              <a:spcAft>
                <a:spcPct val="0"/>
              </a:spcAft>
              <a:buClr>
                <a:srgbClr val="006600"/>
              </a:buClr>
              <a:buSzPct val="90000"/>
              <a:buFont typeface="Wingdings" panose="05000000000000000000" pitchFamily="2" charset="2"/>
              <a:buChar char="u"/>
              <a:defRPr sz="1800" kern="1200">
                <a:solidFill>
                  <a:srgbClr val="0033CC"/>
                </a:solidFill>
                <a:latin typeface="+mn-lt"/>
                <a:ea typeface="+mn-ea"/>
                <a:cs typeface="+mn-cs"/>
              </a:defRPr>
            </a:lvl2pPr>
            <a:lvl3pPr marL="857250" lvl="2" indent="-171450" algn="l" rtl="0" eaLnBrk="0" fontAlgn="base" hangingPunct="0">
              <a:spcBef>
                <a:spcPct val="20000"/>
              </a:spcBef>
              <a:spcAft>
                <a:spcPct val="0"/>
              </a:spcAft>
              <a:buClr>
                <a:srgbClr val="006600"/>
              </a:buClr>
              <a:buFont typeface="Wingdings" panose="05000000000000000000" pitchFamily="2" charset="2"/>
              <a:buChar char="l"/>
              <a:defRPr sz="1500" kern="1200">
                <a:solidFill>
                  <a:schemeClr val="tx1"/>
                </a:solidFill>
                <a:latin typeface="+mn-lt"/>
                <a:ea typeface="+mn-ea"/>
                <a:cs typeface="+mn-cs"/>
              </a:defRPr>
            </a:lvl3pPr>
            <a:lvl4pPr marL="1200150" lvl="3" indent="-171450" algn="l" rtl="0" eaLnBrk="0" fontAlgn="base" hangingPunct="0">
              <a:spcBef>
                <a:spcPct val="20000"/>
              </a:spcBef>
              <a:spcAft>
                <a:spcPct val="0"/>
              </a:spcAft>
              <a:buFont typeface="Wingdings" panose="05000000000000000000" pitchFamily="2" charset="2"/>
              <a:buChar char="l"/>
              <a:defRPr sz="1500" kern="1200">
                <a:solidFill>
                  <a:schemeClr val="tx1"/>
                </a:solidFill>
                <a:latin typeface="+mn-lt"/>
                <a:ea typeface="+mn-ea"/>
                <a:cs typeface="+mn-cs"/>
              </a:defRPr>
            </a:lvl4pPr>
            <a:lvl5pPr marL="1543050" lvl="4" indent="-171450" algn="l" rtl="0" eaLnBrk="0" fontAlgn="base" hangingPunct="0">
              <a:spcBef>
                <a:spcPct val="20000"/>
              </a:spcBef>
              <a:spcAft>
                <a:spcPct val="0"/>
              </a:spcAft>
              <a:buFont typeface="Wingdings" panose="05000000000000000000" pitchFamily="2" charset="2"/>
              <a:buChar char="ü"/>
              <a:defRPr sz="1500" kern="1200">
                <a:solidFill>
                  <a:schemeClr val="tx1"/>
                </a:solidFill>
                <a:latin typeface="+mn-lt"/>
                <a:ea typeface="+mn-ea"/>
                <a:cs typeface="+mn-cs"/>
              </a:defRPr>
            </a:lvl5pPr>
            <a:lvl6pPr marL="1885950" lvl="5" indent="-171450" algn="l" defTabSz="685800" eaLnBrk="1" fontAlgn="base" latinLnBrk="0" hangingPunct="1">
              <a:lnSpc>
                <a:spcPct val="100000"/>
              </a:lnSpc>
              <a:spcBef>
                <a:spcPct val="20000"/>
              </a:spcBef>
              <a:spcAft>
                <a:spcPct val="0"/>
              </a:spcAft>
              <a:buFont typeface="Wingdings" panose="05000000000000000000" pitchFamily="2" charset="2"/>
              <a:buChar char="ü"/>
              <a:defRPr sz="1500" u="none" kern="1200" baseline="0">
                <a:solidFill>
                  <a:schemeClr val="tx1"/>
                </a:solidFill>
                <a:latin typeface="+mn-lt"/>
                <a:ea typeface="+mn-ea"/>
                <a:cs typeface="+mn-cs"/>
              </a:defRPr>
            </a:lvl6pPr>
            <a:lvl7pPr marL="2228850" lvl="6" indent="-171450" algn="l" defTabSz="685800" eaLnBrk="1" fontAlgn="base" latinLnBrk="0" hangingPunct="1">
              <a:lnSpc>
                <a:spcPct val="100000"/>
              </a:lnSpc>
              <a:spcBef>
                <a:spcPct val="20000"/>
              </a:spcBef>
              <a:spcAft>
                <a:spcPct val="0"/>
              </a:spcAft>
              <a:buFont typeface="Wingdings" panose="05000000000000000000" pitchFamily="2" charset="2"/>
              <a:buChar char="ü"/>
              <a:defRPr sz="1500" u="none" kern="1200" baseline="0">
                <a:solidFill>
                  <a:schemeClr val="tx1"/>
                </a:solidFill>
                <a:latin typeface="+mn-lt"/>
                <a:ea typeface="+mn-ea"/>
                <a:cs typeface="+mn-cs"/>
              </a:defRPr>
            </a:lvl7pPr>
            <a:lvl8pPr marL="2571750" lvl="7" indent="-171450" algn="l" defTabSz="685800" eaLnBrk="1" fontAlgn="base" latinLnBrk="0" hangingPunct="1">
              <a:lnSpc>
                <a:spcPct val="100000"/>
              </a:lnSpc>
              <a:spcBef>
                <a:spcPct val="20000"/>
              </a:spcBef>
              <a:spcAft>
                <a:spcPct val="0"/>
              </a:spcAft>
              <a:buFont typeface="Wingdings" panose="05000000000000000000" pitchFamily="2" charset="2"/>
              <a:buChar char="ü"/>
              <a:defRPr sz="1500" u="none" kern="1200" baseline="0">
                <a:solidFill>
                  <a:schemeClr val="tx1"/>
                </a:solidFill>
                <a:latin typeface="+mn-lt"/>
                <a:ea typeface="+mn-ea"/>
                <a:cs typeface="+mn-cs"/>
              </a:defRPr>
            </a:lvl8pPr>
            <a:lvl9pPr marL="2914650" lvl="8" indent="-171450" algn="l" defTabSz="685800" eaLnBrk="1" fontAlgn="base" latinLnBrk="0" hangingPunct="1">
              <a:lnSpc>
                <a:spcPct val="100000"/>
              </a:lnSpc>
              <a:spcBef>
                <a:spcPct val="20000"/>
              </a:spcBef>
              <a:spcAft>
                <a:spcPct val="0"/>
              </a:spcAft>
              <a:buFont typeface="Wingdings" panose="05000000000000000000" pitchFamily="2" charset="2"/>
              <a:buChar char="ü"/>
              <a:defRPr sz="1500" u="none" kern="1200" baseline="0">
                <a:solidFill>
                  <a:schemeClr val="tx1"/>
                </a:solidFill>
                <a:latin typeface="+mn-lt"/>
                <a:ea typeface="+mn-ea"/>
                <a:cs typeface="+mn-cs"/>
              </a:defRPr>
            </a:lvl9pPr>
          </a:lstStyle>
          <a:p>
            <a:pPr algn="ctr" eaLnBrk="1" hangingPunct="1">
              <a:lnSpc>
                <a:spcPct val="150000"/>
              </a:lnSpc>
            </a:pPr>
            <a:r>
              <a:rPr lang="zh-CN" altLang="en-US" sz="1600" b="1" dirty="0">
                <a:solidFill>
                  <a:srgbClr val="000066"/>
                </a:solidFill>
                <a:latin typeface="微软雅黑" panose="020B0503020204020204" pitchFamily="34" charset="-122"/>
                <a:ea typeface="微软雅黑" panose="020B0503020204020204" pitchFamily="34" charset="-122"/>
              </a:rPr>
              <a:t>有监督学习</a:t>
            </a:r>
            <a:endParaRPr lang="en-US" altLang="zh-CN" sz="1600" b="1" dirty="0">
              <a:solidFill>
                <a:srgbClr val="000066"/>
              </a:solidFill>
              <a:latin typeface="微软雅黑" panose="020B0503020204020204" pitchFamily="34" charset="-122"/>
              <a:ea typeface="微软雅黑" panose="020B0503020204020204" pitchFamily="34" charset="-122"/>
            </a:endParaRPr>
          </a:p>
          <a:p>
            <a:pPr algn="just" eaLnBrk="1" hangingPunct="1">
              <a:lnSpc>
                <a:spcPct val="150000"/>
              </a:lnSpc>
              <a:buFont typeface="Arial" panose="020B0604020202020204" pitchFamily="34" charset="0"/>
              <a:buChar char="•"/>
            </a:pPr>
            <a:r>
              <a:rPr lang="zh-CN" altLang="en-US" sz="1400" b="1" dirty="0">
                <a:solidFill>
                  <a:srgbClr val="000066"/>
                </a:solidFill>
                <a:latin typeface="微软雅黑" panose="020B0503020204020204" pitchFamily="34" charset="-122"/>
                <a:ea typeface="微软雅黑" panose="020B0503020204020204" pitchFamily="34" charset="-122"/>
              </a:rPr>
              <a:t>输入：标记数据（输入</a:t>
            </a:r>
            <a:r>
              <a:rPr lang="en-US" altLang="zh-CN" sz="1400" b="1" dirty="0">
                <a:solidFill>
                  <a:srgbClr val="000066"/>
                </a:solidFill>
                <a:latin typeface="微软雅黑" panose="020B0503020204020204" pitchFamily="34" charset="-122"/>
                <a:ea typeface="微软雅黑" panose="020B0503020204020204" pitchFamily="34" charset="-122"/>
              </a:rPr>
              <a:t>-</a:t>
            </a:r>
            <a:r>
              <a:rPr lang="zh-CN" altLang="en-US" sz="1400" b="1" dirty="0">
                <a:solidFill>
                  <a:srgbClr val="000066"/>
                </a:solidFill>
                <a:latin typeface="微软雅黑" panose="020B0503020204020204" pitchFamily="34" charset="-122"/>
                <a:ea typeface="微软雅黑" panose="020B0503020204020204" pitchFamily="34" charset="-122"/>
              </a:rPr>
              <a:t>输出对）</a:t>
            </a:r>
            <a:endParaRPr lang="zh-CN" altLang="en-US" sz="1400" b="1" dirty="0">
              <a:solidFill>
                <a:srgbClr val="000066"/>
              </a:solidFill>
              <a:latin typeface="微软雅黑" panose="020B0503020204020204" pitchFamily="34" charset="-122"/>
              <a:ea typeface="微软雅黑" panose="020B0503020204020204" pitchFamily="34" charset="-122"/>
            </a:endParaRPr>
          </a:p>
          <a:p>
            <a:pPr algn="just" eaLnBrk="1" hangingPunct="1">
              <a:lnSpc>
                <a:spcPct val="150000"/>
              </a:lnSpc>
              <a:buFont typeface="Arial" panose="020B0604020202020204" pitchFamily="34" charset="0"/>
              <a:buChar char="•"/>
            </a:pPr>
            <a:r>
              <a:rPr lang="zh-CN" altLang="en-US" sz="1400" b="1" dirty="0">
                <a:solidFill>
                  <a:srgbClr val="000066"/>
                </a:solidFill>
                <a:latin typeface="微软雅黑" panose="020B0503020204020204" pitchFamily="34" charset="-122"/>
                <a:ea typeface="微软雅黑" panose="020B0503020204020204" pitchFamily="34" charset="-122"/>
              </a:rPr>
              <a:t>目标：学习输入→输出的映射</a:t>
            </a:r>
            <a:endParaRPr lang="zh-CN" altLang="en-US" sz="1400" b="1" dirty="0">
              <a:solidFill>
                <a:srgbClr val="000066"/>
              </a:solidFill>
              <a:latin typeface="微软雅黑" panose="020B0503020204020204" pitchFamily="34" charset="-122"/>
              <a:ea typeface="微软雅黑" panose="020B0503020204020204" pitchFamily="34" charset="-122"/>
            </a:endParaRPr>
          </a:p>
          <a:p>
            <a:pPr algn="just" eaLnBrk="1" hangingPunct="1">
              <a:lnSpc>
                <a:spcPct val="150000"/>
              </a:lnSpc>
              <a:buFont typeface="Arial" panose="020B0604020202020204" pitchFamily="34" charset="0"/>
              <a:buChar char="•"/>
            </a:pPr>
            <a:r>
              <a:rPr lang="zh-CN" altLang="en-US" sz="1400" b="1" dirty="0">
                <a:solidFill>
                  <a:srgbClr val="000066"/>
                </a:solidFill>
                <a:latin typeface="微软雅黑" panose="020B0503020204020204" pitchFamily="34" charset="-122"/>
                <a:ea typeface="微软雅黑" panose="020B0503020204020204" pitchFamily="34" charset="-122"/>
              </a:rPr>
              <a:t>应用：图像分类、目标检测等</a:t>
            </a:r>
            <a:endParaRPr lang="en-US" altLang="zh-CN" sz="1400" b="1" dirty="0">
              <a:solidFill>
                <a:srgbClr val="000066"/>
              </a:solidFill>
              <a:latin typeface="微软雅黑" panose="020B0503020204020204" pitchFamily="34" charset="-122"/>
              <a:ea typeface="微软雅黑" panose="020B0503020204020204" pitchFamily="34" charset="-122"/>
            </a:endParaRPr>
          </a:p>
        </p:txBody>
      </p:sp>
      <p:sp>
        <p:nvSpPr>
          <p:cNvPr id="11" name="文本占位符 17410"/>
          <p:cNvSpPr txBox="1">
            <a:spLocks noChangeArrowheads="1"/>
          </p:cNvSpPr>
          <p:nvPr/>
        </p:nvSpPr>
        <p:spPr bwMode="auto">
          <a:xfrm>
            <a:off x="3390472" y="1726058"/>
            <a:ext cx="3094006" cy="15873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257175" indent="-257175" algn="l" rtl="0" eaLnBrk="0" fontAlgn="base" hangingPunct="0">
              <a:spcBef>
                <a:spcPct val="20000"/>
              </a:spcBef>
              <a:spcAft>
                <a:spcPct val="0"/>
              </a:spcAft>
              <a:buClr>
                <a:srgbClr val="006600"/>
              </a:buClr>
              <a:buSzPct val="90000"/>
              <a:buFont typeface="Wingdings" panose="05000000000000000000" pitchFamily="2" charset="2"/>
              <a:buChar char="p"/>
              <a:defRPr sz="2100" kern="1200">
                <a:solidFill>
                  <a:srgbClr val="0066CC"/>
                </a:solidFill>
                <a:latin typeface="+mn-lt"/>
                <a:ea typeface="+mn-ea"/>
                <a:cs typeface="+mn-cs"/>
              </a:defRPr>
            </a:lvl1pPr>
            <a:lvl2pPr marL="557530" lvl="1" indent="-214630" algn="l" rtl="0" eaLnBrk="0" fontAlgn="base" hangingPunct="0">
              <a:spcBef>
                <a:spcPct val="20000"/>
              </a:spcBef>
              <a:spcAft>
                <a:spcPct val="0"/>
              </a:spcAft>
              <a:buClr>
                <a:srgbClr val="006600"/>
              </a:buClr>
              <a:buSzPct val="90000"/>
              <a:buFont typeface="Wingdings" panose="05000000000000000000" pitchFamily="2" charset="2"/>
              <a:buChar char="u"/>
              <a:defRPr sz="1800" kern="1200">
                <a:solidFill>
                  <a:srgbClr val="0033CC"/>
                </a:solidFill>
                <a:latin typeface="+mn-lt"/>
                <a:ea typeface="+mn-ea"/>
                <a:cs typeface="+mn-cs"/>
              </a:defRPr>
            </a:lvl2pPr>
            <a:lvl3pPr marL="857250" lvl="2" indent="-171450" algn="l" rtl="0" eaLnBrk="0" fontAlgn="base" hangingPunct="0">
              <a:spcBef>
                <a:spcPct val="20000"/>
              </a:spcBef>
              <a:spcAft>
                <a:spcPct val="0"/>
              </a:spcAft>
              <a:buClr>
                <a:srgbClr val="006600"/>
              </a:buClr>
              <a:buFont typeface="Wingdings" panose="05000000000000000000" pitchFamily="2" charset="2"/>
              <a:buChar char="l"/>
              <a:defRPr sz="1500" kern="1200">
                <a:solidFill>
                  <a:schemeClr val="tx1"/>
                </a:solidFill>
                <a:latin typeface="+mn-lt"/>
                <a:ea typeface="+mn-ea"/>
                <a:cs typeface="+mn-cs"/>
              </a:defRPr>
            </a:lvl3pPr>
            <a:lvl4pPr marL="1200150" lvl="3" indent="-171450" algn="l" rtl="0" eaLnBrk="0" fontAlgn="base" hangingPunct="0">
              <a:spcBef>
                <a:spcPct val="20000"/>
              </a:spcBef>
              <a:spcAft>
                <a:spcPct val="0"/>
              </a:spcAft>
              <a:buFont typeface="Wingdings" panose="05000000000000000000" pitchFamily="2" charset="2"/>
              <a:buChar char="l"/>
              <a:defRPr sz="1500" kern="1200">
                <a:solidFill>
                  <a:schemeClr val="tx1"/>
                </a:solidFill>
                <a:latin typeface="+mn-lt"/>
                <a:ea typeface="+mn-ea"/>
                <a:cs typeface="+mn-cs"/>
              </a:defRPr>
            </a:lvl4pPr>
            <a:lvl5pPr marL="1543050" lvl="4" indent="-171450" algn="l" rtl="0" eaLnBrk="0" fontAlgn="base" hangingPunct="0">
              <a:spcBef>
                <a:spcPct val="20000"/>
              </a:spcBef>
              <a:spcAft>
                <a:spcPct val="0"/>
              </a:spcAft>
              <a:buFont typeface="Wingdings" panose="05000000000000000000" pitchFamily="2" charset="2"/>
              <a:buChar char="ü"/>
              <a:defRPr sz="1500" kern="1200">
                <a:solidFill>
                  <a:schemeClr val="tx1"/>
                </a:solidFill>
                <a:latin typeface="+mn-lt"/>
                <a:ea typeface="+mn-ea"/>
                <a:cs typeface="+mn-cs"/>
              </a:defRPr>
            </a:lvl5pPr>
            <a:lvl6pPr marL="1885950" lvl="5" indent="-171450" algn="l" defTabSz="685800" eaLnBrk="1" fontAlgn="base" latinLnBrk="0" hangingPunct="1">
              <a:lnSpc>
                <a:spcPct val="100000"/>
              </a:lnSpc>
              <a:spcBef>
                <a:spcPct val="20000"/>
              </a:spcBef>
              <a:spcAft>
                <a:spcPct val="0"/>
              </a:spcAft>
              <a:buFont typeface="Wingdings" panose="05000000000000000000" pitchFamily="2" charset="2"/>
              <a:buChar char="ü"/>
              <a:defRPr sz="1500" u="none" kern="1200" baseline="0">
                <a:solidFill>
                  <a:schemeClr val="tx1"/>
                </a:solidFill>
                <a:latin typeface="+mn-lt"/>
                <a:ea typeface="+mn-ea"/>
                <a:cs typeface="+mn-cs"/>
              </a:defRPr>
            </a:lvl6pPr>
            <a:lvl7pPr marL="2228850" lvl="6" indent="-171450" algn="l" defTabSz="685800" eaLnBrk="1" fontAlgn="base" latinLnBrk="0" hangingPunct="1">
              <a:lnSpc>
                <a:spcPct val="100000"/>
              </a:lnSpc>
              <a:spcBef>
                <a:spcPct val="20000"/>
              </a:spcBef>
              <a:spcAft>
                <a:spcPct val="0"/>
              </a:spcAft>
              <a:buFont typeface="Wingdings" panose="05000000000000000000" pitchFamily="2" charset="2"/>
              <a:buChar char="ü"/>
              <a:defRPr sz="1500" u="none" kern="1200" baseline="0">
                <a:solidFill>
                  <a:schemeClr val="tx1"/>
                </a:solidFill>
                <a:latin typeface="+mn-lt"/>
                <a:ea typeface="+mn-ea"/>
                <a:cs typeface="+mn-cs"/>
              </a:defRPr>
            </a:lvl7pPr>
            <a:lvl8pPr marL="2571750" lvl="7" indent="-171450" algn="l" defTabSz="685800" eaLnBrk="1" fontAlgn="base" latinLnBrk="0" hangingPunct="1">
              <a:lnSpc>
                <a:spcPct val="100000"/>
              </a:lnSpc>
              <a:spcBef>
                <a:spcPct val="20000"/>
              </a:spcBef>
              <a:spcAft>
                <a:spcPct val="0"/>
              </a:spcAft>
              <a:buFont typeface="Wingdings" panose="05000000000000000000" pitchFamily="2" charset="2"/>
              <a:buChar char="ü"/>
              <a:defRPr sz="1500" u="none" kern="1200" baseline="0">
                <a:solidFill>
                  <a:schemeClr val="tx1"/>
                </a:solidFill>
                <a:latin typeface="+mn-lt"/>
                <a:ea typeface="+mn-ea"/>
                <a:cs typeface="+mn-cs"/>
              </a:defRPr>
            </a:lvl8pPr>
            <a:lvl9pPr marL="2914650" lvl="8" indent="-171450" algn="l" defTabSz="685800" eaLnBrk="1" fontAlgn="base" latinLnBrk="0" hangingPunct="1">
              <a:lnSpc>
                <a:spcPct val="100000"/>
              </a:lnSpc>
              <a:spcBef>
                <a:spcPct val="20000"/>
              </a:spcBef>
              <a:spcAft>
                <a:spcPct val="0"/>
              </a:spcAft>
              <a:buFont typeface="Wingdings" panose="05000000000000000000" pitchFamily="2" charset="2"/>
              <a:buChar char="ü"/>
              <a:defRPr sz="1500" u="none" kern="1200" baseline="0">
                <a:solidFill>
                  <a:schemeClr val="tx1"/>
                </a:solidFill>
                <a:latin typeface="+mn-lt"/>
                <a:ea typeface="+mn-ea"/>
                <a:cs typeface="+mn-cs"/>
              </a:defRPr>
            </a:lvl9pPr>
          </a:lstStyle>
          <a:p>
            <a:pPr algn="ctr" eaLnBrk="1" hangingPunct="1">
              <a:lnSpc>
                <a:spcPct val="150000"/>
              </a:lnSpc>
            </a:pPr>
            <a:r>
              <a:rPr lang="zh-CN" altLang="en-US" sz="1600" b="1" dirty="0">
                <a:solidFill>
                  <a:srgbClr val="000066"/>
                </a:solidFill>
                <a:latin typeface="微软雅黑" panose="020B0503020204020204" pitchFamily="34" charset="-122"/>
                <a:ea typeface="微软雅黑" panose="020B0503020204020204" pitchFamily="34" charset="-122"/>
              </a:rPr>
              <a:t>无监督学习</a:t>
            </a:r>
            <a:endParaRPr lang="zh-CN" altLang="en-US" sz="1600" b="1" dirty="0">
              <a:solidFill>
                <a:srgbClr val="000066"/>
              </a:solidFill>
              <a:latin typeface="微软雅黑" panose="020B0503020204020204" pitchFamily="34" charset="-122"/>
              <a:ea typeface="微软雅黑" panose="020B0503020204020204" pitchFamily="34" charset="-122"/>
            </a:endParaRPr>
          </a:p>
          <a:p>
            <a:pPr algn="just" eaLnBrk="1" hangingPunct="1">
              <a:lnSpc>
                <a:spcPct val="150000"/>
              </a:lnSpc>
              <a:buFont typeface="Arial" panose="020B0604020202020204" pitchFamily="34" charset="0"/>
              <a:buChar char="•"/>
            </a:pPr>
            <a:r>
              <a:rPr lang="zh-CN" altLang="en-US" sz="1400" b="1" dirty="0">
                <a:solidFill>
                  <a:srgbClr val="000066"/>
                </a:solidFill>
                <a:latin typeface="微软雅黑" panose="020B0503020204020204" pitchFamily="34" charset="-122"/>
                <a:ea typeface="微软雅黑" panose="020B0503020204020204" pitchFamily="34" charset="-122"/>
              </a:rPr>
              <a:t>输入：仅未标记数据</a:t>
            </a:r>
            <a:endParaRPr lang="zh-CN" altLang="en-US" sz="1400" b="1" dirty="0">
              <a:solidFill>
                <a:srgbClr val="000066"/>
              </a:solidFill>
              <a:latin typeface="微软雅黑" panose="020B0503020204020204" pitchFamily="34" charset="-122"/>
              <a:ea typeface="微软雅黑" panose="020B0503020204020204" pitchFamily="34" charset="-122"/>
            </a:endParaRPr>
          </a:p>
          <a:p>
            <a:pPr algn="just" eaLnBrk="1" hangingPunct="1">
              <a:lnSpc>
                <a:spcPct val="150000"/>
              </a:lnSpc>
              <a:buFont typeface="Arial" panose="020B0604020202020204" pitchFamily="34" charset="0"/>
              <a:buChar char="•"/>
            </a:pPr>
            <a:r>
              <a:rPr lang="zh-CN" altLang="en-US" sz="1400" b="1" dirty="0">
                <a:solidFill>
                  <a:srgbClr val="000066"/>
                </a:solidFill>
                <a:latin typeface="微软雅黑" panose="020B0503020204020204" pitchFamily="34" charset="-122"/>
                <a:ea typeface="微软雅黑" panose="020B0503020204020204" pitchFamily="34" charset="-122"/>
              </a:rPr>
              <a:t>目标：自动发现数据模式</a:t>
            </a:r>
            <a:endParaRPr lang="zh-CN" altLang="en-US" sz="1400" b="1" dirty="0">
              <a:solidFill>
                <a:srgbClr val="000066"/>
              </a:solidFill>
              <a:latin typeface="微软雅黑" panose="020B0503020204020204" pitchFamily="34" charset="-122"/>
              <a:ea typeface="微软雅黑" panose="020B0503020204020204" pitchFamily="34" charset="-122"/>
            </a:endParaRPr>
          </a:p>
          <a:p>
            <a:pPr algn="just" eaLnBrk="1" hangingPunct="1">
              <a:lnSpc>
                <a:spcPct val="150000"/>
              </a:lnSpc>
              <a:buFont typeface="Arial" panose="020B0604020202020204" pitchFamily="34" charset="0"/>
              <a:buChar char="•"/>
            </a:pPr>
            <a:r>
              <a:rPr lang="zh-CN" altLang="en-US" sz="1400" b="1" dirty="0">
                <a:solidFill>
                  <a:srgbClr val="000066"/>
                </a:solidFill>
                <a:latin typeface="微软雅黑" panose="020B0503020204020204" pitchFamily="34" charset="-122"/>
                <a:ea typeface="微软雅黑" panose="020B0503020204020204" pitchFamily="34" charset="-122"/>
              </a:rPr>
              <a:t>应用：异常检测、数据降维等</a:t>
            </a:r>
            <a:endParaRPr lang="zh-CN" altLang="en-US" sz="1400" b="1" dirty="0">
              <a:solidFill>
                <a:srgbClr val="000066"/>
              </a:solidFill>
              <a:latin typeface="微软雅黑" panose="020B0503020204020204" pitchFamily="34" charset="-122"/>
              <a:ea typeface="微软雅黑" panose="020B0503020204020204" pitchFamily="34" charset="-122"/>
            </a:endParaRPr>
          </a:p>
        </p:txBody>
      </p:sp>
      <p:sp>
        <p:nvSpPr>
          <p:cNvPr id="12" name="文本占位符 17410"/>
          <p:cNvSpPr txBox="1">
            <a:spLocks noChangeArrowheads="1"/>
          </p:cNvSpPr>
          <p:nvPr/>
        </p:nvSpPr>
        <p:spPr bwMode="auto">
          <a:xfrm>
            <a:off x="1193614" y="3319629"/>
            <a:ext cx="3769732" cy="15873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257175" indent="-257175" algn="l" rtl="0" eaLnBrk="0" fontAlgn="base" hangingPunct="0">
              <a:spcBef>
                <a:spcPct val="20000"/>
              </a:spcBef>
              <a:spcAft>
                <a:spcPct val="0"/>
              </a:spcAft>
              <a:buClr>
                <a:srgbClr val="006600"/>
              </a:buClr>
              <a:buSzPct val="90000"/>
              <a:buFont typeface="Wingdings" panose="05000000000000000000" pitchFamily="2" charset="2"/>
              <a:buChar char="p"/>
              <a:defRPr sz="2100" kern="1200">
                <a:solidFill>
                  <a:srgbClr val="0066CC"/>
                </a:solidFill>
                <a:latin typeface="+mn-lt"/>
                <a:ea typeface="+mn-ea"/>
                <a:cs typeface="+mn-cs"/>
              </a:defRPr>
            </a:lvl1pPr>
            <a:lvl2pPr marL="557530" lvl="1" indent="-214630" algn="l" rtl="0" eaLnBrk="0" fontAlgn="base" hangingPunct="0">
              <a:spcBef>
                <a:spcPct val="20000"/>
              </a:spcBef>
              <a:spcAft>
                <a:spcPct val="0"/>
              </a:spcAft>
              <a:buClr>
                <a:srgbClr val="006600"/>
              </a:buClr>
              <a:buSzPct val="90000"/>
              <a:buFont typeface="Wingdings" panose="05000000000000000000" pitchFamily="2" charset="2"/>
              <a:buChar char="u"/>
              <a:defRPr sz="1800" kern="1200">
                <a:solidFill>
                  <a:srgbClr val="0033CC"/>
                </a:solidFill>
                <a:latin typeface="+mn-lt"/>
                <a:ea typeface="+mn-ea"/>
                <a:cs typeface="+mn-cs"/>
              </a:defRPr>
            </a:lvl2pPr>
            <a:lvl3pPr marL="857250" lvl="2" indent="-171450" algn="l" rtl="0" eaLnBrk="0" fontAlgn="base" hangingPunct="0">
              <a:spcBef>
                <a:spcPct val="20000"/>
              </a:spcBef>
              <a:spcAft>
                <a:spcPct val="0"/>
              </a:spcAft>
              <a:buClr>
                <a:srgbClr val="006600"/>
              </a:buClr>
              <a:buFont typeface="Wingdings" panose="05000000000000000000" pitchFamily="2" charset="2"/>
              <a:buChar char="l"/>
              <a:defRPr sz="1500" kern="1200">
                <a:solidFill>
                  <a:schemeClr val="tx1"/>
                </a:solidFill>
                <a:latin typeface="+mn-lt"/>
                <a:ea typeface="+mn-ea"/>
                <a:cs typeface="+mn-cs"/>
              </a:defRPr>
            </a:lvl3pPr>
            <a:lvl4pPr marL="1200150" lvl="3" indent="-171450" algn="l" rtl="0" eaLnBrk="0" fontAlgn="base" hangingPunct="0">
              <a:spcBef>
                <a:spcPct val="20000"/>
              </a:spcBef>
              <a:spcAft>
                <a:spcPct val="0"/>
              </a:spcAft>
              <a:buFont typeface="Wingdings" panose="05000000000000000000" pitchFamily="2" charset="2"/>
              <a:buChar char="l"/>
              <a:defRPr sz="1500" kern="1200">
                <a:solidFill>
                  <a:schemeClr val="tx1"/>
                </a:solidFill>
                <a:latin typeface="+mn-lt"/>
                <a:ea typeface="+mn-ea"/>
                <a:cs typeface="+mn-cs"/>
              </a:defRPr>
            </a:lvl4pPr>
            <a:lvl5pPr marL="1543050" lvl="4" indent="-171450" algn="l" rtl="0" eaLnBrk="0" fontAlgn="base" hangingPunct="0">
              <a:spcBef>
                <a:spcPct val="20000"/>
              </a:spcBef>
              <a:spcAft>
                <a:spcPct val="0"/>
              </a:spcAft>
              <a:buFont typeface="Wingdings" panose="05000000000000000000" pitchFamily="2" charset="2"/>
              <a:buChar char="ü"/>
              <a:defRPr sz="1500" kern="1200">
                <a:solidFill>
                  <a:schemeClr val="tx1"/>
                </a:solidFill>
                <a:latin typeface="+mn-lt"/>
                <a:ea typeface="+mn-ea"/>
                <a:cs typeface="+mn-cs"/>
              </a:defRPr>
            </a:lvl5pPr>
            <a:lvl6pPr marL="1885950" lvl="5" indent="-171450" algn="l" defTabSz="685800" eaLnBrk="1" fontAlgn="base" latinLnBrk="0" hangingPunct="1">
              <a:lnSpc>
                <a:spcPct val="100000"/>
              </a:lnSpc>
              <a:spcBef>
                <a:spcPct val="20000"/>
              </a:spcBef>
              <a:spcAft>
                <a:spcPct val="0"/>
              </a:spcAft>
              <a:buFont typeface="Wingdings" panose="05000000000000000000" pitchFamily="2" charset="2"/>
              <a:buChar char="ü"/>
              <a:defRPr sz="1500" u="none" kern="1200" baseline="0">
                <a:solidFill>
                  <a:schemeClr val="tx1"/>
                </a:solidFill>
                <a:latin typeface="+mn-lt"/>
                <a:ea typeface="+mn-ea"/>
                <a:cs typeface="+mn-cs"/>
              </a:defRPr>
            </a:lvl6pPr>
            <a:lvl7pPr marL="2228850" lvl="6" indent="-171450" algn="l" defTabSz="685800" eaLnBrk="1" fontAlgn="base" latinLnBrk="0" hangingPunct="1">
              <a:lnSpc>
                <a:spcPct val="100000"/>
              </a:lnSpc>
              <a:spcBef>
                <a:spcPct val="20000"/>
              </a:spcBef>
              <a:spcAft>
                <a:spcPct val="0"/>
              </a:spcAft>
              <a:buFont typeface="Wingdings" panose="05000000000000000000" pitchFamily="2" charset="2"/>
              <a:buChar char="ü"/>
              <a:defRPr sz="1500" u="none" kern="1200" baseline="0">
                <a:solidFill>
                  <a:schemeClr val="tx1"/>
                </a:solidFill>
                <a:latin typeface="+mn-lt"/>
                <a:ea typeface="+mn-ea"/>
                <a:cs typeface="+mn-cs"/>
              </a:defRPr>
            </a:lvl7pPr>
            <a:lvl8pPr marL="2571750" lvl="7" indent="-171450" algn="l" defTabSz="685800" eaLnBrk="1" fontAlgn="base" latinLnBrk="0" hangingPunct="1">
              <a:lnSpc>
                <a:spcPct val="100000"/>
              </a:lnSpc>
              <a:spcBef>
                <a:spcPct val="20000"/>
              </a:spcBef>
              <a:spcAft>
                <a:spcPct val="0"/>
              </a:spcAft>
              <a:buFont typeface="Wingdings" panose="05000000000000000000" pitchFamily="2" charset="2"/>
              <a:buChar char="ü"/>
              <a:defRPr sz="1500" u="none" kern="1200" baseline="0">
                <a:solidFill>
                  <a:schemeClr val="tx1"/>
                </a:solidFill>
                <a:latin typeface="+mn-lt"/>
                <a:ea typeface="+mn-ea"/>
                <a:cs typeface="+mn-cs"/>
              </a:defRPr>
            </a:lvl8pPr>
            <a:lvl9pPr marL="2914650" lvl="8" indent="-171450" algn="l" defTabSz="685800" eaLnBrk="1" fontAlgn="base" latinLnBrk="0" hangingPunct="1">
              <a:lnSpc>
                <a:spcPct val="100000"/>
              </a:lnSpc>
              <a:spcBef>
                <a:spcPct val="20000"/>
              </a:spcBef>
              <a:spcAft>
                <a:spcPct val="0"/>
              </a:spcAft>
              <a:buFont typeface="Wingdings" panose="05000000000000000000" pitchFamily="2" charset="2"/>
              <a:buChar char="ü"/>
              <a:defRPr sz="1500" u="none" kern="1200" baseline="0">
                <a:solidFill>
                  <a:schemeClr val="tx1"/>
                </a:solidFill>
                <a:latin typeface="+mn-lt"/>
                <a:ea typeface="+mn-ea"/>
                <a:cs typeface="+mn-cs"/>
              </a:defRPr>
            </a:lvl9pPr>
          </a:lstStyle>
          <a:p>
            <a:pPr algn="ctr" eaLnBrk="1" hangingPunct="1">
              <a:lnSpc>
                <a:spcPct val="150000"/>
              </a:lnSpc>
            </a:pPr>
            <a:r>
              <a:rPr lang="zh-CN" altLang="en-US" sz="1600" b="1" dirty="0">
                <a:solidFill>
                  <a:srgbClr val="000066"/>
                </a:solidFill>
                <a:latin typeface="微软雅黑" panose="020B0503020204020204" pitchFamily="34" charset="-122"/>
                <a:ea typeface="微软雅黑" panose="020B0503020204020204" pitchFamily="34" charset="-122"/>
              </a:rPr>
              <a:t>半监督学习</a:t>
            </a:r>
            <a:endParaRPr lang="zh-CN" altLang="en-US" sz="1600" b="1" dirty="0">
              <a:solidFill>
                <a:srgbClr val="000066"/>
              </a:solidFill>
              <a:latin typeface="微软雅黑" panose="020B0503020204020204" pitchFamily="34" charset="-122"/>
              <a:ea typeface="微软雅黑" panose="020B0503020204020204" pitchFamily="34" charset="-122"/>
            </a:endParaRPr>
          </a:p>
          <a:p>
            <a:pPr algn="just" eaLnBrk="1" hangingPunct="1">
              <a:lnSpc>
                <a:spcPct val="150000"/>
              </a:lnSpc>
              <a:buFont typeface="Arial" panose="020B0604020202020204" pitchFamily="34" charset="0"/>
              <a:buChar char="•"/>
            </a:pPr>
            <a:r>
              <a:rPr lang="zh-CN" altLang="en-US" sz="1400" b="1" dirty="0">
                <a:solidFill>
                  <a:srgbClr val="000066"/>
                </a:solidFill>
                <a:latin typeface="微软雅黑" panose="020B0503020204020204" pitchFamily="34" charset="-122"/>
                <a:ea typeface="微软雅黑" panose="020B0503020204020204" pitchFamily="34" charset="-122"/>
              </a:rPr>
              <a:t>输入：少量标记数据 </a:t>
            </a:r>
            <a:r>
              <a:rPr lang="en-US" altLang="zh-CN" sz="1400" b="1" dirty="0">
                <a:solidFill>
                  <a:srgbClr val="000066"/>
                </a:solidFill>
                <a:latin typeface="微软雅黑" panose="020B0503020204020204" pitchFamily="34" charset="-122"/>
                <a:ea typeface="微软雅黑" panose="020B0503020204020204" pitchFamily="34" charset="-122"/>
              </a:rPr>
              <a:t>+ </a:t>
            </a:r>
            <a:r>
              <a:rPr lang="zh-CN" altLang="en-US" sz="1400" b="1" dirty="0">
                <a:solidFill>
                  <a:srgbClr val="000066"/>
                </a:solidFill>
                <a:latin typeface="微软雅黑" panose="020B0503020204020204" pitchFamily="34" charset="-122"/>
                <a:ea typeface="微软雅黑" panose="020B0503020204020204" pitchFamily="34" charset="-122"/>
              </a:rPr>
              <a:t>大量未标记数据</a:t>
            </a:r>
            <a:endParaRPr lang="zh-CN" altLang="en-US" sz="1400" b="1" dirty="0">
              <a:solidFill>
                <a:srgbClr val="000066"/>
              </a:solidFill>
              <a:latin typeface="微软雅黑" panose="020B0503020204020204" pitchFamily="34" charset="-122"/>
              <a:ea typeface="微软雅黑" panose="020B0503020204020204" pitchFamily="34" charset="-122"/>
            </a:endParaRPr>
          </a:p>
          <a:p>
            <a:pPr algn="just" eaLnBrk="1" hangingPunct="1">
              <a:lnSpc>
                <a:spcPct val="150000"/>
              </a:lnSpc>
              <a:buFont typeface="Arial" panose="020B0604020202020204" pitchFamily="34" charset="0"/>
              <a:buChar char="•"/>
            </a:pPr>
            <a:r>
              <a:rPr lang="zh-CN" altLang="en-US" sz="1400" b="1" dirty="0">
                <a:solidFill>
                  <a:srgbClr val="000066"/>
                </a:solidFill>
                <a:latin typeface="微软雅黑" panose="020B0503020204020204" pitchFamily="34" charset="-122"/>
                <a:ea typeface="微软雅黑" panose="020B0503020204020204" pitchFamily="34" charset="-122"/>
              </a:rPr>
              <a:t>优势：降低标记成本，提升泛化能力</a:t>
            </a:r>
            <a:endParaRPr lang="zh-CN" altLang="en-US" sz="1400" b="1" dirty="0">
              <a:solidFill>
                <a:srgbClr val="000066"/>
              </a:solidFill>
              <a:latin typeface="微软雅黑" panose="020B0503020204020204" pitchFamily="34" charset="-122"/>
              <a:ea typeface="微软雅黑" panose="020B0503020204020204" pitchFamily="34" charset="-122"/>
            </a:endParaRPr>
          </a:p>
          <a:p>
            <a:pPr algn="just" eaLnBrk="1" hangingPunct="1">
              <a:lnSpc>
                <a:spcPct val="150000"/>
              </a:lnSpc>
              <a:buFont typeface="Arial" panose="020B0604020202020204" pitchFamily="34" charset="0"/>
              <a:buChar char="•"/>
            </a:pPr>
            <a:r>
              <a:rPr lang="zh-CN" altLang="en-US" sz="1400" b="1" dirty="0">
                <a:solidFill>
                  <a:srgbClr val="000066"/>
                </a:solidFill>
                <a:latin typeface="微软雅黑" panose="020B0503020204020204" pitchFamily="34" charset="-122"/>
                <a:ea typeface="微软雅黑" panose="020B0503020204020204" pitchFamily="34" charset="-122"/>
              </a:rPr>
              <a:t>应用：医学图像分析（标记数据稀缺）等</a:t>
            </a:r>
            <a:endParaRPr lang="en-US" altLang="zh-CN" sz="1400" b="1" dirty="0">
              <a:solidFill>
                <a:srgbClr val="000066"/>
              </a:solidFill>
              <a:latin typeface="微软雅黑" panose="020B0503020204020204" pitchFamily="34" charset="-122"/>
              <a:ea typeface="微软雅黑" panose="020B0503020204020204" pitchFamily="34" charset="-122"/>
            </a:endParaRPr>
          </a:p>
        </p:txBody>
      </p:sp>
      <p:sp>
        <p:nvSpPr>
          <p:cNvPr id="15" name="灯片编号占位符 19"/>
          <p:cNvSpPr txBox="1"/>
          <p:nvPr/>
        </p:nvSpPr>
        <p:spPr>
          <a:xfrm>
            <a:off x="4843463" y="4767264"/>
            <a:ext cx="1543050" cy="273844"/>
          </a:xfrm>
          <a:prstGeom prst="rect">
            <a:avLst/>
          </a:prstGeom>
        </p:spPr>
        <p:txBody>
          <a:bodyPr vert="horz" lIns="91440" tIns="45720" rIns="91440" bIns="45720" rtlCol="0" anchor="ctr"/>
          <a:lstStyle>
            <a:defPPr>
              <a:defRPr lang="zh-CN"/>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8F63A3B-78C7-47BE-AE5E-E10140E04643}" type="slidenum">
              <a:rPr lang="en-US" sz="1200" smtClean="0">
                <a:solidFill>
                  <a:srgbClr val="000000"/>
                </a:solidFill>
                <a:latin typeface="Calibri" panose="020F0502020204030204"/>
              </a:rPr>
            </a:fld>
            <a:endParaRPr lang="en-US" sz="1200" dirty="0">
              <a:solidFill>
                <a:srgbClr val="000000"/>
              </a:solidFill>
              <a:latin typeface="Calibri" panose="020F0502020204030204"/>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文本占位符 17410"/>
          <p:cNvSpPr>
            <a:spLocks noGrp="1" noChangeArrowheads="1"/>
          </p:cNvSpPr>
          <p:nvPr>
            <p:ph idx="1"/>
          </p:nvPr>
        </p:nvSpPr>
        <p:spPr>
          <a:xfrm>
            <a:off x="296466" y="567947"/>
            <a:ext cx="6172200" cy="544530"/>
          </a:xfrm>
        </p:spPr>
        <p:txBody>
          <a:bodyPr/>
          <a:lstStyle/>
          <a:p>
            <a:pPr marL="0" indent="0" algn="just" eaLnBrk="1" hangingPunct="1">
              <a:lnSpc>
                <a:spcPct val="150000"/>
              </a:lnSpc>
              <a:buNone/>
            </a:pPr>
            <a:r>
              <a:rPr lang="zh-CN" altLang="en-US" sz="1800" b="1" dirty="0">
                <a:solidFill>
                  <a:srgbClr val="000066"/>
                </a:solidFill>
                <a:latin typeface="微软雅黑" panose="020B0503020204020204" pitchFamily="34" charset="-122"/>
                <a:ea typeface="微软雅黑" panose="020B0503020204020204" pitchFamily="34" charset="-122"/>
              </a:rPr>
              <a:t>逻辑回归分类器</a:t>
            </a:r>
            <a:endParaRPr lang="zh-CN" altLang="en-US" sz="2000" dirty="0"/>
          </a:p>
        </p:txBody>
      </p:sp>
      <p:sp>
        <p:nvSpPr>
          <p:cNvPr id="2" name="标题 8193"/>
          <p:cNvSpPr txBox="1">
            <a:spLocks noChangeArrowheads="1"/>
          </p:cNvSpPr>
          <p:nvPr/>
        </p:nvSpPr>
        <p:spPr bwMode="auto">
          <a:xfrm>
            <a:off x="629842" y="86202"/>
            <a:ext cx="2448638" cy="422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l" rtl="0" eaLnBrk="0" fontAlgn="base" hangingPunct="0">
              <a:spcBef>
                <a:spcPct val="0"/>
              </a:spcBef>
              <a:spcAft>
                <a:spcPct val="0"/>
              </a:spcAft>
              <a:defRPr sz="2400" b="1" kern="1200">
                <a:solidFill>
                  <a:srgbClr val="0000FF"/>
                </a:solidFill>
                <a:latin typeface="+mj-lt"/>
                <a:ea typeface="+mj-ea"/>
                <a:cs typeface="+mj-cs"/>
              </a:defRPr>
            </a:lvl1pPr>
            <a:lvl2pPr algn="l" rtl="0" eaLnBrk="0" fontAlgn="base" hangingPunct="0">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2pPr>
            <a:lvl3pPr algn="l" rtl="0" eaLnBrk="0" fontAlgn="base" hangingPunct="0">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3pPr>
            <a:lvl4pPr algn="l" rtl="0" eaLnBrk="0" fontAlgn="base" hangingPunct="0">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4pPr>
            <a:lvl5pPr algn="l" rtl="0" eaLnBrk="0" fontAlgn="base" hangingPunct="0">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5pPr>
            <a:lvl6pPr marL="342900" algn="l" rtl="0" fontAlgn="base">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6pPr>
            <a:lvl7pPr marL="685800" algn="l" rtl="0" fontAlgn="base">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7pPr>
            <a:lvl8pPr marL="1028700" algn="l" rtl="0" fontAlgn="base">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8pPr>
            <a:lvl9pPr marL="1371600" algn="l" rtl="0" fontAlgn="base">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16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j-cs"/>
              </a:rPr>
              <a:t>三、</a:t>
            </a:r>
            <a:r>
              <a:rPr lang="zh-CN" altLang="en-US" sz="1600" dirty="0">
                <a:solidFill>
                  <a:srgbClr val="000000"/>
                </a:solidFill>
                <a:latin typeface="微软雅黑" panose="020B0503020204020204" pitchFamily="34" charset="-122"/>
                <a:ea typeface="微软雅黑" panose="020B0503020204020204" pitchFamily="34" charset="-122"/>
              </a:rPr>
              <a:t>分类器</a:t>
            </a:r>
            <a:endParaRPr kumimoji="0" lang="zh-CN" altLang="en-US" sz="16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j-cs"/>
            </a:endParaRPr>
          </a:p>
        </p:txBody>
      </p:sp>
      <p:sp>
        <p:nvSpPr>
          <p:cNvPr id="3" name="文本框 2"/>
          <p:cNvSpPr txBox="1"/>
          <p:nvPr/>
        </p:nvSpPr>
        <p:spPr>
          <a:xfrm>
            <a:off x="5295033" y="162611"/>
            <a:ext cx="1258785"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逻辑回归</a:t>
            </a:r>
            <a:endParaRPr kumimoji="0" lang="zh-CN" altLang="en-US" sz="1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 name="文本占位符 17410"/>
          <p:cNvSpPr txBox="1">
            <a:spLocks noChangeArrowheads="1"/>
          </p:cNvSpPr>
          <p:nvPr/>
        </p:nvSpPr>
        <p:spPr bwMode="auto">
          <a:xfrm>
            <a:off x="296466" y="1045694"/>
            <a:ext cx="6172200" cy="13584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257175" indent="-257175" algn="l" rtl="0" eaLnBrk="0" fontAlgn="base" hangingPunct="0">
              <a:spcBef>
                <a:spcPct val="20000"/>
              </a:spcBef>
              <a:spcAft>
                <a:spcPct val="0"/>
              </a:spcAft>
              <a:buClr>
                <a:srgbClr val="006600"/>
              </a:buClr>
              <a:buSzPct val="90000"/>
              <a:buFont typeface="Wingdings" panose="05000000000000000000" pitchFamily="2" charset="2"/>
              <a:buChar char="p"/>
              <a:defRPr sz="2100" kern="1200">
                <a:solidFill>
                  <a:srgbClr val="0066CC"/>
                </a:solidFill>
                <a:latin typeface="+mn-lt"/>
                <a:ea typeface="+mn-ea"/>
                <a:cs typeface="+mn-cs"/>
              </a:defRPr>
            </a:lvl1pPr>
            <a:lvl2pPr marL="557530" lvl="1" indent="-214630" algn="l" rtl="0" eaLnBrk="0" fontAlgn="base" hangingPunct="0">
              <a:spcBef>
                <a:spcPct val="20000"/>
              </a:spcBef>
              <a:spcAft>
                <a:spcPct val="0"/>
              </a:spcAft>
              <a:buClr>
                <a:srgbClr val="006600"/>
              </a:buClr>
              <a:buSzPct val="90000"/>
              <a:buFont typeface="Wingdings" panose="05000000000000000000" pitchFamily="2" charset="2"/>
              <a:buChar char="u"/>
              <a:defRPr sz="1800" kern="1200">
                <a:solidFill>
                  <a:srgbClr val="0033CC"/>
                </a:solidFill>
                <a:latin typeface="+mn-lt"/>
                <a:ea typeface="+mn-ea"/>
                <a:cs typeface="+mn-cs"/>
              </a:defRPr>
            </a:lvl2pPr>
            <a:lvl3pPr marL="857250" lvl="2" indent="-171450" algn="l" rtl="0" eaLnBrk="0" fontAlgn="base" hangingPunct="0">
              <a:spcBef>
                <a:spcPct val="20000"/>
              </a:spcBef>
              <a:spcAft>
                <a:spcPct val="0"/>
              </a:spcAft>
              <a:buClr>
                <a:srgbClr val="006600"/>
              </a:buClr>
              <a:buFont typeface="Wingdings" panose="05000000000000000000" pitchFamily="2" charset="2"/>
              <a:buChar char="l"/>
              <a:defRPr sz="1500" kern="1200">
                <a:solidFill>
                  <a:schemeClr val="tx1"/>
                </a:solidFill>
                <a:latin typeface="+mn-lt"/>
                <a:ea typeface="+mn-ea"/>
                <a:cs typeface="+mn-cs"/>
              </a:defRPr>
            </a:lvl3pPr>
            <a:lvl4pPr marL="1200150" lvl="3" indent="-171450" algn="l" rtl="0" eaLnBrk="0" fontAlgn="base" hangingPunct="0">
              <a:spcBef>
                <a:spcPct val="20000"/>
              </a:spcBef>
              <a:spcAft>
                <a:spcPct val="0"/>
              </a:spcAft>
              <a:buFont typeface="Wingdings" panose="05000000000000000000" pitchFamily="2" charset="2"/>
              <a:buChar char="l"/>
              <a:defRPr sz="1500" kern="1200">
                <a:solidFill>
                  <a:schemeClr val="tx1"/>
                </a:solidFill>
                <a:latin typeface="+mn-lt"/>
                <a:ea typeface="+mn-ea"/>
                <a:cs typeface="+mn-cs"/>
              </a:defRPr>
            </a:lvl4pPr>
            <a:lvl5pPr marL="1543050" lvl="4" indent="-171450" algn="l" rtl="0" eaLnBrk="0" fontAlgn="base" hangingPunct="0">
              <a:spcBef>
                <a:spcPct val="20000"/>
              </a:spcBef>
              <a:spcAft>
                <a:spcPct val="0"/>
              </a:spcAft>
              <a:buFont typeface="Wingdings" panose="05000000000000000000" pitchFamily="2" charset="2"/>
              <a:buChar char="ü"/>
              <a:defRPr sz="1500" kern="1200">
                <a:solidFill>
                  <a:schemeClr val="tx1"/>
                </a:solidFill>
                <a:latin typeface="+mn-lt"/>
                <a:ea typeface="+mn-ea"/>
                <a:cs typeface="+mn-cs"/>
              </a:defRPr>
            </a:lvl5pPr>
            <a:lvl6pPr marL="1885950" lvl="5" indent="-171450" algn="l" defTabSz="685800" eaLnBrk="1" fontAlgn="base" latinLnBrk="0" hangingPunct="1">
              <a:lnSpc>
                <a:spcPct val="100000"/>
              </a:lnSpc>
              <a:spcBef>
                <a:spcPct val="20000"/>
              </a:spcBef>
              <a:spcAft>
                <a:spcPct val="0"/>
              </a:spcAft>
              <a:buFont typeface="Wingdings" panose="05000000000000000000" pitchFamily="2" charset="2"/>
              <a:buChar char="ü"/>
              <a:defRPr sz="1500" u="none" kern="1200" baseline="0">
                <a:solidFill>
                  <a:schemeClr val="tx1"/>
                </a:solidFill>
                <a:latin typeface="+mn-lt"/>
                <a:ea typeface="+mn-ea"/>
                <a:cs typeface="+mn-cs"/>
              </a:defRPr>
            </a:lvl6pPr>
            <a:lvl7pPr marL="2228850" lvl="6" indent="-171450" algn="l" defTabSz="685800" eaLnBrk="1" fontAlgn="base" latinLnBrk="0" hangingPunct="1">
              <a:lnSpc>
                <a:spcPct val="100000"/>
              </a:lnSpc>
              <a:spcBef>
                <a:spcPct val="20000"/>
              </a:spcBef>
              <a:spcAft>
                <a:spcPct val="0"/>
              </a:spcAft>
              <a:buFont typeface="Wingdings" panose="05000000000000000000" pitchFamily="2" charset="2"/>
              <a:buChar char="ü"/>
              <a:defRPr sz="1500" u="none" kern="1200" baseline="0">
                <a:solidFill>
                  <a:schemeClr val="tx1"/>
                </a:solidFill>
                <a:latin typeface="+mn-lt"/>
                <a:ea typeface="+mn-ea"/>
                <a:cs typeface="+mn-cs"/>
              </a:defRPr>
            </a:lvl7pPr>
            <a:lvl8pPr marL="2571750" lvl="7" indent="-171450" algn="l" defTabSz="685800" eaLnBrk="1" fontAlgn="base" latinLnBrk="0" hangingPunct="1">
              <a:lnSpc>
                <a:spcPct val="100000"/>
              </a:lnSpc>
              <a:spcBef>
                <a:spcPct val="20000"/>
              </a:spcBef>
              <a:spcAft>
                <a:spcPct val="0"/>
              </a:spcAft>
              <a:buFont typeface="Wingdings" panose="05000000000000000000" pitchFamily="2" charset="2"/>
              <a:buChar char="ü"/>
              <a:defRPr sz="1500" u="none" kern="1200" baseline="0">
                <a:solidFill>
                  <a:schemeClr val="tx1"/>
                </a:solidFill>
                <a:latin typeface="+mn-lt"/>
                <a:ea typeface="+mn-ea"/>
                <a:cs typeface="+mn-cs"/>
              </a:defRPr>
            </a:lvl8pPr>
            <a:lvl9pPr marL="2914650" lvl="8" indent="-171450" algn="l" defTabSz="685800" eaLnBrk="1" fontAlgn="base" latinLnBrk="0" hangingPunct="1">
              <a:lnSpc>
                <a:spcPct val="100000"/>
              </a:lnSpc>
              <a:spcBef>
                <a:spcPct val="20000"/>
              </a:spcBef>
              <a:spcAft>
                <a:spcPct val="0"/>
              </a:spcAft>
              <a:buFont typeface="Wingdings" panose="05000000000000000000" pitchFamily="2" charset="2"/>
              <a:buChar char="ü"/>
              <a:defRPr sz="1500" u="none" kern="1200" baseline="0">
                <a:solidFill>
                  <a:schemeClr val="tx1"/>
                </a:solidFill>
                <a:latin typeface="+mn-lt"/>
                <a:ea typeface="+mn-ea"/>
                <a:cs typeface="+mn-cs"/>
              </a:defRPr>
            </a:lvl9pPr>
          </a:lstStyle>
          <a:p>
            <a:pPr algn="just" eaLnBrk="1" hangingPunct="1">
              <a:lnSpc>
                <a:spcPct val="150000"/>
              </a:lnSpc>
            </a:pPr>
            <a:r>
              <a:rPr lang="zh-CN" altLang="en-US" sz="1800" b="1" dirty="0">
                <a:solidFill>
                  <a:srgbClr val="000066"/>
                </a:solidFill>
                <a:latin typeface="微软雅黑" panose="020B0503020204020204" pitchFamily="34" charset="-122"/>
                <a:ea typeface="微软雅黑" panose="020B0503020204020204" pitchFamily="34" charset="-122"/>
              </a:rPr>
              <a:t>对数几率回归属于广义线性回归，虽含有</a:t>
            </a:r>
            <a:r>
              <a:rPr lang="en-US" altLang="zh-CN" sz="1800" b="1" dirty="0">
                <a:solidFill>
                  <a:srgbClr val="000066"/>
                </a:solidFill>
                <a:latin typeface="Segoe UI Emoji" panose="020B0502040204020203" pitchFamily="34" charset="0"/>
                <a:ea typeface="Segoe UI Emoji" panose="020B0502040204020203" pitchFamily="34" charset="0"/>
                <a:cs typeface="Times New Roman" panose="02020603050405020304" pitchFamily="18" charset="0"/>
              </a:rPr>
              <a:t>”</a:t>
            </a:r>
            <a:r>
              <a:rPr lang="zh-CN" altLang="en-US" sz="1800" b="1" dirty="0">
                <a:solidFill>
                  <a:srgbClr val="000066"/>
                </a:solidFill>
                <a:latin typeface="Segoe UI Emoji" panose="020B0502040204020203" pitchFamily="34" charset="0"/>
                <a:ea typeface="微软雅黑" panose="020B0503020204020204" pitchFamily="34" charset="-122"/>
              </a:rPr>
              <a:t>回归</a:t>
            </a:r>
            <a:r>
              <a:rPr lang="en-US" altLang="zh-CN" sz="1800" b="1" dirty="0">
                <a:solidFill>
                  <a:srgbClr val="000066"/>
                </a:solidFill>
                <a:latin typeface="Segoe UI Emoji" panose="020B0502040204020203" pitchFamily="34" charset="0"/>
                <a:ea typeface="Segoe UI Emoji" panose="020B0502040204020203" pitchFamily="34" charset="0"/>
                <a:cs typeface="Times New Roman" panose="02020603050405020304" pitchFamily="18" charset="0"/>
              </a:rPr>
              <a:t>”</a:t>
            </a:r>
            <a:r>
              <a:rPr lang="zh-CN" altLang="en-US" sz="1800" b="1" dirty="0">
                <a:solidFill>
                  <a:srgbClr val="000066"/>
                </a:solidFill>
                <a:latin typeface="Segoe UI Emoji" panose="020B0502040204020203" pitchFamily="34" charset="0"/>
                <a:ea typeface="Segoe UI Emoji" panose="020B0502040204020203" pitchFamily="34" charset="0"/>
                <a:cs typeface="Times New Roman" panose="02020603050405020304" pitchFamily="18" charset="0"/>
              </a:rPr>
              <a:t>，但实际是分类器。</a:t>
            </a:r>
            <a:endParaRPr lang="en-US" altLang="zh-CN" sz="1800" b="1" dirty="0">
              <a:solidFill>
                <a:srgbClr val="000066"/>
              </a:solidFill>
              <a:latin typeface="Segoe UI Emoji" panose="020B0502040204020203" pitchFamily="34" charset="0"/>
              <a:ea typeface="Segoe UI Emoji" panose="020B0502040204020203" pitchFamily="34" charset="0"/>
              <a:cs typeface="Times New Roman" panose="02020603050405020304" pitchFamily="18" charset="0"/>
            </a:endParaRPr>
          </a:p>
          <a:p>
            <a:pPr algn="just" eaLnBrk="1" hangingPunct="1">
              <a:lnSpc>
                <a:spcPct val="150000"/>
              </a:lnSpc>
            </a:pPr>
            <a:r>
              <a:rPr lang="zh-CN" altLang="en-US" sz="1600" b="1" dirty="0">
                <a:solidFill>
                  <a:srgbClr val="000066"/>
                </a:solidFill>
                <a:latin typeface="微软雅黑" panose="020B0503020204020204" pitchFamily="34" charset="-122"/>
                <a:ea typeface="微软雅黑" panose="020B0503020204020204" pitchFamily="34" charset="-122"/>
              </a:rPr>
              <a:t>对于二分类任务，线性回归模型的预测值：</a:t>
            </a:r>
            <a:endParaRPr lang="zh-CN" altLang="en-US" sz="1600" b="1" dirty="0">
              <a:solidFill>
                <a:srgbClr val="000066"/>
              </a:solidFill>
              <a:latin typeface="微软雅黑" panose="020B0503020204020204" pitchFamily="34" charset="-122"/>
              <a:ea typeface="微软雅黑" panose="020B0503020204020204" pitchFamily="34" charset="-122"/>
            </a:endParaRPr>
          </a:p>
        </p:txBody>
      </p:sp>
      <p:sp>
        <p:nvSpPr>
          <p:cNvPr id="6" name="Rectangle 2"/>
          <p:cNvSpPr>
            <a:spLocks noChangeArrowheads="1"/>
          </p:cNvSpPr>
          <p:nvPr/>
        </p:nvSpPr>
        <p:spPr bwMode="auto">
          <a:xfrm>
            <a:off x="3078480" y="2571750"/>
            <a:ext cx="685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aphicFrame>
        <p:nvGraphicFramePr>
          <p:cNvPr id="7" name="对象 6"/>
          <p:cNvGraphicFramePr>
            <a:graphicFrameLocks noChangeAspect="1"/>
          </p:cNvGraphicFramePr>
          <p:nvPr/>
        </p:nvGraphicFramePr>
        <p:xfrm>
          <a:off x="2755667" y="2428613"/>
          <a:ext cx="1346666" cy="360000"/>
        </p:xfrm>
        <a:graphic>
          <a:graphicData uri="http://schemas.openxmlformats.org/presentationml/2006/ole">
            <mc:AlternateContent xmlns:mc="http://schemas.openxmlformats.org/markup-compatibility/2006">
              <mc:Choice xmlns:v="urn:schemas-microsoft-com:vml" Requires="v">
                <p:oleObj spid="_x0000_s49161" name="Equation" r:id="rId1" imgW="647700" imgH="177800" progId="Equation.DSMT4">
                  <p:embed/>
                </p:oleObj>
              </mc:Choice>
              <mc:Fallback>
                <p:oleObj name="Equation" r:id="rId1" imgW="647700" imgH="177800" progId="Equation.DSMT4">
                  <p:embed/>
                  <p:pic>
                    <p:nvPicPr>
                      <p:cNvPr id="0" name="Object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55667" y="2428613"/>
                        <a:ext cx="1346666" cy="360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文本占位符 17410"/>
          <p:cNvSpPr txBox="1">
            <a:spLocks noChangeArrowheads="1"/>
          </p:cNvSpPr>
          <p:nvPr/>
        </p:nvSpPr>
        <p:spPr bwMode="auto">
          <a:xfrm>
            <a:off x="296466" y="2956211"/>
            <a:ext cx="6172200" cy="544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257175" indent="-257175" algn="l" rtl="0" eaLnBrk="0" fontAlgn="base" hangingPunct="0">
              <a:spcBef>
                <a:spcPct val="20000"/>
              </a:spcBef>
              <a:spcAft>
                <a:spcPct val="0"/>
              </a:spcAft>
              <a:buClr>
                <a:srgbClr val="006600"/>
              </a:buClr>
              <a:buSzPct val="90000"/>
              <a:buFont typeface="Wingdings" panose="05000000000000000000" pitchFamily="2" charset="2"/>
              <a:buChar char="p"/>
              <a:defRPr sz="2100" kern="1200">
                <a:solidFill>
                  <a:srgbClr val="0066CC"/>
                </a:solidFill>
                <a:latin typeface="+mn-lt"/>
                <a:ea typeface="+mn-ea"/>
                <a:cs typeface="+mn-cs"/>
              </a:defRPr>
            </a:lvl1pPr>
            <a:lvl2pPr marL="557530" lvl="1" indent="-214630" algn="l" rtl="0" eaLnBrk="0" fontAlgn="base" hangingPunct="0">
              <a:spcBef>
                <a:spcPct val="20000"/>
              </a:spcBef>
              <a:spcAft>
                <a:spcPct val="0"/>
              </a:spcAft>
              <a:buClr>
                <a:srgbClr val="006600"/>
              </a:buClr>
              <a:buSzPct val="90000"/>
              <a:buFont typeface="Wingdings" panose="05000000000000000000" pitchFamily="2" charset="2"/>
              <a:buChar char="u"/>
              <a:defRPr sz="1800" kern="1200">
                <a:solidFill>
                  <a:srgbClr val="0033CC"/>
                </a:solidFill>
                <a:latin typeface="+mn-lt"/>
                <a:ea typeface="+mn-ea"/>
                <a:cs typeface="+mn-cs"/>
              </a:defRPr>
            </a:lvl2pPr>
            <a:lvl3pPr marL="857250" lvl="2" indent="-171450" algn="l" rtl="0" eaLnBrk="0" fontAlgn="base" hangingPunct="0">
              <a:spcBef>
                <a:spcPct val="20000"/>
              </a:spcBef>
              <a:spcAft>
                <a:spcPct val="0"/>
              </a:spcAft>
              <a:buClr>
                <a:srgbClr val="006600"/>
              </a:buClr>
              <a:buFont typeface="Wingdings" panose="05000000000000000000" pitchFamily="2" charset="2"/>
              <a:buChar char="l"/>
              <a:defRPr sz="1500" kern="1200">
                <a:solidFill>
                  <a:schemeClr val="tx1"/>
                </a:solidFill>
                <a:latin typeface="+mn-lt"/>
                <a:ea typeface="+mn-ea"/>
                <a:cs typeface="+mn-cs"/>
              </a:defRPr>
            </a:lvl3pPr>
            <a:lvl4pPr marL="1200150" lvl="3" indent="-171450" algn="l" rtl="0" eaLnBrk="0" fontAlgn="base" hangingPunct="0">
              <a:spcBef>
                <a:spcPct val="20000"/>
              </a:spcBef>
              <a:spcAft>
                <a:spcPct val="0"/>
              </a:spcAft>
              <a:buFont typeface="Wingdings" panose="05000000000000000000" pitchFamily="2" charset="2"/>
              <a:buChar char="l"/>
              <a:defRPr sz="1500" kern="1200">
                <a:solidFill>
                  <a:schemeClr val="tx1"/>
                </a:solidFill>
                <a:latin typeface="+mn-lt"/>
                <a:ea typeface="+mn-ea"/>
                <a:cs typeface="+mn-cs"/>
              </a:defRPr>
            </a:lvl4pPr>
            <a:lvl5pPr marL="1543050" lvl="4" indent="-171450" algn="l" rtl="0" eaLnBrk="0" fontAlgn="base" hangingPunct="0">
              <a:spcBef>
                <a:spcPct val="20000"/>
              </a:spcBef>
              <a:spcAft>
                <a:spcPct val="0"/>
              </a:spcAft>
              <a:buFont typeface="Wingdings" panose="05000000000000000000" pitchFamily="2" charset="2"/>
              <a:buChar char="ü"/>
              <a:defRPr sz="1500" kern="1200">
                <a:solidFill>
                  <a:schemeClr val="tx1"/>
                </a:solidFill>
                <a:latin typeface="+mn-lt"/>
                <a:ea typeface="+mn-ea"/>
                <a:cs typeface="+mn-cs"/>
              </a:defRPr>
            </a:lvl5pPr>
            <a:lvl6pPr marL="1885950" lvl="5" indent="-171450" algn="l" defTabSz="685800" eaLnBrk="1" fontAlgn="base" latinLnBrk="0" hangingPunct="1">
              <a:lnSpc>
                <a:spcPct val="100000"/>
              </a:lnSpc>
              <a:spcBef>
                <a:spcPct val="20000"/>
              </a:spcBef>
              <a:spcAft>
                <a:spcPct val="0"/>
              </a:spcAft>
              <a:buFont typeface="Wingdings" panose="05000000000000000000" pitchFamily="2" charset="2"/>
              <a:buChar char="ü"/>
              <a:defRPr sz="1500" u="none" kern="1200" baseline="0">
                <a:solidFill>
                  <a:schemeClr val="tx1"/>
                </a:solidFill>
                <a:latin typeface="+mn-lt"/>
                <a:ea typeface="+mn-ea"/>
                <a:cs typeface="+mn-cs"/>
              </a:defRPr>
            </a:lvl6pPr>
            <a:lvl7pPr marL="2228850" lvl="6" indent="-171450" algn="l" defTabSz="685800" eaLnBrk="1" fontAlgn="base" latinLnBrk="0" hangingPunct="1">
              <a:lnSpc>
                <a:spcPct val="100000"/>
              </a:lnSpc>
              <a:spcBef>
                <a:spcPct val="20000"/>
              </a:spcBef>
              <a:spcAft>
                <a:spcPct val="0"/>
              </a:spcAft>
              <a:buFont typeface="Wingdings" panose="05000000000000000000" pitchFamily="2" charset="2"/>
              <a:buChar char="ü"/>
              <a:defRPr sz="1500" u="none" kern="1200" baseline="0">
                <a:solidFill>
                  <a:schemeClr val="tx1"/>
                </a:solidFill>
                <a:latin typeface="+mn-lt"/>
                <a:ea typeface="+mn-ea"/>
                <a:cs typeface="+mn-cs"/>
              </a:defRPr>
            </a:lvl7pPr>
            <a:lvl8pPr marL="2571750" lvl="7" indent="-171450" algn="l" defTabSz="685800" eaLnBrk="1" fontAlgn="base" latinLnBrk="0" hangingPunct="1">
              <a:lnSpc>
                <a:spcPct val="100000"/>
              </a:lnSpc>
              <a:spcBef>
                <a:spcPct val="20000"/>
              </a:spcBef>
              <a:spcAft>
                <a:spcPct val="0"/>
              </a:spcAft>
              <a:buFont typeface="Wingdings" panose="05000000000000000000" pitchFamily="2" charset="2"/>
              <a:buChar char="ü"/>
              <a:defRPr sz="1500" u="none" kern="1200" baseline="0">
                <a:solidFill>
                  <a:schemeClr val="tx1"/>
                </a:solidFill>
                <a:latin typeface="+mn-lt"/>
                <a:ea typeface="+mn-ea"/>
                <a:cs typeface="+mn-cs"/>
              </a:defRPr>
            </a:lvl8pPr>
            <a:lvl9pPr marL="2914650" lvl="8" indent="-171450" algn="l" defTabSz="685800" eaLnBrk="1" fontAlgn="base" latinLnBrk="0" hangingPunct="1">
              <a:lnSpc>
                <a:spcPct val="100000"/>
              </a:lnSpc>
              <a:spcBef>
                <a:spcPct val="20000"/>
              </a:spcBef>
              <a:spcAft>
                <a:spcPct val="0"/>
              </a:spcAft>
              <a:buFont typeface="Wingdings" panose="05000000000000000000" pitchFamily="2" charset="2"/>
              <a:buChar char="ü"/>
              <a:defRPr sz="1500" u="none" kern="1200" baseline="0">
                <a:solidFill>
                  <a:schemeClr val="tx1"/>
                </a:solidFill>
                <a:latin typeface="+mn-lt"/>
                <a:ea typeface="+mn-ea"/>
                <a:cs typeface="+mn-cs"/>
              </a:defRPr>
            </a:lvl9pPr>
          </a:lstStyle>
          <a:p>
            <a:pPr algn="just" eaLnBrk="1" hangingPunct="1">
              <a:lnSpc>
                <a:spcPct val="150000"/>
              </a:lnSpc>
            </a:pPr>
            <a:r>
              <a:rPr lang="en-US" altLang="zh-CN" sz="1600" b="1" dirty="0">
                <a:solidFill>
                  <a:srgbClr val="000066"/>
                </a:solidFill>
                <a:latin typeface="微软雅黑" panose="020B0503020204020204" pitchFamily="34" charset="-122"/>
                <a:ea typeface="微软雅黑" panose="020B0503020204020204" pitchFamily="34" charset="-122"/>
              </a:rPr>
              <a:t>z</a:t>
            </a:r>
            <a:r>
              <a:rPr lang="zh-CN" altLang="en-US" sz="1600" b="1" dirty="0">
                <a:solidFill>
                  <a:srgbClr val="000066"/>
                </a:solidFill>
                <a:latin typeface="微软雅黑" panose="020B0503020204020204" pitchFamily="34" charset="-122"/>
                <a:ea typeface="微软雅黑" panose="020B0503020204020204" pitchFamily="34" charset="-122"/>
              </a:rPr>
              <a:t>值是连续的实值，需要转换为</a:t>
            </a:r>
            <a:r>
              <a:rPr lang="en-US" altLang="zh-CN" sz="1600" b="1" dirty="0">
                <a:solidFill>
                  <a:srgbClr val="000066"/>
                </a:solidFill>
                <a:latin typeface="微软雅黑" panose="020B0503020204020204" pitchFamily="34" charset="-122"/>
                <a:ea typeface="微软雅黑" panose="020B0503020204020204" pitchFamily="34" charset="-122"/>
              </a:rPr>
              <a:t>0/1</a:t>
            </a:r>
            <a:r>
              <a:rPr lang="zh-CN" altLang="en-US" sz="1600" b="1" dirty="0">
                <a:solidFill>
                  <a:srgbClr val="000066"/>
                </a:solidFill>
                <a:latin typeface="微软雅黑" panose="020B0503020204020204" pitchFamily="34" charset="-122"/>
                <a:ea typeface="微软雅黑" panose="020B0503020204020204" pitchFamily="34" charset="-122"/>
              </a:rPr>
              <a:t>值，通过单位阶跃函数实现。</a:t>
            </a:r>
            <a:endParaRPr lang="zh-CN" altLang="en-US" sz="1800" dirty="0"/>
          </a:p>
        </p:txBody>
      </p:sp>
      <p:graphicFrame>
        <p:nvGraphicFramePr>
          <p:cNvPr id="9" name="对象 8"/>
          <p:cNvGraphicFramePr>
            <a:graphicFrameLocks noChangeAspect="1"/>
          </p:cNvGraphicFramePr>
          <p:nvPr/>
        </p:nvGraphicFramePr>
        <p:xfrm>
          <a:off x="2755667" y="3491370"/>
          <a:ext cx="1528998" cy="1122858"/>
        </p:xfrm>
        <a:graphic>
          <a:graphicData uri="http://schemas.openxmlformats.org/presentationml/2006/ole">
            <mc:AlternateContent xmlns:mc="http://schemas.openxmlformats.org/markup-compatibility/2006">
              <mc:Choice xmlns:v="urn:schemas-microsoft-com:vml" Requires="v">
                <p:oleObj spid="_x0000_s49162" name="Equation" r:id="rId3" imgW="19507200" imgH="14325600" progId="Equation.DSMT4">
                  <p:embed/>
                </p:oleObj>
              </mc:Choice>
              <mc:Fallback>
                <p:oleObj name="Equation" r:id="rId3" imgW="19507200" imgH="14325600" progId="Equation.DSMT4">
                  <p:embed/>
                  <p:pic>
                    <p:nvPicPr>
                      <p:cNvPr id="0" name="图片 3"/>
                      <p:cNvPicPr/>
                      <p:nvPr/>
                    </p:nvPicPr>
                    <p:blipFill>
                      <a:blip r:embed="rId4"/>
                      <a:stretch>
                        <a:fillRect/>
                      </a:stretch>
                    </p:blipFill>
                    <p:spPr>
                      <a:xfrm>
                        <a:off x="2755667" y="3491370"/>
                        <a:ext cx="1528998" cy="1122858"/>
                      </a:xfrm>
                      <a:prstGeom prst="rect">
                        <a:avLst/>
                      </a:prstGeom>
                    </p:spPr>
                  </p:pic>
                </p:oleObj>
              </mc:Fallback>
            </mc:AlternateContent>
          </a:graphicData>
        </a:graphic>
      </p:graphicFrame>
      <p:sp>
        <p:nvSpPr>
          <p:cNvPr id="16" name="灯片编号占位符 19"/>
          <p:cNvSpPr txBox="1"/>
          <p:nvPr/>
        </p:nvSpPr>
        <p:spPr>
          <a:xfrm>
            <a:off x="4843463" y="4767264"/>
            <a:ext cx="1543050" cy="273844"/>
          </a:xfrm>
          <a:prstGeom prst="rect">
            <a:avLst/>
          </a:prstGeom>
        </p:spPr>
        <p:txBody>
          <a:bodyPr vert="horz" lIns="91440" tIns="45720" rIns="91440" bIns="45720" rtlCol="0" anchor="ctr"/>
          <a:lstStyle>
            <a:defPPr>
              <a:defRPr lang="zh-CN"/>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8F63A3B-78C7-47BE-AE5E-E10140E04643}" type="slidenum">
              <a:rPr lang="en-US" sz="1200" smtClean="0">
                <a:solidFill>
                  <a:srgbClr val="000000"/>
                </a:solidFill>
                <a:latin typeface="Calibri" panose="020F0502020204030204"/>
              </a:rPr>
            </a:fld>
            <a:endParaRPr lang="en-US" sz="1200" dirty="0">
              <a:solidFill>
                <a:srgbClr val="000000"/>
              </a:solidFill>
              <a:latin typeface="Calibri" panose="020F0502020204030204"/>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文本占位符 17410"/>
          <p:cNvSpPr>
            <a:spLocks noGrp="1" noChangeArrowheads="1"/>
          </p:cNvSpPr>
          <p:nvPr>
            <p:ph idx="1"/>
          </p:nvPr>
        </p:nvSpPr>
        <p:spPr>
          <a:xfrm>
            <a:off x="296466" y="567947"/>
            <a:ext cx="6172200" cy="544530"/>
          </a:xfrm>
        </p:spPr>
        <p:txBody>
          <a:bodyPr/>
          <a:lstStyle/>
          <a:p>
            <a:pPr marL="0" indent="0" algn="just" eaLnBrk="1" hangingPunct="1">
              <a:lnSpc>
                <a:spcPct val="150000"/>
              </a:lnSpc>
              <a:buNone/>
            </a:pPr>
            <a:r>
              <a:rPr lang="zh-CN" altLang="en-US" sz="1800" b="1" dirty="0">
                <a:solidFill>
                  <a:srgbClr val="000066"/>
                </a:solidFill>
                <a:latin typeface="微软雅黑" panose="020B0503020204020204" pitchFamily="34" charset="-122"/>
                <a:ea typeface="微软雅黑" panose="020B0503020204020204" pitchFamily="34" charset="-122"/>
              </a:rPr>
              <a:t>逻辑回归分类器</a:t>
            </a:r>
            <a:endParaRPr lang="zh-CN" altLang="en-US" sz="2000" dirty="0"/>
          </a:p>
        </p:txBody>
      </p:sp>
      <p:sp>
        <p:nvSpPr>
          <p:cNvPr id="2" name="标题 8193"/>
          <p:cNvSpPr txBox="1">
            <a:spLocks noChangeArrowheads="1"/>
          </p:cNvSpPr>
          <p:nvPr/>
        </p:nvSpPr>
        <p:spPr bwMode="auto">
          <a:xfrm>
            <a:off x="629842" y="86202"/>
            <a:ext cx="2448638" cy="422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l" rtl="0" eaLnBrk="0" fontAlgn="base" hangingPunct="0">
              <a:spcBef>
                <a:spcPct val="0"/>
              </a:spcBef>
              <a:spcAft>
                <a:spcPct val="0"/>
              </a:spcAft>
              <a:defRPr sz="2400" b="1" kern="1200">
                <a:solidFill>
                  <a:srgbClr val="0000FF"/>
                </a:solidFill>
                <a:latin typeface="+mj-lt"/>
                <a:ea typeface="+mj-ea"/>
                <a:cs typeface="+mj-cs"/>
              </a:defRPr>
            </a:lvl1pPr>
            <a:lvl2pPr algn="l" rtl="0" eaLnBrk="0" fontAlgn="base" hangingPunct="0">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2pPr>
            <a:lvl3pPr algn="l" rtl="0" eaLnBrk="0" fontAlgn="base" hangingPunct="0">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3pPr>
            <a:lvl4pPr algn="l" rtl="0" eaLnBrk="0" fontAlgn="base" hangingPunct="0">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4pPr>
            <a:lvl5pPr algn="l" rtl="0" eaLnBrk="0" fontAlgn="base" hangingPunct="0">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5pPr>
            <a:lvl6pPr marL="342900" algn="l" rtl="0" fontAlgn="base">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6pPr>
            <a:lvl7pPr marL="685800" algn="l" rtl="0" fontAlgn="base">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7pPr>
            <a:lvl8pPr marL="1028700" algn="l" rtl="0" fontAlgn="base">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8pPr>
            <a:lvl9pPr marL="1371600" algn="l" rtl="0" fontAlgn="base">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16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j-cs"/>
              </a:rPr>
              <a:t>三、</a:t>
            </a:r>
            <a:r>
              <a:rPr lang="zh-CN" altLang="en-US" sz="1600" dirty="0">
                <a:solidFill>
                  <a:srgbClr val="000000"/>
                </a:solidFill>
                <a:latin typeface="微软雅黑" panose="020B0503020204020204" pitchFamily="34" charset="-122"/>
                <a:ea typeface="微软雅黑" panose="020B0503020204020204" pitchFamily="34" charset="-122"/>
              </a:rPr>
              <a:t>分类器</a:t>
            </a:r>
            <a:endParaRPr kumimoji="0" lang="zh-CN" altLang="en-US" sz="16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j-cs"/>
            </a:endParaRPr>
          </a:p>
        </p:txBody>
      </p:sp>
      <p:sp>
        <p:nvSpPr>
          <p:cNvPr id="3" name="文本框 2"/>
          <p:cNvSpPr txBox="1"/>
          <p:nvPr/>
        </p:nvSpPr>
        <p:spPr>
          <a:xfrm>
            <a:off x="5295033" y="162611"/>
            <a:ext cx="1258785"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逻辑回归</a:t>
            </a:r>
            <a:endParaRPr kumimoji="0" lang="zh-CN" altLang="en-US" sz="1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 name="文本占位符 17410"/>
          <p:cNvSpPr txBox="1">
            <a:spLocks noChangeArrowheads="1"/>
          </p:cNvSpPr>
          <p:nvPr/>
        </p:nvSpPr>
        <p:spPr bwMode="auto">
          <a:xfrm>
            <a:off x="296466" y="1045694"/>
            <a:ext cx="6172200" cy="2832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257175" indent="-257175" algn="l" rtl="0" eaLnBrk="0" fontAlgn="base" hangingPunct="0">
              <a:spcBef>
                <a:spcPct val="20000"/>
              </a:spcBef>
              <a:spcAft>
                <a:spcPct val="0"/>
              </a:spcAft>
              <a:buClr>
                <a:srgbClr val="006600"/>
              </a:buClr>
              <a:buSzPct val="90000"/>
              <a:buFont typeface="Wingdings" panose="05000000000000000000" pitchFamily="2" charset="2"/>
              <a:buChar char="p"/>
              <a:defRPr sz="2100" kern="1200">
                <a:solidFill>
                  <a:srgbClr val="0066CC"/>
                </a:solidFill>
                <a:latin typeface="+mn-lt"/>
                <a:ea typeface="+mn-ea"/>
                <a:cs typeface="+mn-cs"/>
              </a:defRPr>
            </a:lvl1pPr>
            <a:lvl2pPr marL="557530" lvl="1" indent="-214630" algn="l" rtl="0" eaLnBrk="0" fontAlgn="base" hangingPunct="0">
              <a:spcBef>
                <a:spcPct val="20000"/>
              </a:spcBef>
              <a:spcAft>
                <a:spcPct val="0"/>
              </a:spcAft>
              <a:buClr>
                <a:srgbClr val="006600"/>
              </a:buClr>
              <a:buSzPct val="90000"/>
              <a:buFont typeface="Wingdings" panose="05000000000000000000" pitchFamily="2" charset="2"/>
              <a:buChar char="u"/>
              <a:defRPr sz="1800" kern="1200">
                <a:solidFill>
                  <a:srgbClr val="0033CC"/>
                </a:solidFill>
                <a:latin typeface="+mn-lt"/>
                <a:ea typeface="+mn-ea"/>
                <a:cs typeface="+mn-cs"/>
              </a:defRPr>
            </a:lvl2pPr>
            <a:lvl3pPr marL="857250" lvl="2" indent="-171450" algn="l" rtl="0" eaLnBrk="0" fontAlgn="base" hangingPunct="0">
              <a:spcBef>
                <a:spcPct val="20000"/>
              </a:spcBef>
              <a:spcAft>
                <a:spcPct val="0"/>
              </a:spcAft>
              <a:buClr>
                <a:srgbClr val="006600"/>
              </a:buClr>
              <a:buFont typeface="Wingdings" panose="05000000000000000000" pitchFamily="2" charset="2"/>
              <a:buChar char="l"/>
              <a:defRPr sz="1500" kern="1200">
                <a:solidFill>
                  <a:schemeClr val="tx1"/>
                </a:solidFill>
                <a:latin typeface="+mn-lt"/>
                <a:ea typeface="+mn-ea"/>
                <a:cs typeface="+mn-cs"/>
              </a:defRPr>
            </a:lvl3pPr>
            <a:lvl4pPr marL="1200150" lvl="3" indent="-171450" algn="l" rtl="0" eaLnBrk="0" fontAlgn="base" hangingPunct="0">
              <a:spcBef>
                <a:spcPct val="20000"/>
              </a:spcBef>
              <a:spcAft>
                <a:spcPct val="0"/>
              </a:spcAft>
              <a:buFont typeface="Wingdings" panose="05000000000000000000" pitchFamily="2" charset="2"/>
              <a:buChar char="l"/>
              <a:defRPr sz="1500" kern="1200">
                <a:solidFill>
                  <a:schemeClr val="tx1"/>
                </a:solidFill>
                <a:latin typeface="+mn-lt"/>
                <a:ea typeface="+mn-ea"/>
                <a:cs typeface="+mn-cs"/>
              </a:defRPr>
            </a:lvl4pPr>
            <a:lvl5pPr marL="1543050" lvl="4" indent="-171450" algn="l" rtl="0" eaLnBrk="0" fontAlgn="base" hangingPunct="0">
              <a:spcBef>
                <a:spcPct val="20000"/>
              </a:spcBef>
              <a:spcAft>
                <a:spcPct val="0"/>
              </a:spcAft>
              <a:buFont typeface="Wingdings" panose="05000000000000000000" pitchFamily="2" charset="2"/>
              <a:buChar char="ü"/>
              <a:defRPr sz="1500" kern="1200">
                <a:solidFill>
                  <a:schemeClr val="tx1"/>
                </a:solidFill>
                <a:latin typeface="+mn-lt"/>
                <a:ea typeface="+mn-ea"/>
                <a:cs typeface="+mn-cs"/>
              </a:defRPr>
            </a:lvl5pPr>
            <a:lvl6pPr marL="1885950" lvl="5" indent="-171450" algn="l" defTabSz="685800" eaLnBrk="1" fontAlgn="base" latinLnBrk="0" hangingPunct="1">
              <a:lnSpc>
                <a:spcPct val="100000"/>
              </a:lnSpc>
              <a:spcBef>
                <a:spcPct val="20000"/>
              </a:spcBef>
              <a:spcAft>
                <a:spcPct val="0"/>
              </a:spcAft>
              <a:buFont typeface="Wingdings" panose="05000000000000000000" pitchFamily="2" charset="2"/>
              <a:buChar char="ü"/>
              <a:defRPr sz="1500" u="none" kern="1200" baseline="0">
                <a:solidFill>
                  <a:schemeClr val="tx1"/>
                </a:solidFill>
                <a:latin typeface="+mn-lt"/>
                <a:ea typeface="+mn-ea"/>
                <a:cs typeface="+mn-cs"/>
              </a:defRPr>
            </a:lvl6pPr>
            <a:lvl7pPr marL="2228850" lvl="6" indent="-171450" algn="l" defTabSz="685800" eaLnBrk="1" fontAlgn="base" latinLnBrk="0" hangingPunct="1">
              <a:lnSpc>
                <a:spcPct val="100000"/>
              </a:lnSpc>
              <a:spcBef>
                <a:spcPct val="20000"/>
              </a:spcBef>
              <a:spcAft>
                <a:spcPct val="0"/>
              </a:spcAft>
              <a:buFont typeface="Wingdings" panose="05000000000000000000" pitchFamily="2" charset="2"/>
              <a:buChar char="ü"/>
              <a:defRPr sz="1500" u="none" kern="1200" baseline="0">
                <a:solidFill>
                  <a:schemeClr val="tx1"/>
                </a:solidFill>
                <a:latin typeface="+mn-lt"/>
                <a:ea typeface="+mn-ea"/>
                <a:cs typeface="+mn-cs"/>
              </a:defRPr>
            </a:lvl7pPr>
            <a:lvl8pPr marL="2571750" lvl="7" indent="-171450" algn="l" defTabSz="685800" eaLnBrk="1" fontAlgn="base" latinLnBrk="0" hangingPunct="1">
              <a:lnSpc>
                <a:spcPct val="100000"/>
              </a:lnSpc>
              <a:spcBef>
                <a:spcPct val="20000"/>
              </a:spcBef>
              <a:spcAft>
                <a:spcPct val="0"/>
              </a:spcAft>
              <a:buFont typeface="Wingdings" panose="05000000000000000000" pitchFamily="2" charset="2"/>
              <a:buChar char="ü"/>
              <a:defRPr sz="1500" u="none" kern="1200" baseline="0">
                <a:solidFill>
                  <a:schemeClr val="tx1"/>
                </a:solidFill>
                <a:latin typeface="+mn-lt"/>
                <a:ea typeface="+mn-ea"/>
                <a:cs typeface="+mn-cs"/>
              </a:defRPr>
            </a:lvl8pPr>
            <a:lvl9pPr marL="2914650" lvl="8" indent="-171450" algn="l" defTabSz="685800" eaLnBrk="1" fontAlgn="base" latinLnBrk="0" hangingPunct="1">
              <a:lnSpc>
                <a:spcPct val="100000"/>
              </a:lnSpc>
              <a:spcBef>
                <a:spcPct val="20000"/>
              </a:spcBef>
              <a:spcAft>
                <a:spcPct val="0"/>
              </a:spcAft>
              <a:buFont typeface="Wingdings" panose="05000000000000000000" pitchFamily="2" charset="2"/>
              <a:buChar char="ü"/>
              <a:defRPr sz="1500" u="none" kern="1200" baseline="0">
                <a:solidFill>
                  <a:schemeClr val="tx1"/>
                </a:solidFill>
                <a:latin typeface="+mn-lt"/>
                <a:ea typeface="+mn-ea"/>
                <a:cs typeface="+mn-cs"/>
              </a:defRPr>
            </a:lvl9pPr>
          </a:lstStyle>
          <a:p>
            <a:pPr algn="just" eaLnBrk="1" hangingPunct="1">
              <a:lnSpc>
                <a:spcPct val="150000"/>
              </a:lnSpc>
            </a:pPr>
            <a:r>
              <a:rPr lang="zh-CN" altLang="en-US" sz="1600" b="1" dirty="0">
                <a:solidFill>
                  <a:srgbClr val="000066"/>
                </a:solidFill>
                <a:latin typeface="微软雅黑" panose="020B0503020204020204" pitchFamily="34" charset="-122"/>
                <a:ea typeface="微软雅黑" panose="020B0503020204020204" pitchFamily="34" charset="-122"/>
              </a:rPr>
              <a:t>阶跃函数不是连续函数，不能直接用于分类。逻辑函数单调可微，可用来近似阶跃函数：</a:t>
            </a:r>
            <a:endParaRPr lang="en-US" altLang="zh-CN" sz="1600" b="1" dirty="0">
              <a:solidFill>
                <a:srgbClr val="000066"/>
              </a:solidFill>
              <a:latin typeface="微软雅黑" panose="020B0503020204020204" pitchFamily="34" charset="-122"/>
              <a:ea typeface="微软雅黑" panose="020B0503020204020204" pitchFamily="34" charset="-122"/>
            </a:endParaRPr>
          </a:p>
          <a:p>
            <a:pPr marL="0" indent="0" algn="just" eaLnBrk="1" hangingPunct="1">
              <a:lnSpc>
                <a:spcPct val="150000"/>
              </a:lnSpc>
              <a:buNone/>
            </a:pPr>
            <a:endParaRPr lang="en-US" altLang="zh-CN" sz="1600" b="1" dirty="0">
              <a:solidFill>
                <a:srgbClr val="000066"/>
              </a:solidFill>
              <a:latin typeface="微软雅黑" panose="020B0503020204020204" pitchFamily="34" charset="-122"/>
              <a:ea typeface="微软雅黑" panose="020B0503020204020204" pitchFamily="34" charset="-122"/>
            </a:endParaRPr>
          </a:p>
          <a:p>
            <a:pPr algn="just" eaLnBrk="1" hangingPunct="1">
              <a:lnSpc>
                <a:spcPct val="150000"/>
              </a:lnSpc>
            </a:pPr>
            <a:r>
              <a:rPr lang="zh-CN" altLang="en-US" sz="1600" b="1" dirty="0">
                <a:solidFill>
                  <a:srgbClr val="000066"/>
                </a:solidFill>
                <a:latin typeface="微软雅黑" panose="020B0503020204020204" pitchFamily="34" charset="-122"/>
                <a:ea typeface="微软雅黑" panose="020B0503020204020204" pitchFamily="34" charset="-122"/>
              </a:rPr>
              <a:t>将线性回归模型代入逻辑函数</a:t>
            </a:r>
            <a:endParaRPr lang="en-US" altLang="zh-CN" sz="1600" b="1" dirty="0">
              <a:solidFill>
                <a:srgbClr val="000066"/>
              </a:solidFill>
              <a:latin typeface="微软雅黑" panose="020B0503020204020204" pitchFamily="34" charset="-122"/>
              <a:ea typeface="微软雅黑" panose="020B0503020204020204" pitchFamily="34" charset="-122"/>
            </a:endParaRPr>
          </a:p>
          <a:p>
            <a:pPr marL="0" indent="0" algn="just" eaLnBrk="1" hangingPunct="1">
              <a:lnSpc>
                <a:spcPct val="150000"/>
              </a:lnSpc>
              <a:buNone/>
            </a:pPr>
            <a:endParaRPr lang="en-US" altLang="zh-CN" sz="1600" b="1" dirty="0">
              <a:solidFill>
                <a:srgbClr val="000066"/>
              </a:solidFill>
              <a:latin typeface="微软雅黑" panose="020B0503020204020204" pitchFamily="34" charset="-122"/>
              <a:ea typeface="微软雅黑" panose="020B0503020204020204" pitchFamily="34" charset="-122"/>
            </a:endParaRPr>
          </a:p>
          <a:p>
            <a:pPr algn="just" eaLnBrk="1" hangingPunct="1">
              <a:lnSpc>
                <a:spcPct val="150000"/>
              </a:lnSpc>
            </a:pPr>
            <a:r>
              <a:rPr lang="zh-CN" altLang="en-US" sz="1600" b="1" dirty="0">
                <a:solidFill>
                  <a:srgbClr val="000066"/>
                </a:solidFill>
                <a:latin typeface="微软雅黑" panose="020B0503020204020204" pitchFamily="34" charset="-122"/>
                <a:ea typeface="微软雅黑" panose="020B0503020204020204" pitchFamily="34" charset="-122"/>
              </a:rPr>
              <a:t>取对数：</a:t>
            </a:r>
            <a:endParaRPr lang="zh-CN" altLang="en-US" sz="1600" b="1" dirty="0">
              <a:solidFill>
                <a:srgbClr val="000066"/>
              </a:solidFill>
              <a:latin typeface="微软雅黑" panose="020B0503020204020204" pitchFamily="34" charset="-122"/>
              <a:ea typeface="微软雅黑" panose="020B0503020204020204" pitchFamily="34" charset="-122"/>
            </a:endParaRPr>
          </a:p>
        </p:txBody>
      </p:sp>
      <p:sp>
        <p:nvSpPr>
          <p:cNvPr id="6" name="Rectangle 2"/>
          <p:cNvSpPr>
            <a:spLocks noChangeArrowheads="1"/>
          </p:cNvSpPr>
          <p:nvPr/>
        </p:nvSpPr>
        <p:spPr bwMode="auto">
          <a:xfrm>
            <a:off x="3078480" y="2571750"/>
            <a:ext cx="685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aphicFrame>
        <p:nvGraphicFramePr>
          <p:cNvPr id="7" name="对象 6"/>
          <p:cNvGraphicFramePr>
            <a:graphicFrameLocks noChangeAspect="1"/>
          </p:cNvGraphicFramePr>
          <p:nvPr/>
        </p:nvGraphicFramePr>
        <p:xfrm>
          <a:off x="2802120" y="1527958"/>
          <a:ext cx="970572" cy="576000"/>
        </p:xfrm>
        <a:graphic>
          <a:graphicData uri="http://schemas.openxmlformats.org/presentationml/2006/ole">
            <mc:AlternateContent xmlns:mc="http://schemas.openxmlformats.org/markup-compatibility/2006">
              <mc:Choice xmlns:v="urn:schemas-microsoft-com:vml" Requires="v">
                <p:oleObj spid="_x0000_s50201" name="Equation" r:id="rId1" imgW="14020800" imgH="8534400" progId="Equation.DSMT4">
                  <p:embed/>
                </p:oleObj>
              </mc:Choice>
              <mc:Fallback>
                <p:oleObj name="Equation" r:id="rId1" imgW="14020800" imgH="8534400" progId="Equation.DSMT4">
                  <p:embed/>
                  <p:pic>
                    <p:nvPicPr>
                      <p:cNvPr id="0" name="对象 6"/>
                      <p:cNvPicPr>
                        <a:picLocks noChangeAspect="1" noChangeArrowheads="1"/>
                      </p:cNvPicPr>
                      <p:nvPr/>
                    </p:nvPicPr>
                    <p:blipFill>
                      <a:blip r:embed="rId2"/>
                      <a:srcRect/>
                      <a:stretch>
                        <a:fillRect/>
                      </a:stretch>
                    </p:blipFill>
                    <p:spPr bwMode="auto">
                      <a:xfrm>
                        <a:off x="2802120" y="1527958"/>
                        <a:ext cx="970572" cy="576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13" name="图片 12"/>
          <p:cNvPicPr>
            <a:picLocks noChangeAspect="1"/>
          </p:cNvPicPr>
          <p:nvPr/>
        </p:nvPicPr>
        <p:blipFill>
          <a:blip r:embed="rId3">
            <a:clrChange>
              <a:clrFrom>
                <a:srgbClr val="FFFFFF"/>
              </a:clrFrom>
              <a:clrTo>
                <a:srgbClr val="FFFFFF">
                  <a:alpha val="0"/>
                </a:srgbClr>
              </a:clrTo>
            </a:clrChange>
          </a:blip>
          <a:stretch>
            <a:fillRect/>
          </a:stretch>
        </p:blipFill>
        <p:spPr>
          <a:xfrm>
            <a:off x="3389385" y="1520249"/>
            <a:ext cx="3326056" cy="1829126"/>
          </a:xfrm>
          <a:prstGeom prst="rect">
            <a:avLst/>
          </a:prstGeom>
        </p:spPr>
      </p:pic>
      <p:sp>
        <p:nvSpPr>
          <p:cNvPr id="14" name="Rectangle 4"/>
          <p:cNvSpPr>
            <a:spLocks noChangeArrowheads="1"/>
          </p:cNvSpPr>
          <p:nvPr/>
        </p:nvSpPr>
        <p:spPr bwMode="auto">
          <a:xfrm>
            <a:off x="2178122" y="3687992"/>
            <a:ext cx="685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aphicFrame>
        <p:nvGraphicFramePr>
          <p:cNvPr id="15" name="对象 14"/>
          <p:cNvGraphicFramePr>
            <a:graphicFrameLocks noChangeAspect="1"/>
          </p:cNvGraphicFramePr>
          <p:nvPr/>
        </p:nvGraphicFramePr>
        <p:xfrm>
          <a:off x="1631545" y="3031055"/>
          <a:ext cx="1257600" cy="576000"/>
        </p:xfrm>
        <a:graphic>
          <a:graphicData uri="http://schemas.openxmlformats.org/presentationml/2006/ole">
            <mc:AlternateContent xmlns:mc="http://schemas.openxmlformats.org/markup-compatibility/2006">
              <mc:Choice xmlns:v="urn:schemas-microsoft-com:vml" Requires="v">
                <p:oleObj spid="_x0000_s50202" name="Equation" r:id="rId4" imgW="838200" imgH="368300" progId="Equation.DSMT4">
                  <p:embed/>
                </p:oleObj>
              </mc:Choice>
              <mc:Fallback>
                <p:oleObj name="Equation" r:id="rId4" imgW="838200" imgH="368300" progId="Equation.DSMT4">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31545" y="3031055"/>
                        <a:ext cx="1257600" cy="576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6" name="对象 15"/>
          <p:cNvGraphicFramePr>
            <a:graphicFrameLocks noChangeAspect="1"/>
          </p:cNvGraphicFramePr>
          <p:nvPr/>
        </p:nvGraphicFramePr>
        <p:xfrm>
          <a:off x="545785" y="3888239"/>
          <a:ext cx="1158300" cy="468000"/>
        </p:xfrm>
        <a:graphic>
          <a:graphicData uri="http://schemas.openxmlformats.org/presentationml/2006/ole">
            <mc:AlternateContent xmlns:mc="http://schemas.openxmlformats.org/markup-compatibility/2006">
              <mc:Choice xmlns:v="urn:schemas-microsoft-com:vml" Requires="v">
                <p:oleObj spid="_x0000_s50203" name="Equation" r:id="rId6" imgW="943610" imgH="382270" progId="Equation.DSMT4">
                  <p:embed/>
                </p:oleObj>
              </mc:Choice>
              <mc:Fallback>
                <p:oleObj name="Equation" r:id="rId6" imgW="943610" imgH="382270" progId="Equation.DSMT4">
                  <p:embed/>
                  <p:pic>
                    <p:nvPicPr>
                      <p:cNvPr id="0" name="图片 7"/>
                      <p:cNvPicPr/>
                      <p:nvPr/>
                    </p:nvPicPr>
                    <p:blipFill>
                      <a:blip r:embed="rId7"/>
                      <a:stretch>
                        <a:fillRect/>
                      </a:stretch>
                    </p:blipFill>
                    <p:spPr>
                      <a:xfrm>
                        <a:off x="545785" y="3888239"/>
                        <a:ext cx="1158300" cy="468000"/>
                      </a:xfrm>
                      <a:prstGeom prst="rect">
                        <a:avLst/>
                      </a:prstGeom>
                    </p:spPr>
                  </p:pic>
                </p:oleObj>
              </mc:Fallback>
            </mc:AlternateContent>
          </a:graphicData>
        </a:graphic>
      </p:graphicFrame>
      <p:graphicFrame>
        <p:nvGraphicFramePr>
          <p:cNvPr id="17" name="对象 16"/>
          <p:cNvGraphicFramePr>
            <a:graphicFrameLocks noChangeAspect="1"/>
          </p:cNvGraphicFramePr>
          <p:nvPr/>
        </p:nvGraphicFramePr>
        <p:xfrm>
          <a:off x="2333029" y="3878284"/>
          <a:ext cx="1602900" cy="468000"/>
        </p:xfrm>
        <a:graphic>
          <a:graphicData uri="http://schemas.openxmlformats.org/presentationml/2006/ole">
            <mc:AlternateContent xmlns:mc="http://schemas.openxmlformats.org/markup-compatibility/2006">
              <mc:Choice xmlns:v="urn:schemas-microsoft-com:vml" Requires="v">
                <p:oleObj spid="_x0000_s50204" name="Equation" r:id="rId8" imgW="1306195" imgH="382270" progId="Equation.DSMT4">
                  <p:embed/>
                </p:oleObj>
              </mc:Choice>
              <mc:Fallback>
                <p:oleObj name="Equation" r:id="rId8" imgW="1306195" imgH="382270" progId="Equation.DSMT4">
                  <p:embed/>
                  <p:pic>
                    <p:nvPicPr>
                      <p:cNvPr id="0" name="图片 8"/>
                      <p:cNvPicPr/>
                      <p:nvPr/>
                    </p:nvPicPr>
                    <p:blipFill>
                      <a:blip r:embed="rId9"/>
                      <a:stretch>
                        <a:fillRect/>
                      </a:stretch>
                    </p:blipFill>
                    <p:spPr>
                      <a:xfrm>
                        <a:off x="2333029" y="3878284"/>
                        <a:ext cx="1602900" cy="468000"/>
                      </a:xfrm>
                      <a:prstGeom prst="rect">
                        <a:avLst/>
                      </a:prstGeom>
                    </p:spPr>
                  </p:pic>
                </p:oleObj>
              </mc:Fallback>
            </mc:AlternateContent>
          </a:graphicData>
        </a:graphic>
      </p:graphicFrame>
      <p:grpSp>
        <p:nvGrpSpPr>
          <p:cNvPr id="20" name="组合 19"/>
          <p:cNvGrpSpPr/>
          <p:nvPr/>
        </p:nvGrpSpPr>
        <p:grpSpPr>
          <a:xfrm>
            <a:off x="4564872" y="3567961"/>
            <a:ext cx="1497600" cy="1019086"/>
            <a:chOff x="4564872" y="3567961"/>
            <a:chExt cx="1497600" cy="1019086"/>
          </a:xfrm>
        </p:grpSpPr>
        <p:graphicFrame>
          <p:nvGraphicFramePr>
            <p:cNvPr id="18" name="对象 17"/>
            <p:cNvGraphicFramePr>
              <a:graphicFrameLocks noChangeAspect="1"/>
            </p:cNvGraphicFramePr>
            <p:nvPr/>
          </p:nvGraphicFramePr>
          <p:xfrm>
            <a:off x="4617114" y="3567961"/>
            <a:ext cx="1393117" cy="468000"/>
          </p:xfrm>
          <a:graphic>
            <a:graphicData uri="http://schemas.openxmlformats.org/presentationml/2006/ole">
              <mc:AlternateContent xmlns:mc="http://schemas.openxmlformats.org/markup-compatibility/2006">
                <mc:Choice xmlns:v="urn:schemas-microsoft-com:vml" Requires="v">
                  <p:oleObj spid="_x0000_s50205" name="Equation" r:id="rId10" imgW="1220470" imgH="411480" progId="Equation.DSMT4">
                    <p:embed/>
                  </p:oleObj>
                </mc:Choice>
                <mc:Fallback>
                  <p:oleObj name="Equation" r:id="rId10" imgW="1220470" imgH="411480" progId="Equation.DSMT4">
                    <p:embed/>
                    <p:pic>
                      <p:nvPicPr>
                        <p:cNvPr id="0" name="图片 9"/>
                        <p:cNvPicPr/>
                        <p:nvPr/>
                      </p:nvPicPr>
                      <p:blipFill>
                        <a:blip r:embed="rId11"/>
                        <a:stretch>
                          <a:fillRect/>
                        </a:stretch>
                      </p:blipFill>
                      <p:spPr>
                        <a:xfrm>
                          <a:off x="4617114" y="3567961"/>
                          <a:ext cx="1393117" cy="468000"/>
                        </a:xfrm>
                        <a:prstGeom prst="rect">
                          <a:avLst/>
                        </a:prstGeom>
                      </p:spPr>
                    </p:pic>
                  </p:oleObj>
                </mc:Fallback>
              </mc:AlternateContent>
            </a:graphicData>
          </a:graphic>
        </p:graphicFrame>
        <p:graphicFrame>
          <p:nvGraphicFramePr>
            <p:cNvPr id="19" name="对象 18"/>
            <p:cNvGraphicFramePr>
              <a:graphicFrameLocks noChangeAspect="1"/>
            </p:cNvGraphicFramePr>
            <p:nvPr/>
          </p:nvGraphicFramePr>
          <p:xfrm>
            <a:off x="4564872" y="4119047"/>
            <a:ext cx="1497600" cy="468000"/>
          </p:xfrm>
          <a:graphic>
            <a:graphicData uri="http://schemas.openxmlformats.org/presentationml/2006/ole">
              <mc:AlternateContent xmlns:mc="http://schemas.openxmlformats.org/markup-compatibility/2006">
                <mc:Choice xmlns:v="urn:schemas-microsoft-com:vml" Requires="v">
                  <p:oleObj spid="_x0000_s50206" name="Equation" r:id="rId12" imgW="1220470" imgH="382270" progId="Equation.DSMT4">
                    <p:embed/>
                  </p:oleObj>
                </mc:Choice>
                <mc:Fallback>
                  <p:oleObj name="Equation" r:id="rId12" imgW="1220470" imgH="382270" progId="Equation.DSMT4">
                    <p:embed/>
                    <p:pic>
                      <p:nvPicPr>
                        <p:cNvPr id="0" name="图片 10"/>
                        <p:cNvPicPr/>
                        <p:nvPr/>
                      </p:nvPicPr>
                      <p:blipFill>
                        <a:blip r:embed="rId13"/>
                        <a:stretch>
                          <a:fillRect/>
                        </a:stretch>
                      </p:blipFill>
                      <p:spPr>
                        <a:xfrm>
                          <a:off x="4564872" y="4119047"/>
                          <a:ext cx="1497600" cy="468000"/>
                        </a:xfrm>
                        <a:prstGeom prst="rect">
                          <a:avLst/>
                        </a:prstGeom>
                      </p:spPr>
                    </p:pic>
                  </p:oleObj>
                </mc:Fallback>
              </mc:AlternateContent>
            </a:graphicData>
          </a:graphic>
        </p:graphicFrame>
      </p:grpSp>
      <p:sp>
        <p:nvSpPr>
          <p:cNvPr id="21" name="AutoShape 9"/>
          <p:cNvSpPr>
            <a:spLocks noChangeArrowheads="1"/>
          </p:cNvSpPr>
          <p:nvPr/>
        </p:nvSpPr>
        <p:spPr bwMode="auto">
          <a:xfrm rot="8601148">
            <a:off x="1263893" y="3624153"/>
            <a:ext cx="461010" cy="135201"/>
          </a:xfrm>
          <a:prstGeom prst="rightArrow">
            <a:avLst>
              <a:gd name="adj1" fmla="val 50000"/>
              <a:gd name="adj2" fmla="val 66666"/>
            </a:avLst>
          </a:prstGeom>
          <a:noFill/>
          <a:ln w="9525">
            <a:solidFill>
              <a:srgbClr val="000000"/>
            </a:solidFill>
            <a:miter lim="800000"/>
          </a:ln>
          <a:effectLst>
            <a:outerShdw blurRad="50800" dist="50800" dir="5400000" algn="ctr" rotWithShape="0">
              <a:srgbClr val="FEFEFE"/>
            </a:outerShdw>
          </a:effectLst>
        </p:spPr>
        <p:txBody>
          <a:bodyPr wrap="none" anchor="ctr"/>
          <a:lstStyle>
            <a:lvl1pPr>
              <a:spcBef>
                <a:spcPct val="20000"/>
              </a:spcBef>
              <a:buClr>
                <a:srgbClr val="006600"/>
              </a:buClr>
              <a:buSzPct val="90000"/>
              <a:buFont typeface="Wingdings" panose="05000000000000000000" pitchFamily="2" charset="2"/>
              <a:buChar char="p"/>
              <a:defRPr sz="2800">
                <a:solidFill>
                  <a:srgbClr val="0066CC"/>
                </a:solidFill>
                <a:latin typeface="华文中宋" panose="02010600040101010101" pitchFamily="2" charset="-122"/>
                <a:ea typeface="华文中宋" panose="02010600040101010101" pitchFamily="2" charset="-122"/>
              </a:defRPr>
            </a:lvl1pPr>
            <a:lvl2pPr marL="742950" indent="-285750">
              <a:spcBef>
                <a:spcPct val="20000"/>
              </a:spcBef>
              <a:buClr>
                <a:srgbClr val="006600"/>
              </a:buClr>
              <a:buSzPct val="90000"/>
              <a:buFont typeface="Wingdings" panose="05000000000000000000" pitchFamily="2" charset="2"/>
              <a:buChar char="u"/>
              <a:defRPr sz="2400">
                <a:solidFill>
                  <a:srgbClr val="0033CC"/>
                </a:solidFill>
                <a:latin typeface="华文中宋" panose="02010600040101010101" pitchFamily="2" charset="-122"/>
                <a:ea typeface="华文中宋" panose="02010600040101010101" pitchFamily="2" charset="-122"/>
              </a:defRPr>
            </a:lvl2pPr>
            <a:lvl3pPr marL="1143000" indent="-228600">
              <a:spcBef>
                <a:spcPct val="20000"/>
              </a:spcBef>
              <a:buClr>
                <a:schemeClr val="tx1"/>
              </a:buClr>
              <a:buFont typeface="Wingdings" panose="05000000000000000000" pitchFamily="2" charset="2"/>
              <a:buChar char="l"/>
              <a:defRPr sz="2000">
                <a:solidFill>
                  <a:schemeClr val="tx1"/>
                </a:solidFill>
                <a:latin typeface="华文中宋" panose="02010600040101010101" pitchFamily="2" charset="-122"/>
                <a:ea typeface="华文中宋" panose="02010600040101010101" pitchFamily="2" charset="-122"/>
              </a:defRPr>
            </a:lvl3pPr>
            <a:lvl4pPr marL="1600200" indent="-228600">
              <a:spcBef>
                <a:spcPct val="20000"/>
              </a:spcBef>
              <a:buFont typeface="Wingdings" panose="05000000000000000000" pitchFamily="2" charset="2"/>
              <a:buChar char="l"/>
              <a:defRPr sz="2000">
                <a:solidFill>
                  <a:schemeClr val="tx1"/>
                </a:solidFill>
                <a:latin typeface="华文中宋" panose="02010600040101010101" pitchFamily="2" charset="-122"/>
                <a:ea typeface="华文中宋" panose="02010600040101010101" pitchFamily="2" charset="-122"/>
              </a:defRPr>
            </a:lvl4pPr>
            <a:lvl5pPr marL="2057400" indent="-228600">
              <a:spcBef>
                <a:spcPct val="20000"/>
              </a:spcBef>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5pPr>
            <a:lvl6pPr marL="25146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6pPr>
            <a:lvl7pPr marL="29718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7pPr>
            <a:lvl8pPr marL="34290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8pPr>
            <a:lvl9pPr marL="38862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9pPr>
          </a:lstStyle>
          <a:p>
            <a:pPr eaLnBrk="1" hangingPunct="1">
              <a:spcBef>
                <a:spcPct val="0"/>
              </a:spcBef>
              <a:buClrTx/>
              <a:buSzTx/>
              <a:buFont typeface="Arial" panose="020B0604020202020204" pitchFamily="34" charset="0"/>
              <a:buNone/>
            </a:pPr>
            <a:endParaRPr lang="zh-CN" altLang="en-US" sz="1800">
              <a:solidFill>
                <a:schemeClr val="tx1"/>
              </a:solidFill>
              <a:latin typeface="Arial" panose="020B0604020202020204" pitchFamily="34" charset="0"/>
            </a:endParaRPr>
          </a:p>
        </p:txBody>
      </p:sp>
      <p:sp>
        <p:nvSpPr>
          <p:cNvPr id="22" name="AutoShape 9"/>
          <p:cNvSpPr>
            <a:spLocks noChangeArrowheads="1"/>
          </p:cNvSpPr>
          <p:nvPr/>
        </p:nvSpPr>
        <p:spPr bwMode="auto">
          <a:xfrm>
            <a:off x="1788051" y="4059988"/>
            <a:ext cx="461010" cy="135201"/>
          </a:xfrm>
          <a:prstGeom prst="rightArrow">
            <a:avLst>
              <a:gd name="adj1" fmla="val 50000"/>
              <a:gd name="adj2" fmla="val 66666"/>
            </a:avLst>
          </a:prstGeom>
          <a:noFill/>
          <a:ln w="9525">
            <a:solidFill>
              <a:srgbClr val="000000"/>
            </a:solidFill>
            <a:miter lim="800000"/>
          </a:ln>
          <a:effectLst>
            <a:outerShdw blurRad="50800" dist="50800" dir="5400000" algn="ctr" rotWithShape="0">
              <a:srgbClr val="FEFEFE"/>
            </a:outerShdw>
          </a:effectLst>
        </p:spPr>
        <p:txBody>
          <a:bodyPr wrap="none" anchor="ctr"/>
          <a:lstStyle>
            <a:lvl1pPr>
              <a:spcBef>
                <a:spcPct val="20000"/>
              </a:spcBef>
              <a:buClr>
                <a:srgbClr val="006600"/>
              </a:buClr>
              <a:buSzPct val="90000"/>
              <a:buFont typeface="Wingdings" panose="05000000000000000000" pitchFamily="2" charset="2"/>
              <a:buChar char="p"/>
              <a:defRPr sz="2800">
                <a:solidFill>
                  <a:srgbClr val="0066CC"/>
                </a:solidFill>
                <a:latin typeface="华文中宋" panose="02010600040101010101" pitchFamily="2" charset="-122"/>
                <a:ea typeface="华文中宋" panose="02010600040101010101" pitchFamily="2" charset="-122"/>
              </a:defRPr>
            </a:lvl1pPr>
            <a:lvl2pPr marL="742950" indent="-285750">
              <a:spcBef>
                <a:spcPct val="20000"/>
              </a:spcBef>
              <a:buClr>
                <a:srgbClr val="006600"/>
              </a:buClr>
              <a:buSzPct val="90000"/>
              <a:buFont typeface="Wingdings" panose="05000000000000000000" pitchFamily="2" charset="2"/>
              <a:buChar char="u"/>
              <a:defRPr sz="2400">
                <a:solidFill>
                  <a:srgbClr val="0033CC"/>
                </a:solidFill>
                <a:latin typeface="华文中宋" panose="02010600040101010101" pitchFamily="2" charset="-122"/>
                <a:ea typeface="华文中宋" panose="02010600040101010101" pitchFamily="2" charset="-122"/>
              </a:defRPr>
            </a:lvl2pPr>
            <a:lvl3pPr marL="1143000" indent="-228600">
              <a:spcBef>
                <a:spcPct val="20000"/>
              </a:spcBef>
              <a:buClr>
                <a:schemeClr val="tx1"/>
              </a:buClr>
              <a:buFont typeface="Wingdings" panose="05000000000000000000" pitchFamily="2" charset="2"/>
              <a:buChar char="l"/>
              <a:defRPr sz="2000">
                <a:solidFill>
                  <a:schemeClr val="tx1"/>
                </a:solidFill>
                <a:latin typeface="华文中宋" panose="02010600040101010101" pitchFamily="2" charset="-122"/>
                <a:ea typeface="华文中宋" panose="02010600040101010101" pitchFamily="2" charset="-122"/>
              </a:defRPr>
            </a:lvl3pPr>
            <a:lvl4pPr marL="1600200" indent="-228600">
              <a:spcBef>
                <a:spcPct val="20000"/>
              </a:spcBef>
              <a:buFont typeface="Wingdings" panose="05000000000000000000" pitchFamily="2" charset="2"/>
              <a:buChar char="l"/>
              <a:defRPr sz="2000">
                <a:solidFill>
                  <a:schemeClr val="tx1"/>
                </a:solidFill>
                <a:latin typeface="华文中宋" panose="02010600040101010101" pitchFamily="2" charset="-122"/>
                <a:ea typeface="华文中宋" panose="02010600040101010101" pitchFamily="2" charset="-122"/>
              </a:defRPr>
            </a:lvl4pPr>
            <a:lvl5pPr marL="2057400" indent="-228600">
              <a:spcBef>
                <a:spcPct val="20000"/>
              </a:spcBef>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5pPr>
            <a:lvl6pPr marL="25146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6pPr>
            <a:lvl7pPr marL="29718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7pPr>
            <a:lvl8pPr marL="34290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8pPr>
            <a:lvl9pPr marL="38862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9pPr>
          </a:lstStyle>
          <a:p>
            <a:pPr eaLnBrk="1" hangingPunct="1">
              <a:spcBef>
                <a:spcPct val="0"/>
              </a:spcBef>
              <a:buClrTx/>
              <a:buSzTx/>
              <a:buFont typeface="Arial" panose="020B0604020202020204" pitchFamily="34" charset="0"/>
              <a:buNone/>
            </a:pPr>
            <a:endParaRPr lang="zh-CN" altLang="en-US" sz="1800">
              <a:solidFill>
                <a:schemeClr val="tx1"/>
              </a:solidFill>
              <a:latin typeface="Arial" panose="020B0604020202020204" pitchFamily="34" charset="0"/>
            </a:endParaRPr>
          </a:p>
        </p:txBody>
      </p:sp>
      <p:sp>
        <p:nvSpPr>
          <p:cNvPr id="23" name="AutoShape 9"/>
          <p:cNvSpPr>
            <a:spLocks noChangeArrowheads="1"/>
          </p:cNvSpPr>
          <p:nvPr/>
        </p:nvSpPr>
        <p:spPr bwMode="auto">
          <a:xfrm>
            <a:off x="4019895" y="4035961"/>
            <a:ext cx="461010" cy="135201"/>
          </a:xfrm>
          <a:prstGeom prst="rightArrow">
            <a:avLst>
              <a:gd name="adj1" fmla="val 50000"/>
              <a:gd name="adj2" fmla="val 66666"/>
            </a:avLst>
          </a:prstGeom>
          <a:noFill/>
          <a:ln w="9525">
            <a:solidFill>
              <a:srgbClr val="000000"/>
            </a:solidFill>
            <a:miter lim="800000"/>
          </a:ln>
          <a:effectLst>
            <a:outerShdw blurRad="50800" dist="50800" dir="5400000" algn="ctr" rotWithShape="0">
              <a:srgbClr val="FEFEFE"/>
            </a:outerShdw>
          </a:effectLst>
        </p:spPr>
        <p:txBody>
          <a:bodyPr wrap="none" anchor="ctr"/>
          <a:lstStyle>
            <a:lvl1pPr>
              <a:spcBef>
                <a:spcPct val="20000"/>
              </a:spcBef>
              <a:buClr>
                <a:srgbClr val="006600"/>
              </a:buClr>
              <a:buSzPct val="90000"/>
              <a:buFont typeface="Wingdings" panose="05000000000000000000" pitchFamily="2" charset="2"/>
              <a:buChar char="p"/>
              <a:defRPr sz="2800">
                <a:solidFill>
                  <a:srgbClr val="0066CC"/>
                </a:solidFill>
                <a:latin typeface="华文中宋" panose="02010600040101010101" pitchFamily="2" charset="-122"/>
                <a:ea typeface="华文中宋" panose="02010600040101010101" pitchFamily="2" charset="-122"/>
              </a:defRPr>
            </a:lvl1pPr>
            <a:lvl2pPr marL="742950" indent="-285750">
              <a:spcBef>
                <a:spcPct val="20000"/>
              </a:spcBef>
              <a:buClr>
                <a:srgbClr val="006600"/>
              </a:buClr>
              <a:buSzPct val="90000"/>
              <a:buFont typeface="Wingdings" panose="05000000000000000000" pitchFamily="2" charset="2"/>
              <a:buChar char="u"/>
              <a:defRPr sz="2400">
                <a:solidFill>
                  <a:srgbClr val="0033CC"/>
                </a:solidFill>
                <a:latin typeface="华文中宋" panose="02010600040101010101" pitchFamily="2" charset="-122"/>
                <a:ea typeface="华文中宋" panose="02010600040101010101" pitchFamily="2" charset="-122"/>
              </a:defRPr>
            </a:lvl2pPr>
            <a:lvl3pPr marL="1143000" indent="-228600">
              <a:spcBef>
                <a:spcPct val="20000"/>
              </a:spcBef>
              <a:buClr>
                <a:schemeClr val="tx1"/>
              </a:buClr>
              <a:buFont typeface="Wingdings" panose="05000000000000000000" pitchFamily="2" charset="2"/>
              <a:buChar char="l"/>
              <a:defRPr sz="2000">
                <a:solidFill>
                  <a:schemeClr val="tx1"/>
                </a:solidFill>
                <a:latin typeface="华文中宋" panose="02010600040101010101" pitchFamily="2" charset="-122"/>
                <a:ea typeface="华文中宋" panose="02010600040101010101" pitchFamily="2" charset="-122"/>
              </a:defRPr>
            </a:lvl3pPr>
            <a:lvl4pPr marL="1600200" indent="-228600">
              <a:spcBef>
                <a:spcPct val="20000"/>
              </a:spcBef>
              <a:buFont typeface="Wingdings" panose="05000000000000000000" pitchFamily="2" charset="2"/>
              <a:buChar char="l"/>
              <a:defRPr sz="2000">
                <a:solidFill>
                  <a:schemeClr val="tx1"/>
                </a:solidFill>
                <a:latin typeface="华文中宋" panose="02010600040101010101" pitchFamily="2" charset="-122"/>
                <a:ea typeface="华文中宋" panose="02010600040101010101" pitchFamily="2" charset="-122"/>
              </a:defRPr>
            </a:lvl4pPr>
            <a:lvl5pPr marL="2057400" indent="-228600">
              <a:spcBef>
                <a:spcPct val="20000"/>
              </a:spcBef>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5pPr>
            <a:lvl6pPr marL="25146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6pPr>
            <a:lvl7pPr marL="29718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7pPr>
            <a:lvl8pPr marL="34290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8pPr>
            <a:lvl9pPr marL="38862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9pPr>
          </a:lstStyle>
          <a:p>
            <a:pPr eaLnBrk="1" hangingPunct="1">
              <a:spcBef>
                <a:spcPct val="0"/>
              </a:spcBef>
              <a:buClrTx/>
              <a:buSzTx/>
              <a:buFont typeface="Arial" panose="020B0604020202020204" pitchFamily="34" charset="0"/>
              <a:buNone/>
            </a:pPr>
            <a:endParaRPr lang="zh-CN" altLang="en-US" sz="1800">
              <a:solidFill>
                <a:schemeClr val="tx1"/>
              </a:solidFill>
              <a:latin typeface="Arial" panose="020B0604020202020204" pitchFamily="34" charset="0"/>
            </a:endParaRPr>
          </a:p>
        </p:txBody>
      </p:sp>
      <p:sp>
        <p:nvSpPr>
          <p:cNvPr id="25" name="灯片编号占位符 19"/>
          <p:cNvSpPr txBox="1"/>
          <p:nvPr/>
        </p:nvSpPr>
        <p:spPr>
          <a:xfrm>
            <a:off x="4843463" y="4767264"/>
            <a:ext cx="1543050" cy="273844"/>
          </a:xfrm>
          <a:prstGeom prst="rect">
            <a:avLst/>
          </a:prstGeom>
        </p:spPr>
        <p:txBody>
          <a:bodyPr vert="horz" lIns="91440" tIns="45720" rIns="91440" bIns="45720" rtlCol="0" anchor="ctr"/>
          <a:lstStyle>
            <a:defPPr>
              <a:defRPr lang="zh-CN"/>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8F63A3B-78C7-47BE-AE5E-E10140E04643}" type="slidenum">
              <a:rPr lang="en-US" sz="1200" smtClean="0">
                <a:solidFill>
                  <a:srgbClr val="000000"/>
                </a:solidFill>
                <a:latin typeface="Calibri" panose="020F0502020204030204"/>
              </a:rPr>
            </a:fld>
            <a:endParaRPr lang="en-US" sz="1200" dirty="0">
              <a:solidFill>
                <a:srgbClr val="000000"/>
              </a:solidFill>
              <a:latin typeface="Calibri" panose="020F0502020204030204"/>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文本占位符 17410"/>
          <p:cNvSpPr>
            <a:spLocks noGrp="1" noChangeArrowheads="1"/>
          </p:cNvSpPr>
          <p:nvPr>
            <p:ph idx="1"/>
          </p:nvPr>
        </p:nvSpPr>
        <p:spPr>
          <a:xfrm>
            <a:off x="296466" y="567947"/>
            <a:ext cx="6172200" cy="544530"/>
          </a:xfrm>
        </p:spPr>
        <p:txBody>
          <a:bodyPr/>
          <a:lstStyle/>
          <a:p>
            <a:pPr marL="0" indent="0" algn="just" eaLnBrk="1" hangingPunct="1">
              <a:lnSpc>
                <a:spcPct val="150000"/>
              </a:lnSpc>
              <a:buNone/>
            </a:pPr>
            <a:r>
              <a:rPr lang="zh-CN" altLang="en-US" sz="1800" b="1" dirty="0">
                <a:solidFill>
                  <a:srgbClr val="000066"/>
                </a:solidFill>
                <a:latin typeface="微软雅黑" panose="020B0503020204020204" pitchFamily="34" charset="-122"/>
                <a:ea typeface="微软雅黑" panose="020B0503020204020204" pitchFamily="34" charset="-122"/>
              </a:rPr>
              <a:t>逻辑回归分类器</a:t>
            </a:r>
            <a:endParaRPr lang="zh-CN" altLang="en-US" sz="2000" dirty="0"/>
          </a:p>
        </p:txBody>
      </p:sp>
      <p:sp>
        <p:nvSpPr>
          <p:cNvPr id="2" name="标题 8193"/>
          <p:cNvSpPr txBox="1">
            <a:spLocks noChangeArrowheads="1"/>
          </p:cNvSpPr>
          <p:nvPr/>
        </p:nvSpPr>
        <p:spPr bwMode="auto">
          <a:xfrm>
            <a:off x="629842" y="86202"/>
            <a:ext cx="2448638" cy="422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l" rtl="0" eaLnBrk="0" fontAlgn="base" hangingPunct="0">
              <a:spcBef>
                <a:spcPct val="0"/>
              </a:spcBef>
              <a:spcAft>
                <a:spcPct val="0"/>
              </a:spcAft>
              <a:defRPr sz="2400" b="1" kern="1200">
                <a:solidFill>
                  <a:srgbClr val="0000FF"/>
                </a:solidFill>
                <a:latin typeface="+mj-lt"/>
                <a:ea typeface="+mj-ea"/>
                <a:cs typeface="+mj-cs"/>
              </a:defRPr>
            </a:lvl1pPr>
            <a:lvl2pPr algn="l" rtl="0" eaLnBrk="0" fontAlgn="base" hangingPunct="0">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2pPr>
            <a:lvl3pPr algn="l" rtl="0" eaLnBrk="0" fontAlgn="base" hangingPunct="0">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3pPr>
            <a:lvl4pPr algn="l" rtl="0" eaLnBrk="0" fontAlgn="base" hangingPunct="0">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4pPr>
            <a:lvl5pPr algn="l" rtl="0" eaLnBrk="0" fontAlgn="base" hangingPunct="0">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5pPr>
            <a:lvl6pPr marL="342900" algn="l" rtl="0" fontAlgn="base">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6pPr>
            <a:lvl7pPr marL="685800" algn="l" rtl="0" fontAlgn="base">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7pPr>
            <a:lvl8pPr marL="1028700" algn="l" rtl="0" fontAlgn="base">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8pPr>
            <a:lvl9pPr marL="1371600" algn="l" rtl="0" fontAlgn="base">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16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j-cs"/>
              </a:rPr>
              <a:t>三、</a:t>
            </a:r>
            <a:r>
              <a:rPr lang="zh-CN" altLang="en-US" sz="1600" dirty="0">
                <a:solidFill>
                  <a:srgbClr val="000000"/>
                </a:solidFill>
                <a:latin typeface="微软雅黑" panose="020B0503020204020204" pitchFamily="34" charset="-122"/>
                <a:ea typeface="微软雅黑" panose="020B0503020204020204" pitchFamily="34" charset="-122"/>
              </a:rPr>
              <a:t>分类器</a:t>
            </a:r>
            <a:endParaRPr kumimoji="0" lang="zh-CN" altLang="en-US" sz="16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j-cs"/>
            </a:endParaRPr>
          </a:p>
        </p:txBody>
      </p:sp>
      <p:sp>
        <p:nvSpPr>
          <p:cNvPr id="3" name="文本框 2"/>
          <p:cNvSpPr txBox="1"/>
          <p:nvPr/>
        </p:nvSpPr>
        <p:spPr>
          <a:xfrm>
            <a:off x="5295033" y="162611"/>
            <a:ext cx="1258785"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逻辑回归</a:t>
            </a:r>
            <a:endParaRPr kumimoji="0" lang="zh-CN" altLang="en-US" sz="1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 name="Rectangle 2"/>
          <p:cNvSpPr>
            <a:spLocks noChangeArrowheads="1"/>
          </p:cNvSpPr>
          <p:nvPr/>
        </p:nvSpPr>
        <p:spPr bwMode="auto">
          <a:xfrm>
            <a:off x="3078480" y="2571750"/>
            <a:ext cx="685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4" name="Rectangle 4"/>
          <p:cNvSpPr>
            <a:spLocks noChangeArrowheads="1"/>
          </p:cNvSpPr>
          <p:nvPr/>
        </p:nvSpPr>
        <p:spPr bwMode="auto">
          <a:xfrm>
            <a:off x="2178122" y="3687992"/>
            <a:ext cx="685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aphicFrame>
        <p:nvGraphicFramePr>
          <p:cNvPr id="10" name="对象 9"/>
          <p:cNvGraphicFramePr>
            <a:graphicFrameLocks noChangeAspect="1"/>
          </p:cNvGraphicFramePr>
          <p:nvPr/>
        </p:nvGraphicFramePr>
        <p:xfrm>
          <a:off x="919285" y="2820887"/>
          <a:ext cx="1062000" cy="360000"/>
        </p:xfrm>
        <a:graphic>
          <a:graphicData uri="http://schemas.openxmlformats.org/presentationml/2006/ole">
            <mc:AlternateContent xmlns:mc="http://schemas.openxmlformats.org/markup-compatibility/2006">
              <mc:Choice xmlns:v="urn:schemas-microsoft-com:vml" Requires="v">
                <p:oleObj spid="_x0000_s51237" name="Equation" r:id="rId1" imgW="563880" imgH="191770" progId="Equation.DSMT4">
                  <p:embed/>
                </p:oleObj>
              </mc:Choice>
              <mc:Fallback>
                <p:oleObj name="Equation" r:id="rId1" imgW="563880" imgH="191770" progId="Equation.DSMT4">
                  <p:embed/>
                  <p:pic>
                    <p:nvPicPr>
                      <p:cNvPr id="0" name="对象 9"/>
                      <p:cNvPicPr/>
                      <p:nvPr/>
                    </p:nvPicPr>
                    <p:blipFill>
                      <a:blip r:embed="rId2"/>
                      <a:stretch>
                        <a:fillRect/>
                      </a:stretch>
                    </p:blipFill>
                    <p:spPr>
                      <a:xfrm>
                        <a:off x="919285" y="2820887"/>
                        <a:ext cx="1062000" cy="360000"/>
                      </a:xfrm>
                      <a:prstGeom prst="rect">
                        <a:avLst/>
                      </a:prstGeom>
                    </p:spPr>
                  </p:pic>
                </p:oleObj>
              </mc:Fallback>
            </mc:AlternateContent>
          </a:graphicData>
        </a:graphic>
      </p:graphicFrame>
      <p:grpSp>
        <p:nvGrpSpPr>
          <p:cNvPr id="7" name="组合 6"/>
          <p:cNvGrpSpPr/>
          <p:nvPr/>
        </p:nvGrpSpPr>
        <p:grpSpPr>
          <a:xfrm>
            <a:off x="296466" y="1045693"/>
            <a:ext cx="6413443" cy="3719231"/>
            <a:chOff x="296466" y="1045693"/>
            <a:chExt cx="6413443" cy="3719231"/>
          </a:xfrm>
        </p:grpSpPr>
        <p:sp>
          <p:nvSpPr>
            <p:cNvPr id="5" name="文本占位符 17410"/>
            <p:cNvSpPr txBox="1">
              <a:spLocks noChangeArrowheads="1"/>
            </p:cNvSpPr>
            <p:nvPr/>
          </p:nvSpPr>
          <p:spPr bwMode="auto">
            <a:xfrm>
              <a:off x="296466" y="1045693"/>
              <a:ext cx="6172200" cy="3719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257175" indent="-257175" algn="l" rtl="0" eaLnBrk="0" fontAlgn="base" hangingPunct="0">
                <a:spcBef>
                  <a:spcPct val="20000"/>
                </a:spcBef>
                <a:spcAft>
                  <a:spcPct val="0"/>
                </a:spcAft>
                <a:buClr>
                  <a:srgbClr val="006600"/>
                </a:buClr>
                <a:buSzPct val="90000"/>
                <a:buFont typeface="Wingdings" panose="05000000000000000000" pitchFamily="2" charset="2"/>
                <a:buChar char="p"/>
                <a:defRPr sz="2100" kern="1200">
                  <a:solidFill>
                    <a:srgbClr val="0066CC"/>
                  </a:solidFill>
                  <a:latin typeface="+mn-lt"/>
                  <a:ea typeface="+mn-ea"/>
                  <a:cs typeface="+mn-cs"/>
                </a:defRPr>
              </a:lvl1pPr>
              <a:lvl2pPr marL="557530" lvl="1" indent="-214630" algn="l" rtl="0" eaLnBrk="0" fontAlgn="base" hangingPunct="0">
                <a:spcBef>
                  <a:spcPct val="20000"/>
                </a:spcBef>
                <a:spcAft>
                  <a:spcPct val="0"/>
                </a:spcAft>
                <a:buClr>
                  <a:srgbClr val="006600"/>
                </a:buClr>
                <a:buSzPct val="90000"/>
                <a:buFont typeface="Wingdings" panose="05000000000000000000" pitchFamily="2" charset="2"/>
                <a:buChar char="u"/>
                <a:defRPr sz="1800" kern="1200">
                  <a:solidFill>
                    <a:srgbClr val="0033CC"/>
                  </a:solidFill>
                  <a:latin typeface="+mn-lt"/>
                  <a:ea typeface="+mn-ea"/>
                  <a:cs typeface="+mn-cs"/>
                </a:defRPr>
              </a:lvl2pPr>
              <a:lvl3pPr marL="857250" lvl="2" indent="-171450" algn="l" rtl="0" eaLnBrk="0" fontAlgn="base" hangingPunct="0">
                <a:spcBef>
                  <a:spcPct val="20000"/>
                </a:spcBef>
                <a:spcAft>
                  <a:spcPct val="0"/>
                </a:spcAft>
                <a:buClr>
                  <a:srgbClr val="006600"/>
                </a:buClr>
                <a:buFont typeface="Wingdings" panose="05000000000000000000" pitchFamily="2" charset="2"/>
                <a:buChar char="l"/>
                <a:defRPr sz="1500" kern="1200">
                  <a:solidFill>
                    <a:schemeClr val="tx1"/>
                  </a:solidFill>
                  <a:latin typeface="+mn-lt"/>
                  <a:ea typeface="+mn-ea"/>
                  <a:cs typeface="+mn-cs"/>
                </a:defRPr>
              </a:lvl3pPr>
              <a:lvl4pPr marL="1200150" lvl="3" indent="-171450" algn="l" rtl="0" eaLnBrk="0" fontAlgn="base" hangingPunct="0">
                <a:spcBef>
                  <a:spcPct val="20000"/>
                </a:spcBef>
                <a:spcAft>
                  <a:spcPct val="0"/>
                </a:spcAft>
                <a:buFont typeface="Wingdings" panose="05000000000000000000" pitchFamily="2" charset="2"/>
                <a:buChar char="l"/>
                <a:defRPr sz="1500" kern="1200">
                  <a:solidFill>
                    <a:schemeClr val="tx1"/>
                  </a:solidFill>
                  <a:latin typeface="+mn-lt"/>
                  <a:ea typeface="+mn-ea"/>
                  <a:cs typeface="+mn-cs"/>
                </a:defRPr>
              </a:lvl4pPr>
              <a:lvl5pPr marL="1543050" lvl="4" indent="-171450" algn="l" rtl="0" eaLnBrk="0" fontAlgn="base" hangingPunct="0">
                <a:spcBef>
                  <a:spcPct val="20000"/>
                </a:spcBef>
                <a:spcAft>
                  <a:spcPct val="0"/>
                </a:spcAft>
                <a:buFont typeface="Wingdings" panose="05000000000000000000" pitchFamily="2" charset="2"/>
                <a:buChar char="ü"/>
                <a:defRPr sz="1500" kern="1200">
                  <a:solidFill>
                    <a:schemeClr val="tx1"/>
                  </a:solidFill>
                  <a:latin typeface="+mn-lt"/>
                  <a:ea typeface="+mn-ea"/>
                  <a:cs typeface="+mn-cs"/>
                </a:defRPr>
              </a:lvl5pPr>
              <a:lvl6pPr marL="1885950" lvl="5" indent="-171450" algn="l" defTabSz="685800" eaLnBrk="1" fontAlgn="base" latinLnBrk="0" hangingPunct="1">
                <a:lnSpc>
                  <a:spcPct val="100000"/>
                </a:lnSpc>
                <a:spcBef>
                  <a:spcPct val="20000"/>
                </a:spcBef>
                <a:spcAft>
                  <a:spcPct val="0"/>
                </a:spcAft>
                <a:buFont typeface="Wingdings" panose="05000000000000000000" pitchFamily="2" charset="2"/>
                <a:buChar char="ü"/>
                <a:defRPr sz="1500" u="none" kern="1200" baseline="0">
                  <a:solidFill>
                    <a:schemeClr val="tx1"/>
                  </a:solidFill>
                  <a:latin typeface="+mn-lt"/>
                  <a:ea typeface="+mn-ea"/>
                  <a:cs typeface="+mn-cs"/>
                </a:defRPr>
              </a:lvl6pPr>
              <a:lvl7pPr marL="2228850" lvl="6" indent="-171450" algn="l" defTabSz="685800" eaLnBrk="1" fontAlgn="base" latinLnBrk="0" hangingPunct="1">
                <a:lnSpc>
                  <a:spcPct val="100000"/>
                </a:lnSpc>
                <a:spcBef>
                  <a:spcPct val="20000"/>
                </a:spcBef>
                <a:spcAft>
                  <a:spcPct val="0"/>
                </a:spcAft>
                <a:buFont typeface="Wingdings" panose="05000000000000000000" pitchFamily="2" charset="2"/>
                <a:buChar char="ü"/>
                <a:defRPr sz="1500" u="none" kern="1200" baseline="0">
                  <a:solidFill>
                    <a:schemeClr val="tx1"/>
                  </a:solidFill>
                  <a:latin typeface="+mn-lt"/>
                  <a:ea typeface="+mn-ea"/>
                  <a:cs typeface="+mn-cs"/>
                </a:defRPr>
              </a:lvl7pPr>
              <a:lvl8pPr marL="2571750" lvl="7" indent="-171450" algn="l" defTabSz="685800" eaLnBrk="1" fontAlgn="base" latinLnBrk="0" hangingPunct="1">
                <a:lnSpc>
                  <a:spcPct val="100000"/>
                </a:lnSpc>
                <a:spcBef>
                  <a:spcPct val="20000"/>
                </a:spcBef>
                <a:spcAft>
                  <a:spcPct val="0"/>
                </a:spcAft>
                <a:buFont typeface="Wingdings" panose="05000000000000000000" pitchFamily="2" charset="2"/>
                <a:buChar char="ü"/>
                <a:defRPr sz="1500" u="none" kern="1200" baseline="0">
                  <a:solidFill>
                    <a:schemeClr val="tx1"/>
                  </a:solidFill>
                  <a:latin typeface="+mn-lt"/>
                  <a:ea typeface="+mn-ea"/>
                  <a:cs typeface="+mn-cs"/>
                </a:defRPr>
              </a:lvl8pPr>
              <a:lvl9pPr marL="2914650" lvl="8" indent="-171450" algn="l" defTabSz="685800" eaLnBrk="1" fontAlgn="base" latinLnBrk="0" hangingPunct="1">
                <a:lnSpc>
                  <a:spcPct val="100000"/>
                </a:lnSpc>
                <a:spcBef>
                  <a:spcPct val="20000"/>
                </a:spcBef>
                <a:spcAft>
                  <a:spcPct val="0"/>
                </a:spcAft>
                <a:buFont typeface="Wingdings" panose="05000000000000000000" pitchFamily="2" charset="2"/>
                <a:buChar char="ü"/>
                <a:defRPr sz="1500" u="none" kern="1200" baseline="0">
                  <a:solidFill>
                    <a:schemeClr val="tx1"/>
                  </a:solidFill>
                  <a:latin typeface="+mn-lt"/>
                  <a:ea typeface="+mn-ea"/>
                  <a:cs typeface="+mn-cs"/>
                </a:defRPr>
              </a:lvl9pPr>
            </a:lstStyle>
            <a:p>
              <a:pPr algn="just" eaLnBrk="1" hangingPunct="1">
                <a:lnSpc>
                  <a:spcPct val="150000"/>
                </a:lnSpc>
              </a:pPr>
              <a:r>
                <a:rPr lang="zh-CN" altLang="en-US" sz="1600" b="1" dirty="0">
                  <a:solidFill>
                    <a:srgbClr val="000066"/>
                  </a:solidFill>
                  <a:latin typeface="微软雅黑" panose="020B0503020204020204" pitchFamily="34" charset="-122"/>
                  <a:ea typeface="微软雅黑" panose="020B0503020204020204" pitchFamily="34" charset="-122"/>
                </a:rPr>
                <a:t>可通过极大似然法估计</a:t>
              </a:r>
              <a:r>
                <a:rPr lang="en-US" altLang="zh-CN" sz="1600" b="1" dirty="0">
                  <a:solidFill>
                    <a:srgbClr val="000066"/>
                  </a:solidFill>
                  <a:latin typeface="微软雅黑" panose="020B0503020204020204" pitchFamily="34" charset="-122"/>
                  <a:ea typeface="微软雅黑" panose="020B0503020204020204" pitchFamily="34" charset="-122"/>
                </a:rPr>
                <a:t>w</a:t>
              </a:r>
              <a:r>
                <a:rPr lang="zh-CN" altLang="en-US" sz="1600" b="1" dirty="0">
                  <a:solidFill>
                    <a:srgbClr val="000066"/>
                  </a:solidFill>
                  <a:latin typeface="微软雅黑" panose="020B0503020204020204" pitchFamily="34" charset="-122"/>
                  <a:ea typeface="微软雅黑" panose="020B0503020204020204" pitchFamily="34" charset="-122"/>
                </a:rPr>
                <a:t>和</a:t>
              </a:r>
              <a:r>
                <a:rPr lang="en-US" altLang="zh-CN" sz="1600" b="1" dirty="0">
                  <a:solidFill>
                    <a:srgbClr val="000066"/>
                  </a:solidFill>
                  <a:latin typeface="微软雅黑" panose="020B0503020204020204" pitchFamily="34" charset="-122"/>
                  <a:ea typeface="微软雅黑" panose="020B0503020204020204" pitchFamily="34" charset="-122"/>
                </a:rPr>
                <a:t>b</a:t>
              </a:r>
              <a:r>
                <a:rPr lang="zh-CN" altLang="en-US" sz="1600" b="1" dirty="0">
                  <a:solidFill>
                    <a:srgbClr val="000066"/>
                  </a:solidFill>
                  <a:latin typeface="微软雅黑" panose="020B0503020204020204" pitchFamily="34" charset="-122"/>
                  <a:ea typeface="微软雅黑" panose="020B0503020204020204" pitchFamily="34" charset="-122"/>
                </a:rPr>
                <a:t>，给定样本集                         ，对逻辑回归模型最大化“对数似然”。</a:t>
              </a:r>
              <a:endParaRPr lang="en-US" altLang="zh-CN" sz="1600" b="1" dirty="0">
                <a:solidFill>
                  <a:srgbClr val="000066"/>
                </a:solidFill>
                <a:latin typeface="微软雅黑" panose="020B0503020204020204" pitchFamily="34" charset="-122"/>
                <a:ea typeface="微软雅黑" panose="020B0503020204020204" pitchFamily="34" charset="-122"/>
              </a:endParaRPr>
            </a:p>
            <a:p>
              <a:pPr marL="0" indent="0" algn="just" eaLnBrk="1" hangingPunct="1">
                <a:lnSpc>
                  <a:spcPct val="150000"/>
                </a:lnSpc>
                <a:buNone/>
              </a:pPr>
              <a:endParaRPr lang="en-US" altLang="zh-CN" sz="1600" b="1" dirty="0">
                <a:solidFill>
                  <a:srgbClr val="000066"/>
                </a:solidFill>
                <a:latin typeface="微软雅黑" panose="020B0503020204020204" pitchFamily="34" charset="-122"/>
                <a:ea typeface="微软雅黑" panose="020B0503020204020204" pitchFamily="34" charset="-122"/>
              </a:endParaRPr>
            </a:p>
            <a:p>
              <a:pPr marL="0" indent="0" algn="just" eaLnBrk="1" hangingPunct="1">
                <a:lnSpc>
                  <a:spcPct val="150000"/>
                </a:lnSpc>
                <a:buNone/>
              </a:pPr>
              <a:endParaRPr lang="en-US" altLang="zh-CN" sz="1600" b="1" dirty="0">
                <a:solidFill>
                  <a:srgbClr val="000066"/>
                </a:solidFill>
                <a:latin typeface="微软雅黑" panose="020B0503020204020204" pitchFamily="34" charset="-122"/>
                <a:ea typeface="微软雅黑" panose="020B0503020204020204" pitchFamily="34" charset="-122"/>
              </a:endParaRPr>
            </a:p>
            <a:p>
              <a:pPr algn="just" eaLnBrk="1" hangingPunct="1">
                <a:lnSpc>
                  <a:spcPct val="200000"/>
                </a:lnSpc>
              </a:pPr>
              <a:r>
                <a:rPr lang="zh-CN" altLang="en-US" sz="1600" b="1" dirty="0">
                  <a:solidFill>
                    <a:srgbClr val="000066"/>
                  </a:solidFill>
                  <a:latin typeface="微软雅黑" panose="020B0503020204020204" pitchFamily="34" charset="-122"/>
                  <a:ea typeface="微软雅黑" panose="020B0503020204020204" pitchFamily="34" charset="-122"/>
                </a:rPr>
                <a:t>令                                     则                可表示为</a:t>
              </a:r>
              <a:endParaRPr lang="en-US" altLang="zh-CN" sz="1600" b="1" dirty="0">
                <a:solidFill>
                  <a:srgbClr val="000066"/>
                </a:solidFill>
                <a:latin typeface="微软雅黑" panose="020B0503020204020204" pitchFamily="34" charset="-122"/>
                <a:ea typeface="微软雅黑" panose="020B0503020204020204" pitchFamily="34" charset="-122"/>
              </a:endParaRPr>
            </a:p>
            <a:p>
              <a:pPr algn="just" eaLnBrk="1" hangingPunct="1">
                <a:lnSpc>
                  <a:spcPct val="200000"/>
                </a:lnSpc>
              </a:pPr>
              <a:r>
                <a:rPr lang="zh-CN" altLang="en-US" sz="1600" b="1" dirty="0">
                  <a:solidFill>
                    <a:srgbClr val="000066"/>
                  </a:solidFill>
                  <a:latin typeface="微软雅黑" panose="020B0503020204020204" pitchFamily="34" charset="-122"/>
                  <a:ea typeface="微软雅黑" panose="020B0503020204020204" pitchFamily="34" charset="-122"/>
                </a:rPr>
                <a:t>令</a:t>
              </a:r>
              <a:endParaRPr lang="en-US" altLang="zh-CN" sz="1600" b="1" dirty="0">
                <a:solidFill>
                  <a:srgbClr val="000066"/>
                </a:solidFill>
                <a:latin typeface="微软雅黑" panose="020B0503020204020204" pitchFamily="34" charset="-122"/>
                <a:ea typeface="微软雅黑" panose="020B0503020204020204" pitchFamily="34" charset="-122"/>
              </a:endParaRPr>
            </a:p>
            <a:p>
              <a:pPr algn="just" eaLnBrk="1" hangingPunct="1">
                <a:lnSpc>
                  <a:spcPct val="200000"/>
                </a:lnSpc>
              </a:pPr>
              <a:r>
                <a:rPr lang="zh-CN" altLang="en-US" sz="1600" b="1" dirty="0">
                  <a:solidFill>
                    <a:srgbClr val="000066"/>
                  </a:solidFill>
                  <a:latin typeface="微软雅黑" panose="020B0503020204020204" pitchFamily="34" charset="-122"/>
                  <a:ea typeface="微软雅黑" panose="020B0503020204020204" pitchFamily="34" charset="-122"/>
                </a:rPr>
                <a:t>则，似然项可写为</a:t>
              </a:r>
              <a:endParaRPr lang="zh-CN" altLang="en-US" sz="1600" b="1" dirty="0">
                <a:solidFill>
                  <a:srgbClr val="000066"/>
                </a:solidFill>
                <a:latin typeface="微软雅黑" panose="020B0503020204020204" pitchFamily="34" charset="-122"/>
                <a:ea typeface="微软雅黑" panose="020B0503020204020204" pitchFamily="34" charset="-122"/>
              </a:endParaRPr>
            </a:p>
          </p:txBody>
        </p:sp>
        <p:graphicFrame>
          <p:nvGraphicFramePr>
            <p:cNvPr id="8" name="对象 7"/>
            <p:cNvGraphicFramePr>
              <a:graphicFrameLocks noChangeAspect="1"/>
            </p:cNvGraphicFramePr>
            <p:nvPr/>
          </p:nvGraphicFramePr>
          <p:xfrm>
            <a:off x="4373562" y="1107539"/>
            <a:ext cx="1656337" cy="347970"/>
          </p:xfrm>
          <a:graphic>
            <a:graphicData uri="http://schemas.openxmlformats.org/presentationml/2006/ole">
              <mc:AlternateContent xmlns:mc="http://schemas.openxmlformats.org/markup-compatibility/2006">
                <mc:Choice xmlns:v="urn:schemas-microsoft-com:vml" Requires="v">
                  <p:oleObj spid="_x0000_s51238" name="Equation" r:id="rId3" imgW="1134110" imgH="239395" progId="Equation.DSMT4">
                    <p:embed/>
                  </p:oleObj>
                </mc:Choice>
                <mc:Fallback>
                  <p:oleObj name="Equation" r:id="rId3" imgW="1134110" imgH="239395" progId="Equation.DSMT4">
                    <p:embed/>
                    <p:pic>
                      <p:nvPicPr>
                        <p:cNvPr id="0" name="对象 7"/>
                        <p:cNvPicPr/>
                        <p:nvPr/>
                      </p:nvPicPr>
                      <p:blipFill>
                        <a:blip r:embed="rId4"/>
                        <a:stretch>
                          <a:fillRect/>
                        </a:stretch>
                      </p:blipFill>
                      <p:spPr>
                        <a:xfrm>
                          <a:off x="4373562" y="1107539"/>
                          <a:ext cx="1656337" cy="347970"/>
                        </a:xfrm>
                        <a:prstGeom prst="rect">
                          <a:avLst/>
                        </a:prstGeom>
                      </p:spPr>
                    </p:pic>
                  </p:oleObj>
                </mc:Fallback>
              </mc:AlternateContent>
            </a:graphicData>
          </a:graphic>
        </p:graphicFrame>
        <p:graphicFrame>
          <p:nvGraphicFramePr>
            <p:cNvPr id="9" name="对象 8"/>
            <p:cNvGraphicFramePr>
              <a:graphicFrameLocks noChangeAspect="1"/>
            </p:cNvGraphicFramePr>
            <p:nvPr/>
          </p:nvGraphicFramePr>
          <p:xfrm>
            <a:off x="2305800" y="1940718"/>
            <a:ext cx="2808000" cy="720000"/>
          </p:xfrm>
          <a:graphic>
            <a:graphicData uri="http://schemas.openxmlformats.org/presentationml/2006/ole">
              <mc:AlternateContent xmlns:mc="http://schemas.openxmlformats.org/markup-compatibility/2006">
                <mc:Choice xmlns:v="urn:schemas-microsoft-com:vml" Requires="v">
                  <p:oleObj spid="_x0000_s51239" name="Equation" r:id="rId5" imgW="1487170" imgH="382270" progId="Equation.DSMT4">
                    <p:embed/>
                  </p:oleObj>
                </mc:Choice>
                <mc:Fallback>
                  <p:oleObj name="Equation" r:id="rId5" imgW="1487170" imgH="382270" progId="Equation.DSMT4">
                    <p:embed/>
                    <p:pic>
                      <p:nvPicPr>
                        <p:cNvPr id="0" name="对象 8"/>
                        <p:cNvPicPr/>
                        <p:nvPr/>
                      </p:nvPicPr>
                      <p:blipFill>
                        <a:blip r:embed="rId6"/>
                        <a:stretch>
                          <a:fillRect/>
                        </a:stretch>
                      </p:blipFill>
                      <p:spPr>
                        <a:xfrm>
                          <a:off x="2305800" y="1940718"/>
                          <a:ext cx="2808000" cy="720000"/>
                        </a:xfrm>
                        <a:prstGeom prst="rect">
                          <a:avLst/>
                        </a:prstGeom>
                      </p:spPr>
                    </p:pic>
                  </p:oleObj>
                </mc:Fallback>
              </mc:AlternateContent>
            </a:graphicData>
          </a:graphic>
        </p:graphicFrame>
        <p:graphicFrame>
          <p:nvGraphicFramePr>
            <p:cNvPr id="12" name="对象 11"/>
            <p:cNvGraphicFramePr>
              <a:graphicFrameLocks noChangeAspect="1"/>
            </p:cNvGraphicFramePr>
            <p:nvPr/>
          </p:nvGraphicFramePr>
          <p:xfrm>
            <a:off x="1987480" y="2820887"/>
            <a:ext cx="954000" cy="360000"/>
          </p:xfrm>
          <a:graphic>
            <a:graphicData uri="http://schemas.openxmlformats.org/presentationml/2006/ole">
              <mc:AlternateContent xmlns:mc="http://schemas.openxmlformats.org/markup-compatibility/2006">
                <mc:Choice xmlns:v="urn:schemas-microsoft-com:vml" Requires="v">
                  <p:oleObj spid="_x0000_s51240" name="Equation" r:id="rId7" imgW="506095" imgH="191770" progId="Equation.DSMT4">
                    <p:embed/>
                  </p:oleObj>
                </mc:Choice>
                <mc:Fallback>
                  <p:oleObj name="Equation" r:id="rId7" imgW="506095" imgH="191770" progId="Equation.DSMT4">
                    <p:embed/>
                    <p:pic>
                      <p:nvPicPr>
                        <p:cNvPr id="0" name="对象 10"/>
                        <p:cNvPicPr/>
                        <p:nvPr/>
                      </p:nvPicPr>
                      <p:blipFill>
                        <a:blip r:embed="rId8"/>
                        <a:stretch>
                          <a:fillRect/>
                        </a:stretch>
                      </p:blipFill>
                      <p:spPr>
                        <a:xfrm>
                          <a:off x="1987480" y="2820887"/>
                          <a:ext cx="954000" cy="360000"/>
                        </a:xfrm>
                        <a:prstGeom prst="rect">
                          <a:avLst/>
                        </a:prstGeom>
                      </p:spPr>
                    </p:pic>
                  </p:oleObj>
                </mc:Fallback>
              </mc:AlternateContent>
            </a:graphicData>
          </a:graphic>
        </p:graphicFrame>
        <p:graphicFrame>
          <p:nvGraphicFramePr>
            <p:cNvPr id="15" name="对象 14"/>
            <p:cNvGraphicFramePr>
              <a:graphicFrameLocks noChangeAspect="1"/>
            </p:cNvGraphicFramePr>
            <p:nvPr/>
          </p:nvGraphicFramePr>
          <p:xfrm>
            <a:off x="3309518" y="2792171"/>
            <a:ext cx="940000" cy="360000"/>
          </p:xfrm>
          <a:graphic>
            <a:graphicData uri="http://schemas.openxmlformats.org/presentationml/2006/ole">
              <mc:AlternateContent xmlns:mc="http://schemas.openxmlformats.org/markup-compatibility/2006">
                <mc:Choice xmlns:v="urn:schemas-microsoft-com:vml" Requires="v">
                  <p:oleObj spid="_x0000_s51241" name="Equation" r:id="rId9" imgW="449580" imgH="172085" progId="Equation.DSMT4">
                    <p:embed/>
                  </p:oleObj>
                </mc:Choice>
                <mc:Fallback>
                  <p:oleObj name="Equation" r:id="rId9" imgW="449580" imgH="172085" progId="Equation.DSMT4">
                    <p:embed/>
                    <p:pic>
                      <p:nvPicPr>
                        <p:cNvPr id="0" name="对象 11"/>
                        <p:cNvPicPr/>
                        <p:nvPr/>
                      </p:nvPicPr>
                      <p:blipFill>
                        <a:blip r:embed="rId10"/>
                        <a:stretch>
                          <a:fillRect/>
                        </a:stretch>
                      </p:blipFill>
                      <p:spPr>
                        <a:xfrm>
                          <a:off x="3309518" y="2792171"/>
                          <a:ext cx="940000" cy="360000"/>
                        </a:xfrm>
                        <a:prstGeom prst="rect">
                          <a:avLst/>
                        </a:prstGeom>
                      </p:spPr>
                    </p:pic>
                  </p:oleObj>
                </mc:Fallback>
              </mc:AlternateContent>
            </a:graphicData>
          </a:graphic>
        </p:graphicFrame>
        <p:graphicFrame>
          <p:nvGraphicFramePr>
            <p:cNvPr id="24" name="对象 23"/>
            <p:cNvGraphicFramePr>
              <a:graphicFrameLocks noChangeAspect="1"/>
            </p:cNvGraphicFramePr>
            <p:nvPr/>
          </p:nvGraphicFramePr>
          <p:xfrm>
            <a:off x="5132935" y="2816580"/>
            <a:ext cx="1374545" cy="360000"/>
          </p:xfrm>
          <a:graphic>
            <a:graphicData uri="http://schemas.openxmlformats.org/presentationml/2006/ole">
              <mc:AlternateContent xmlns:mc="http://schemas.openxmlformats.org/markup-compatibility/2006">
                <mc:Choice xmlns:v="urn:schemas-microsoft-com:vml" Requires="v">
                  <p:oleObj spid="_x0000_s51242" name="Equation" r:id="rId11" imgW="801370" imgH="210185" progId="Equation.DSMT4">
                    <p:embed/>
                  </p:oleObj>
                </mc:Choice>
                <mc:Fallback>
                  <p:oleObj name="Equation" r:id="rId11" imgW="801370" imgH="210185" progId="Equation.DSMT4">
                    <p:embed/>
                    <p:pic>
                      <p:nvPicPr>
                        <p:cNvPr id="0" name="对象 23"/>
                        <p:cNvPicPr/>
                        <p:nvPr/>
                      </p:nvPicPr>
                      <p:blipFill>
                        <a:blip r:embed="rId12"/>
                        <a:stretch>
                          <a:fillRect/>
                        </a:stretch>
                      </p:blipFill>
                      <p:spPr>
                        <a:xfrm>
                          <a:off x="5132935" y="2816580"/>
                          <a:ext cx="1374545" cy="360000"/>
                        </a:xfrm>
                        <a:prstGeom prst="rect">
                          <a:avLst/>
                        </a:prstGeom>
                      </p:spPr>
                    </p:pic>
                  </p:oleObj>
                </mc:Fallback>
              </mc:AlternateContent>
            </a:graphicData>
          </a:graphic>
        </p:graphicFrame>
        <p:graphicFrame>
          <p:nvGraphicFramePr>
            <p:cNvPr id="25" name="对象 24"/>
            <p:cNvGraphicFramePr>
              <a:graphicFrameLocks noChangeAspect="1"/>
            </p:cNvGraphicFramePr>
            <p:nvPr/>
          </p:nvGraphicFramePr>
          <p:xfrm>
            <a:off x="919285" y="3361038"/>
            <a:ext cx="2328571" cy="360000"/>
          </p:xfrm>
          <a:graphic>
            <a:graphicData uri="http://schemas.openxmlformats.org/presentationml/2006/ole">
              <mc:AlternateContent xmlns:mc="http://schemas.openxmlformats.org/markup-compatibility/2006">
                <mc:Choice xmlns:v="urn:schemas-microsoft-com:vml" Requires="v">
                  <p:oleObj spid="_x0000_s51243" name="Equation" r:id="rId13" imgW="1295400" imgH="201295" progId="Equation.DSMT4">
                    <p:embed/>
                  </p:oleObj>
                </mc:Choice>
                <mc:Fallback>
                  <p:oleObj name="Equation" r:id="rId13" imgW="1295400" imgH="201295" progId="Equation.DSMT4">
                    <p:embed/>
                    <p:pic>
                      <p:nvPicPr>
                        <p:cNvPr id="0" name="对象 24"/>
                        <p:cNvPicPr/>
                        <p:nvPr/>
                      </p:nvPicPr>
                      <p:blipFill>
                        <a:blip r:embed="rId14"/>
                        <a:stretch>
                          <a:fillRect/>
                        </a:stretch>
                      </p:blipFill>
                      <p:spPr>
                        <a:xfrm>
                          <a:off x="919285" y="3361038"/>
                          <a:ext cx="2328571" cy="360000"/>
                        </a:xfrm>
                        <a:prstGeom prst="rect">
                          <a:avLst/>
                        </a:prstGeom>
                      </p:spPr>
                    </p:pic>
                  </p:oleObj>
                </mc:Fallback>
              </mc:AlternateContent>
            </a:graphicData>
          </a:graphic>
        </p:graphicFrame>
        <p:graphicFrame>
          <p:nvGraphicFramePr>
            <p:cNvPr id="26" name="对象 25"/>
            <p:cNvGraphicFramePr>
              <a:graphicFrameLocks noChangeAspect="1"/>
            </p:cNvGraphicFramePr>
            <p:nvPr/>
          </p:nvGraphicFramePr>
          <p:xfrm>
            <a:off x="3078480" y="3663229"/>
            <a:ext cx="3631429" cy="360000"/>
          </p:xfrm>
          <a:graphic>
            <a:graphicData uri="http://schemas.openxmlformats.org/presentationml/2006/ole">
              <mc:AlternateContent xmlns:mc="http://schemas.openxmlformats.org/markup-compatibility/2006">
                <mc:Choice xmlns:v="urn:schemas-microsoft-com:vml" Requires="v">
                  <p:oleObj spid="_x0000_s51244" name="Equation" r:id="rId15" imgW="2019300" imgH="201295" progId="Equation.DSMT4">
                    <p:embed/>
                  </p:oleObj>
                </mc:Choice>
                <mc:Fallback>
                  <p:oleObj name="Equation" r:id="rId15" imgW="2019300" imgH="201295" progId="Equation.DSMT4">
                    <p:embed/>
                    <p:pic>
                      <p:nvPicPr>
                        <p:cNvPr id="0" name="对象 25"/>
                        <p:cNvPicPr/>
                        <p:nvPr/>
                      </p:nvPicPr>
                      <p:blipFill>
                        <a:blip r:embed="rId16"/>
                        <a:stretch>
                          <a:fillRect/>
                        </a:stretch>
                      </p:blipFill>
                      <p:spPr>
                        <a:xfrm>
                          <a:off x="3078480" y="3663229"/>
                          <a:ext cx="3631429" cy="360000"/>
                        </a:xfrm>
                        <a:prstGeom prst="rect">
                          <a:avLst/>
                        </a:prstGeom>
                      </p:spPr>
                    </p:pic>
                  </p:oleObj>
                </mc:Fallback>
              </mc:AlternateContent>
            </a:graphicData>
          </a:graphic>
        </p:graphicFrame>
        <p:graphicFrame>
          <p:nvGraphicFramePr>
            <p:cNvPr id="27" name="对象 26"/>
            <p:cNvGraphicFramePr>
              <a:graphicFrameLocks noChangeAspect="1"/>
            </p:cNvGraphicFramePr>
            <p:nvPr/>
          </p:nvGraphicFramePr>
          <p:xfrm>
            <a:off x="1708253" y="4276873"/>
            <a:ext cx="4406999" cy="360000"/>
          </p:xfrm>
          <a:graphic>
            <a:graphicData uri="http://schemas.openxmlformats.org/presentationml/2006/ole">
              <mc:AlternateContent xmlns:mc="http://schemas.openxmlformats.org/markup-compatibility/2006">
                <mc:Choice xmlns:v="urn:schemas-microsoft-com:vml" Requires="v">
                  <p:oleObj spid="_x0000_s51245" name="Equation" r:id="rId17" imgW="2332990" imgH="191770" progId="Equation.DSMT4">
                    <p:embed/>
                  </p:oleObj>
                </mc:Choice>
                <mc:Fallback>
                  <p:oleObj name="Equation" r:id="rId17" imgW="2332990" imgH="191770" progId="Equation.DSMT4">
                    <p:embed/>
                    <p:pic>
                      <p:nvPicPr>
                        <p:cNvPr id="0" name="对象 26"/>
                        <p:cNvPicPr/>
                        <p:nvPr/>
                      </p:nvPicPr>
                      <p:blipFill>
                        <a:blip r:embed="rId18"/>
                        <a:stretch>
                          <a:fillRect/>
                        </a:stretch>
                      </p:blipFill>
                      <p:spPr>
                        <a:xfrm>
                          <a:off x="1708253" y="4276873"/>
                          <a:ext cx="4406999" cy="360000"/>
                        </a:xfrm>
                        <a:prstGeom prst="rect">
                          <a:avLst/>
                        </a:prstGeom>
                      </p:spPr>
                    </p:pic>
                  </p:oleObj>
                </mc:Fallback>
              </mc:AlternateContent>
            </a:graphicData>
          </a:graphic>
        </p:graphicFrame>
      </p:grpSp>
      <p:sp>
        <p:nvSpPr>
          <p:cNvPr id="21" name="灯片编号占位符 19"/>
          <p:cNvSpPr txBox="1"/>
          <p:nvPr/>
        </p:nvSpPr>
        <p:spPr>
          <a:xfrm>
            <a:off x="4843463" y="4767264"/>
            <a:ext cx="1543050" cy="273844"/>
          </a:xfrm>
          <a:prstGeom prst="rect">
            <a:avLst/>
          </a:prstGeom>
        </p:spPr>
        <p:txBody>
          <a:bodyPr vert="horz" lIns="91440" tIns="45720" rIns="91440" bIns="45720" rtlCol="0" anchor="ctr"/>
          <a:lstStyle>
            <a:defPPr>
              <a:defRPr lang="zh-CN"/>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8F63A3B-78C7-47BE-AE5E-E10140E04643}" type="slidenum">
              <a:rPr lang="en-US" sz="1200" smtClean="0">
                <a:solidFill>
                  <a:srgbClr val="000000"/>
                </a:solidFill>
                <a:latin typeface="Calibri" panose="020F0502020204030204"/>
              </a:rPr>
            </a:fld>
            <a:endParaRPr lang="en-US" sz="1200" dirty="0">
              <a:solidFill>
                <a:srgbClr val="000000"/>
              </a:solidFill>
              <a:latin typeface="Calibri" panose="020F0502020204030204"/>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文本占位符 17410"/>
          <p:cNvSpPr>
            <a:spLocks noGrp="1" noChangeArrowheads="1"/>
          </p:cNvSpPr>
          <p:nvPr>
            <p:ph idx="1"/>
          </p:nvPr>
        </p:nvSpPr>
        <p:spPr>
          <a:xfrm>
            <a:off x="296466" y="567947"/>
            <a:ext cx="6172200" cy="544530"/>
          </a:xfrm>
        </p:spPr>
        <p:txBody>
          <a:bodyPr/>
          <a:lstStyle/>
          <a:p>
            <a:pPr marL="0" indent="0" algn="just" eaLnBrk="1" hangingPunct="1">
              <a:lnSpc>
                <a:spcPct val="150000"/>
              </a:lnSpc>
              <a:buNone/>
            </a:pPr>
            <a:r>
              <a:rPr lang="zh-CN" altLang="en-US" sz="1800" b="1" dirty="0">
                <a:solidFill>
                  <a:srgbClr val="000066"/>
                </a:solidFill>
                <a:latin typeface="微软雅黑" panose="020B0503020204020204" pitchFamily="34" charset="-122"/>
                <a:ea typeface="微软雅黑" panose="020B0503020204020204" pitchFamily="34" charset="-122"/>
              </a:rPr>
              <a:t>逻辑回归分类器</a:t>
            </a:r>
            <a:endParaRPr lang="zh-CN" altLang="en-US" sz="2000" dirty="0"/>
          </a:p>
        </p:txBody>
      </p:sp>
      <p:sp>
        <p:nvSpPr>
          <p:cNvPr id="2" name="标题 8193"/>
          <p:cNvSpPr txBox="1">
            <a:spLocks noChangeArrowheads="1"/>
          </p:cNvSpPr>
          <p:nvPr/>
        </p:nvSpPr>
        <p:spPr bwMode="auto">
          <a:xfrm>
            <a:off x="629842" y="86202"/>
            <a:ext cx="2448638" cy="422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l" rtl="0" eaLnBrk="0" fontAlgn="base" hangingPunct="0">
              <a:spcBef>
                <a:spcPct val="0"/>
              </a:spcBef>
              <a:spcAft>
                <a:spcPct val="0"/>
              </a:spcAft>
              <a:defRPr sz="2400" b="1" kern="1200">
                <a:solidFill>
                  <a:srgbClr val="0000FF"/>
                </a:solidFill>
                <a:latin typeface="+mj-lt"/>
                <a:ea typeface="+mj-ea"/>
                <a:cs typeface="+mj-cs"/>
              </a:defRPr>
            </a:lvl1pPr>
            <a:lvl2pPr algn="l" rtl="0" eaLnBrk="0" fontAlgn="base" hangingPunct="0">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2pPr>
            <a:lvl3pPr algn="l" rtl="0" eaLnBrk="0" fontAlgn="base" hangingPunct="0">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3pPr>
            <a:lvl4pPr algn="l" rtl="0" eaLnBrk="0" fontAlgn="base" hangingPunct="0">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4pPr>
            <a:lvl5pPr algn="l" rtl="0" eaLnBrk="0" fontAlgn="base" hangingPunct="0">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5pPr>
            <a:lvl6pPr marL="342900" algn="l" rtl="0" fontAlgn="base">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6pPr>
            <a:lvl7pPr marL="685800" algn="l" rtl="0" fontAlgn="base">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7pPr>
            <a:lvl8pPr marL="1028700" algn="l" rtl="0" fontAlgn="base">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8pPr>
            <a:lvl9pPr marL="1371600" algn="l" rtl="0" fontAlgn="base">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16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j-cs"/>
              </a:rPr>
              <a:t>三、</a:t>
            </a:r>
            <a:r>
              <a:rPr lang="zh-CN" altLang="en-US" sz="1600" dirty="0">
                <a:solidFill>
                  <a:srgbClr val="000000"/>
                </a:solidFill>
                <a:latin typeface="微软雅黑" panose="020B0503020204020204" pitchFamily="34" charset="-122"/>
                <a:ea typeface="微软雅黑" panose="020B0503020204020204" pitchFamily="34" charset="-122"/>
              </a:rPr>
              <a:t>分类器</a:t>
            </a:r>
            <a:endParaRPr kumimoji="0" lang="zh-CN" altLang="en-US" sz="16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j-cs"/>
            </a:endParaRPr>
          </a:p>
        </p:txBody>
      </p:sp>
      <p:sp>
        <p:nvSpPr>
          <p:cNvPr id="3" name="文本框 2"/>
          <p:cNvSpPr txBox="1"/>
          <p:nvPr/>
        </p:nvSpPr>
        <p:spPr>
          <a:xfrm>
            <a:off x="5295033" y="162611"/>
            <a:ext cx="1258785"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逻辑回归</a:t>
            </a:r>
            <a:endParaRPr kumimoji="0" lang="zh-CN" altLang="en-US" sz="1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 name="文本占位符 17410"/>
          <p:cNvSpPr txBox="1">
            <a:spLocks noChangeArrowheads="1"/>
          </p:cNvSpPr>
          <p:nvPr/>
        </p:nvSpPr>
        <p:spPr bwMode="auto">
          <a:xfrm>
            <a:off x="296466" y="1045694"/>
            <a:ext cx="6172200" cy="32797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257175" indent="-257175" algn="l" rtl="0" eaLnBrk="0" fontAlgn="base" hangingPunct="0">
              <a:spcBef>
                <a:spcPct val="20000"/>
              </a:spcBef>
              <a:spcAft>
                <a:spcPct val="0"/>
              </a:spcAft>
              <a:buClr>
                <a:srgbClr val="006600"/>
              </a:buClr>
              <a:buSzPct val="90000"/>
              <a:buFont typeface="Wingdings" panose="05000000000000000000" pitchFamily="2" charset="2"/>
              <a:buChar char="p"/>
              <a:defRPr sz="2100" kern="1200">
                <a:solidFill>
                  <a:srgbClr val="0066CC"/>
                </a:solidFill>
                <a:latin typeface="+mn-lt"/>
                <a:ea typeface="+mn-ea"/>
                <a:cs typeface="+mn-cs"/>
              </a:defRPr>
            </a:lvl1pPr>
            <a:lvl2pPr marL="557530" lvl="1" indent="-214630" algn="l" rtl="0" eaLnBrk="0" fontAlgn="base" hangingPunct="0">
              <a:spcBef>
                <a:spcPct val="20000"/>
              </a:spcBef>
              <a:spcAft>
                <a:spcPct val="0"/>
              </a:spcAft>
              <a:buClr>
                <a:srgbClr val="006600"/>
              </a:buClr>
              <a:buSzPct val="90000"/>
              <a:buFont typeface="Wingdings" panose="05000000000000000000" pitchFamily="2" charset="2"/>
              <a:buChar char="u"/>
              <a:defRPr sz="1800" kern="1200">
                <a:solidFill>
                  <a:srgbClr val="0033CC"/>
                </a:solidFill>
                <a:latin typeface="+mn-lt"/>
                <a:ea typeface="+mn-ea"/>
                <a:cs typeface="+mn-cs"/>
              </a:defRPr>
            </a:lvl2pPr>
            <a:lvl3pPr marL="857250" lvl="2" indent="-171450" algn="l" rtl="0" eaLnBrk="0" fontAlgn="base" hangingPunct="0">
              <a:spcBef>
                <a:spcPct val="20000"/>
              </a:spcBef>
              <a:spcAft>
                <a:spcPct val="0"/>
              </a:spcAft>
              <a:buClr>
                <a:srgbClr val="006600"/>
              </a:buClr>
              <a:buFont typeface="Wingdings" panose="05000000000000000000" pitchFamily="2" charset="2"/>
              <a:buChar char="l"/>
              <a:defRPr sz="1500" kern="1200">
                <a:solidFill>
                  <a:schemeClr val="tx1"/>
                </a:solidFill>
                <a:latin typeface="+mn-lt"/>
                <a:ea typeface="+mn-ea"/>
                <a:cs typeface="+mn-cs"/>
              </a:defRPr>
            </a:lvl3pPr>
            <a:lvl4pPr marL="1200150" lvl="3" indent="-171450" algn="l" rtl="0" eaLnBrk="0" fontAlgn="base" hangingPunct="0">
              <a:spcBef>
                <a:spcPct val="20000"/>
              </a:spcBef>
              <a:spcAft>
                <a:spcPct val="0"/>
              </a:spcAft>
              <a:buFont typeface="Wingdings" panose="05000000000000000000" pitchFamily="2" charset="2"/>
              <a:buChar char="l"/>
              <a:defRPr sz="1500" kern="1200">
                <a:solidFill>
                  <a:schemeClr val="tx1"/>
                </a:solidFill>
                <a:latin typeface="+mn-lt"/>
                <a:ea typeface="+mn-ea"/>
                <a:cs typeface="+mn-cs"/>
              </a:defRPr>
            </a:lvl4pPr>
            <a:lvl5pPr marL="1543050" lvl="4" indent="-171450" algn="l" rtl="0" eaLnBrk="0" fontAlgn="base" hangingPunct="0">
              <a:spcBef>
                <a:spcPct val="20000"/>
              </a:spcBef>
              <a:spcAft>
                <a:spcPct val="0"/>
              </a:spcAft>
              <a:buFont typeface="Wingdings" panose="05000000000000000000" pitchFamily="2" charset="2"/>
              <a:buChar char="ü"/>
              <a:defRPr sz="1500" kern="1200">
                <a:solidFill>
                  <a:schemeClr val="tx1"/>
                </a:solidFill>
                <a:latin typeface="+mn-lt"/>
                <a:ea typeface="+mn-ea"/>
                <a:cs typeface="+mn-cs"/>
              </a:defRPr>
            </a:lvl5pPr>
            <a:lvl6pPr marL="1885950" lvl="5" indent="-171450" algn="l" defTabSz="685800" eaLnBrk="1" fontAlgn="base" latinLnBrk="0" hangingPunct="1">
              <a:lnSpc>
                <a:spcPct val="100000"/>
              </a:lnSpc>
              <a:spcBef>
                <a:spcPct val="20000"/>
              </a:spcBef>
              <a:spcAft>
                <a:spcPct val="0"/>
              </a:spcAft>
              <a:buFont typeface="Wingdings" panose="05000000000000000000" pitchFamily="2" charset="2"/>
              <a:buChar char="ü"/>
              <a:defRPr sz="1500" u="none" kern="1200" baseline="0">
                <a:solidFill>
                  <a:schemeClr val="tx1"/>
                </a:solidFill>
                <a:latin typeface="+mn-lt"/>
                <a:ea typeface="+mn-ea"/>
                <a:cs typeface="+mn-cs"/>
              </a:defRPr>
            </a:lvl6pPr>
            <a:lvl7pPr marL="2228850" lvl="6" indent="-171450" algn="l" defTabSz="685800" eaLnBrk="1" fontAlgn="base" latinLnBrk="0" hangingPunct="1">
              <a:lnSpc>
                <a:spcPct val="100000"/>
              </a:lnSpc>
              <a:spcBef>
                <a:spcPct val="20000"/>
              </a:spcBef>
              <a:spcAft>
                <a:spcPct val="0"/>
              </a:spcAft>
              <a:buFont typeface="Wingdings" panose="05000000000000000000" pitchFamily="2" charset="2"/>
              <a:buChar char="ü"/>
              <a:defRPr sz="1500" u="none" kern="1200" baseline="0">
                <a:solidFill>
                  <a:schemeClr val="tx1"/>
                </a:solidFill>
                <a:latin typeface="+mn-lt"/>
                <a:ea typeface="+mn-ea"/>
                <a:cs typeface="+mn-cs"/>
              </a:defRPr>
            </a:lvl7pPr>
            <a:lvl8pPr marL="2571750" lvl="7" indent="-171450" algn="l" defTabSz="685800" eaLnBrk="1" fontAlgn="base" latinLnBrk="0" hangingPunct="1">
              <a:lnSpc>
                <a:spcPct val="100000"/>
              </a:lnSpc>
              <a:spcBef>
                <a:spcPct val="20000"/>
              </a:spcBef>
              <a:spcAft>
                <a:spcPct val="0"/>
              </a:spcAft>
              <a:buFont typeface="Wingdings" panose="05000000000000000000" pitchFamily="2" charset="2"/>
              <a:buChar char="ü"/>
              <a:defRPr sz="1500" u="none" kern="1200" baseline="0">
                <a:solidFill>
                  <a:schemeClr val="tx1"/>
                </a:solidFill>
                <a:latin typeface="+mn-lt"/>
                <a:ea typeface="+mn-ea"/>
                <a:cs typeface="+mn-cs"/>
              </a:defRPr>
            </a:lvl8pPr>
            <a:lvl9pPr marL="2914650" lvl="8" indent="-171450" algn="l" defTabSz="685800" eaLnBrk="1" fontAlgn="base" latinLnBrk="0" hangingPunct="1">
              <a:lnSpc>
                <a:spcPct val="100000"/>
              </a:lnSpc>
              <a:spcBef>
                <a:spcPct val="20000"/>
              </a:spcBef>
              <a:spcAft>
                <a:spcPct val="0"/>
              </a:spcAft>
              <a:buFont typeface="Wingdings" panose="05000000000000000000" pitchFamily="2" charset="2"/>
              <a:buChar char="ü"/>
              <a:defRPr sz="1500" u="none" kern="1200" baseline="0">
                <a:solidFill>
                  <a:schemeClr val="tx1"/>
                </a:solidFill>
                <a:latin typeface="+mn-lt"/>
                <a:ea typeface="+mn-ea"/>
                <a:cs typeface="+mn-cs"/>
              </a:defRPr>
            </a:lvl9pPr>
          </a:lstStyle>
          <a:p>
            <a:pPr algn="just" eaLnBrk="1" hangingPunct="1">
              <a:lnSpc>
                <a:spcPct val="150000"/>
              </a:lnSpc>
            </a:pPr>
            <a:r>
              <a:rPr lang="zh-CN" altLang="en-US" sz="1600" b="1" dirty="0">
                <a:solidFill>
                  <a:srgbClr val="000066"/>
                </a:solidFill>
                <a:latin typeface="微软雅黑" panose="020B0503020204020204" pitchFamily="34" charset="-122"/>
                <a:ea typeface="微软雅黑" panose="020B0503020204020204" pitchFamily="34" charset="-122"/>
              </a:rPr>
              <a:t>最终最大化似然项等价于</a:t>
            </a:r>
            <a:endParaRPr lang="en-US" altLang="zh-CN" sz="1600" b="1" dirty="0">
              <a:solidFill>
                <a:srgbClr val="000066"/>
              </a:solidFill>
              <a:latin typeface="微软雅黑" panose="020B0503020204020204" pitchFamily="34" charset="-122"/>
              <a:ea typeface="微软雅黑" panose="020B0503020204020204" pitchFamily="34" charset="-122"/>
            </a:endParaRPr>
          </a:p>
          <a:p>
            <a:pPr marL="0" indent="0" algn="just" eaLnBrk="1" hangingPunct="1">
              <a:lnSpc>
                <a:spcPct val="150000"/>
              </a:lnSpc>
              <a:buNone/>
            </a:pPr>
            <a:endParaRPr lang="en-US" altLang="zh-CN" sz="1600" b="1" dirty="0">
              <a:solidFill>
                <a:srgbClr val="000066"/>
              </a:solidFill>
              <a:latin typeface="微软雅黑" panose="020B0503020204020204" pitchFamily="34" charset="-122"/>
              <a:ea typeface="微软雅黑" panose="020B0503020204020204" pitchFamily="34" charset="-122"/>
            </a:endParaRPr>
          </a:p>
          <a:p>
            <a:pPr algn="just" eaLnBrk="1" hangingPunct="1">
              <a:lnSpc>
                <a:spcPct val="150000"/>
              </a:lnSpc>
            </a:pPr>
            <a:r>
              <a:rPr lang="zh-CN" altLang="en-US" sz="1600" b="1" dirty="0">
                <a:solidFill>
                  <a:srgbClr val="000066"/>
                </a:solidFill>
                <a:latin typeface="微软雅黑" panose="020B0503020204020204" pitchFamily="34" charset="-122"/>
                <a:ea typeface="微软雅黑" panose="020B0503020204020204" pitchFamily="34" charset="-122"/>
              </a:rPr>
              <a:t>该式是关于参数</a:t>
            </a:r>
            <a:r>
              <a:rPr lang="el-GR" altLang="zh-CN" sz="1800" b="1" dirty="0">
                <a:solidFill>
                  <a:srgbClr val="000066"/>
                </a:solidFill>
                <a:latin typeface="微软雅黑" panose="020B0503020204020204" pitchFamily="34" charset="-122"/>
                <a:ea typeface="微软雅黑" panose="020B0503020204020204" pitchFamily="34" charset="-122"/>
              </a:rPr>
              <a:t>β</a:t>
            </a:r>
            <a:r>
              <a:rPr lang="zh-CN" altLang="en-US" sz="1600" b="1" dirty="0">
                <a:solidFill>
                  <a:srgbClr val="000066"/>
                </a:solidFill>
                <a:latin typeface="微软雅黑" panose="020B0503020204020204" pitchFamily="34" charset="-122"/>
                <a:ea typeface="微软雅黑" panose="020B0503020204020204" pitchFamily="34" charset="-122"/>
              </a:rPr>
              <a:t>的可导连续凸函数，经典的数值优化算法如梯度下降法、牛顿法等都可以求其最优解。</a:t>
            </a:r>
            <a:endParaRPr lang="en-US" altLang="zh-CN" sz="1600" b="1" dirty="0">
              <a:solidFill>
                <a:srgbClr val="000066"/>
              </a:solidFill>
              <a:latin typeface="微软雅黑" panose="020B0503020204020204" pitchFamily="34" charset="-122"/>
              <a:ea typeface="微软雅黑" panose="020B0503020204020204" pitchFamily="34" charset="-122"/>
            </a:endParaRPr>
          </a:p>
          <a:p>
            <a:pPr algn="just" eaLnBrk="1" hangingPunct="1">
              <a:lnSpc>
                <a:spcPct val="150000"/>
              </a:lnSpc>
            </a:pPr>
            <a:endParaRPr lang="en-US" altLang="zh-CN" sz="1600" b="1" dirty="0">
              <a:solidFill>
                <a:srgbClr val="000066"/>
              </a:solidFill>
              <a:latin typeface="微软雅黑" panose="020B0503020204020204" pitchFamily="34" charset="-122"/>
              <a:ea typeface="微软雅黑" panose="020B0503020204020204" pitchFamily="34" charset="-122"/>
            </a:endParaRPr>
          </a:p>
          <a:p>
            <a:pPr algn="just" eaLnBrk="1" hangingPunct="1">
              <a:lnSpc>
                <a:spcPct val="150000"/>
              </a:lnSpc>
            </a:pPr>
            <a:r>
              <a:rPr lang="zh-CN" altLang="en-US" sz="1600" b="1" dirty="0">
                <a:solidFill>
                  <a:srgbClr val="000066"/>
                </a:solidFill>
                <a:latin typeface="微软雅黑" panose="020B0503020204020204" pitchFamily="34" charset="-122"/>
                <a:ea typeface="微软雅黑" panose="020B0503020204020204" pitchFamily="34" charset="-122"/>
              </a:rPr>
              <a:t>以牛顿法为例，其第</a:t>
            </a:r>
            <a:r>
              <a:rPr lang="en-US" altLang="zh-CN" sz="1600" b="1" dirty="0">
                <a:solidFill>
                  <a:srgbClr val="000066"/>
                </a:solidFill>
                <a:latin typeface="微软雅黑" panose="020B0503020204020204" pitchFamily="34" charset="-122"/>
                <a:ea typeface="微软雅黑" panose="020B0503020204020204" pitchFamily="34" charset="-122"/>
              </a:rPr>
              <a:t>t+1</a:t>
            </a:r>
            <a:r>
              <a:rPr lang="zh-CN" altLang="en-US" sz="1600" b="1" dirty="0">
                <a:solidFill>
                  <a:srgbClr val="000066"/>
                </a:solidFill>
                <a:latin typeface="微软雅黑" panose="020B0503020204020204" pitchFamily="34" charset="-122"/>
                <a:ea typeface="微软雅黑" panose="020B0503020204020204" pitchFamily="34" charset="-122"/>
              </a:rPr>
              <a:t>次迭代为</a:t>
            </a:r>
            <a:endParaRPr lang="en-US" altLang="zh-CN" sz="1600" b="1" dirty="0">
              <a:solidFill>
                <a:srgbClr val="000066"/>
              </a:solidFill>
              <a:latin typeface="微软雅黑" panose="020B0503020204020204" pitchFamily="34" charset="-122"/>
              <a:ea typeface="微软雅黑" panose="020B0503020204020204" pitchFamily="34" charset="-122"/>
            </a:endParaRPr>
          </a:p>
          <a:p>
            <a:pPr algn="just" eaLnBrk="1" hangingPunct="1">
              <a:lnSpc>
                <a:spcPct val="150000"/>
              </a:lnSpc>
            </a:pPr>
            <a:endParaRPr lang="en-US" altLang="zh-CN" sz="1600" b="1" dirty="0">
              <a:solidFill>
                <a:srgbClr val="000066"/>
              </a:solidFill>
              <a:latin typeface="微软雅黑" panose="020B0503020204020204" pitchFamily="34" charset="-122"/>
              <a:ea typeface="微软雅黑" panose="020B0503020204020204" pitchFamily="34" charset="-122"/>
            </a:endParaRPr>
          </a:p>
          <a:p>
            <a:pPr algn="just" eaLnBrk="1" hangingPunct="1">
              <a:lnSpc>
                <a:spcPct val="150000"/>
              </a:lnSpc>
            </a:pPr>
            <a:endParaRPr lang="en-US" altLang="zh-CN" sz="1600" b="1" dirty="0">
              <a:solidFill>
                <a:srgbClr val="000066"/>
              </a:solidFill>
              <a:latin typeface="微软雅黑" panose="020B0503020204020204" pitchFamily="34" charset="-122"/>
              <a:ea typeface="微软雅黑" panose="020B0503020204020204" pitchFamily="34" charset="-122"/>
            </a:endParaRPr>
          </a:p>
          <a:p>
            <a:pPr marL="0" indent="0" algn="just" eaLnBrk="1" hangingPunct="1">
              <a:lnSpc>
                <a:spcPct val="150000"/>
              </a:lnSpc>
              <a:buNone/>
            </a:pPr>
            <a:r>
              <a:rPr lang="zh-CN" altLang="en-US" sz="1600" b="1" dirty="0">
                <a:solidFill>
                  <a:srgbClr val="000066"/>
                </a:solidFill>
                <a:latin typeface="微软雅黑" panose="020B0503020204020204" pitchFamily="34" charset="-122"/>
                <a:ea typeface="微软雅黑" panose="020B0503020204020204" pitchFamily="34" charset="-122"/>
              </a:rPr>
              <a:t>                 一阶导                                           二阶导</a:t>
            </a:r>
            <a:endParaRPr lang="en-US" altLang="zh-CN" sz="1600" b="1" dirty="0">
              <a:solidFill>
                <a:srgbClr val="000066"/>
              </a:solidFill>
              <a:latin typeface="微软雅黑" panose="020B0503020204020204" pitchFamily="34" charset="-122"/>
              <a:ea typeface="微软雅黑" panose="020B0503020204020204" pitchFamily="34" charset="-122"/>
            </a:endParaRPr>
          </a:p>
        </p:txBody>
      </p:sp>
      <p:sp>
        <p:nvSpPr>
          <p:cNvPr id="6" name="Rectangle 2"/>
          <p:cNvSpPr>
            <a:spLocks noChangeArrowheads="1"/>
          </p:cNvSpPr>
          <p:nvPr/>
        </p:nvSpPr>
        <p:spPr bwMode="auto">
          <a:xfrm>
            <a:off x="3078480" y="2571750"/>
            <a:ext cx="685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4" name="Rectangle 4"/>
          <p:cNvSpPr>
            <a:spLocks noChangeArrowheads="1"/>
          </p:cNvSpPr>
          <p:nvPr/>
        </p:nvSpPr>
        <p:spPr bwMode="auto">
          <a:xfrm>
            <a:off x="2178122" y="3687992"/>
            <a:ext cx="685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aphicFrame>
        <p:nvGraphicFramePr>
          <p:cNvPr id="28" name="对象 27"/>
          <p:cNvGraphicFramePr>
            <a:graphicFrameLocks noChangeAspect="1"/>
          </p:cNvGraphicFramePr>
          <p:nvPr/>
        </p:nvGraphicFramePr>
        <p:xfrm>
          <a:off x="2176463" y="1374775"/>
          <a:ext cx="2981325" cy="627063"/>
        </p:xfrm>
        <a:graphic>
          <a:graphicData uri="http://schemas.openxmlformats.org/presentationml/2006/ole">
            <mc:AlternateContent xmlns:mc="http://schemas.openxmlformats.org/markup-compatibility/2006">
              <mc:Choice xmlns:v="urn:schemas-microsoft-com:vml" Requires="v">
                <p:oleObj spid="_x0000_s52245" name="Equation" r:id="rId1" imgW="42062400" imgH="8839200" progId="Equation.DSMT4">
                  <p:embed/>
                </p:oleObj>
              </mc:Choice>
              <mc:Fallback>
                <p:oleObj name="Equation" r:id="rId1" imgW="42062400" imgH="8839200" progId="Equation.DSMT4">
                  <p:embed/>
                  <p:pic>
                    <p:nvPicPr>
                      <p:cNvPr id="0" name="图片 33793"/>
                      <p:cNvPicPr/>
                      <p:nvPr/>
                    </p:nvPicPr>
                    <p:blipFill>
                      <a:blip r:embed="rId2"/>
                      <a:stretch>
                        <a:fillRect/>
                      </a:stretch>
                    </p:blipFill>
                    <p:spPr>
                      <a:xfrm>
                        <a:off x="2176463" y="1374775"/>
                        <a:ext cx="2981325" cy="627063"/>
                      </a:xfrm>
                      <a:prstGeom prst="rect">
                        <a:avLst/>
                      </a:prstGeom>
                    </p:spPr>
                  </p:pic>
                </p:oleObj>
              </mc:Fallback>
            </mc:AlternateContent>
          </a:graphicData>
        </a:graphic>
      </p:graphicFrame>
      <p:graphicFrame>
        <p:nvGraphicFramePr>
          <p:cNvPr id="32" name="对象 31"/>
          <p:cNvGraphicFramePr>
            <a:graphicFrameLocks noChangeAspect="1"/>
          </p:cNvGraphicFramePr>
          <p:nvPr/>
        </p:nvGraphicFramePr>
        <p:xfrm>
          <a:off x="2419024" y="2775388"/>
          <a:ext cx="1318911" cy="468000"/>
        </p:xfrm>
        <a:graphic>
          <a:graphicData uri="http://schemas.openxmlformats.org/presentationml/2006/ole">
            <mc:AlternateContent xmlns:mc="http://schemas.openxmlformats.org/markup-compatibility/2006">
              <mc:Choice xmlns:v="urn:schemas-microsoft-com:vml" Requires="v">
                <p:oleObj spid="_x0000_s52246" name="Equation" r:id="rId3" imgW="887095" imgH="315595" progId="Equation.DSMT4">
                  <p:embed/>
                </p:oleObj>
              </mc:Choice>
              <mc:Fallback>
                <p:oleObj name="Equation" r:id="rId3" imgW="887095" imgH="315595" progId="Equation.DSMT4">
                  <p:embed/>
                  <p:pic>
                    <p:nvPicPr>
                      <p:cNvPr id="0" name="图片 3"/>
                      <p:cNvPicPr/>
                      <p:nvPr/>
                    </p:nvPicPr>
                    <p:blipFill>
                      <a:blip r:embed="rId4"/>
                      <a:stretch>
                        <a:fillRect/>
                      </a:stretch>
                    </p:blipFill>
                    <p:spPr>
                      <a:xfrm>
                        <a:off x="2419024" y="2775388"/>
                        <a:ext cx="1318911" cy="468000"/>
                      </a:xfrm>
                      <a:prstGeom prst="rect">
                        <a:avLst/>
                      </a:prstGeom>
                    </p:spPr>
                  </p:pic>
                </p:oleObj>
              </mc:Fallback>
            </mc:AlternateContent>
          </a:graphicData>
        </a:graphic>
      </p:graphicFrame>
      <p:graphicFrame>
        <p:nvGraphicFramePr>
          <p:cNvPr id="33" name="对象 32"/>
          <p:cNvGraphicFramePr>
            <a:graphicFrameLocks noChangeAspect="1"/>
          </p:cNvGraphicFramePr>
          <p:nvPr/>
        </p:nvGraphicFramePr>
        <p:xfrm>
          <a:off x="3887150" y="3049498"/>
          <a:ext cx="2205659" cy="576000"/>
        </p:xfrm>
        <a:graphic>
          <a:graphicData uri="http://schemas.openxmlformats.org/presentationml/2006/ole">
            <mc:AlternateContent xmlns:mc="http://schemas.openxmlformats.org/markup-compatibility/2006">
              <mc:Choice xmlns:v="urn:schemas-microsoft-com:vml" Requires="v">
                <p:oleObj spid="_x0000_s52247" name="Equation" r:id="rId5" imgW="1496695" imgH="391795" progId="Equation.DSMT4">
                  <p:embed/>
                </p:oleObj>
              </mc:Choice>
              <mc:Fallback>
                <p:oleObj name="Equation" r:id="rId5" imgW="1496695" imgH="391795" progId="Equation.DSMT4">
                  <p:embed/>
                  <p:pic>
                    <p:nvPicPr>
                      <p:cNvPr id="0" name="图片 6"/>
                      <p:cNvPicPr/>
                      <p:nvPr/>
                    </p:nvPicPr>
                    <p:blipFill>
                      <a:blip r:embed="rId6"/>
                      <a:stretch>
                        <a:fillRect/>
                      </a:stretch>
                    </p:blipFill>
                    <p:spPr>
                      <a:xfrm>
                        <a:off x="3887150" y="3049498"/>
                        <a:ext cx="2205659" cy="576000"/>
                      </a:xfrm>
                      <a:prstGeom prst="rect">
                        <a:avLst/>
                      </a:prstGeom>
                    </p:spPr>
                  </p:pic>
                </p:oleObj>
              </mc:Fallback>
            </mc:AlternateContent>
          </a:graphicData>
        </a:graphic>
      </p:graphicFrame>
      <p:graphicFrame>
        <p:nvGraphicFramePr>
          <p:cNvPr id="34" name="对象 33"/>
          <p:cNvGraphicFramePr>
            <a:graphicFrameLocks noChangeAspect="1"/>
          </p:cNvGraphicFramePr>
          <p:nvPr/>
        </p:nvGraphicFramePr>
        <p:xfrm>
          <a:off x="464199" y="3901558"/>
          <a:ext cx="2388001" cy="576000"/>
        </p:xfrm>
        <a:graphic>
          <a:graphicData uri="http://schemas.openxmlformats.org/presentationml/2006/ole">
            <mc:AlternateContent xmlns:mc="http://schemas.openxmlformats.org/markup-compatibility/2006">
              <mc:Choice xmlns:v="urn:schemas-microsoft-com:vml" Requires="v">
                <p:oleObj spid="_x0000_s52248" name="Equation" r:id="rId7" imgW="1581785" imgH="382270" progId="Equation.DSMT4">
                  <p:embed/>
                </p:oleObj>
              </mc:Choice>
              <mc:Fallback>
                <p:oleObj name="Equation" r:id="rId7" imgW="1581785" imgH="382270" progId="Equation.DSMT4">
                  <p:embed/>
                  <p:pic>
                    <p:nvPicPr>
                      <p:cNvPr id="0" name="图片 7"/>
                      <p:cNvPicPr/>
                      <p:nvPr/>
                    </p:nvPicPr>
                    <p:blipFill>
                      <a:blip r:embed="rId8"/>
                      <a:stretch>
                        <a:fillRect/>
                      </a:stretch>
                    </p:blipFill>
                    <p:spPr>
                      <a:xfrm>
                        <a:off x="464199" y="3901558"/>
                        <a:ext cx="2388001" cy="576000"/>
                      </a:xfrm>
                      <a:prstGeom prst="rect">
                        <a:avLst/>
                      </a:prstGeom>
                    </p:spPr>
                  </p:pic>
                </p:oleObj>
              </mc:Fallback>
            </mc:AlternateContent>
          </a:graphicData>
        </a:graphic>
      </p:graphicFrame>
      <p:graphicFrame>
        <p:nvGraphicFramePr>
          <p:cNvPr id="35" name="对象 34"/>
          <p:cNvGraphicFramePr>
            <a:graphicFrameLocks noChangeAspect="1"/>
          </p:cNvGraphicFramePr>
          <p:nvPr/>
        </p:nvGraphicFramePr>
        <p:xfrm>
          <a:off x="3332781" y="3883772"/>
          <a:ext cx="3221037" cy="560387"/>
        </p:xfrm>
        <a:graphic>
          <a:graphicData uri="http://schemas.openxmlformats.org/presentationml/2006/ole">
            <mc:AlternateContent xmlns:mc="http://schemas.openxmlformats.org/markup-compatibility/2006">
              <mc:Choice xmlns:v="urn:schemas-microsoft-com:vml" Requires="v">
                <p:oleObj spid="_x0000_s52249" name="Equation" r:id="rId9" imgW="52425600" imgH="9144000" progId="Equation.DSMT4">
                  <p:embed/>
                </p:oleObj>
              </mc:Choice>
              <mc:Fallback>
                <p:oleObj name="Equation" r:id="rId9" imgW="52425600" imgH="9144000" progId="Equation.DSMT4">
                  <p:embed/>
                  <p:pic>
                    <p:nvPicPr>
                      <p:cNvPr id="0" name="图片 8"/>
                      <p:cNvPicPr/>
                      <p:nvPr/>
                    </p:nvPicPr>
                    <p:blipFill>
                      <a:blip r:embed="rId10"/>
                      <a:stretch>
                        <a:fillRect/>
                      </a:stretch>
                    </p:blipFill>
                    <p:spPr>
                      <a:xfrm>
                        <a:off x="3332781" y="3883772"/>
                        <a:ext cx="3221037" cy="560387"/>
                      </a:xfrm>
                      <a:prstGeom prst="rect">
                        <a:avLst/>
                      </a:prstGeom>
                    </p:spPr>
                  </p:pic>
                </p:oleObj>
              </mc:Fallback>
            </mc:AlternateContent>
          </a:graphicData>
        </a:graphic>
      </p:graphicFrame>
      <p:sp>
        <p:nvSpPr>
          <p:cNvPr id="13" name="灯片编号占位符 19"/>
          <p:cNvSpPr txBox="1"/>
          <p:nvPr/>
        </p:nvSpPr>
        <p:spPr>
          <a:xfrm>
            <a:off x="4843463" y="4767264"/>
            <a:ext cx="1543050" cy="273844"/>
          </a:xfrm>
          <a:prstGeom prst="rect">
            <a:avLst/>
          </a:prstGeom>
        </p:spPr>
        <p:txBody>
          <a:bodyPr vert="horz" lIns="91440" tIns="45720" rIns="91440" bIns="45720" rtlCol="0" anchor="ctr"/>
          <a:lstStyle>
            <a:defPPr>
              <a:defRPr lang="zh-CN"/>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8F63A3B-78C7-47BE-AE5E-E10140E04643}" type="slidenum">
              <a:rPr lang="en-US" sz="1200" smtClean="0">
                <a:solidFill>
                  <a:srgbClr val="000000"/>
                </a:solidFill>
                <a:latin typeface="Calibri" panose="020F0502020204030204"/>
              </a:rPr>
            </a:fld>
            <a:endParaRPr lang="en-US" sz="1200" dirty="0">
              <a:solidFill>
                <a:srgbClr val="000000"/>
              </a:solidFill>
              <a:latin typeface="Calibri" panose="020F0502020204030204"/>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文本占位符 17410"/>
          <p:cNvSpPr>
            <a:spLocks noGrp="1" noChangeArrowheads="1"/>
          </p:cNvSpPr>
          <p:nvPr>
            <p:ph idx="1"/>
          </p:nvPr>
        </p:nvSpPr>
        <p:spPr>
          <a:xfrm>
            <a:off x="296466" y="567946"/>
            <a:ext cx="6172200" cy="1888069"/>
          </a:xfrm>
        </p:spPr>
        <p:txBody>
          <a:bodyPr/>
          <a:lstStyle/>
          <a:p>
            <a:pPr marL="0" indent="0" algn="just" eaLnBrk="1" hangingPunct="1">
              <a:lnSpc>
                <a:spcPct val="150000"/>
              </a:lnSpc>
              <a:buNone/>
            </a:pPr>
            <a:r>
              <a:rPr lang="zh-CN" altLang="en-US" sz="1800" b="1" dirty="0">
                <a:solidFill>
                  <a:srgbClr val="000066"/>
                </a:solidFill>
                <a:latin typeface="微软雅黑" panose="020B0503020204020204" pitchFamily="34" charset="-122"/>
                <a:ea typeface="微软雅黑" panose="020B0503020204020204" pitchFamily="34" charset="-122"/>
              </a:rPr>
              <a:t>支持向量机</a:t>
            </a:r>
            <a:r>
              <a:rPr lang="en-US" altLang="zh-CN" sz="1800" b="1" dirty="0">
                <a:solidFill>
                  <a:srgbClr val="000066"/>
                </a:solidFill>
                <a:latin typeface="微软雅黑" panose="020B0503020204020204" pitchFamily="34" charset="-122"/>
                <a:ea typeface="微软雅黑" panose="020B0503020204020204" pitchFamily="34" charset="-122"/>
              </a:rPr>
              <a:t>SVM</a:t>
            </a:r>
            <a:endParaRPr lang="en-US" altLang="zh-CN" sz="1800" b="1" dirty="0">
              <a:solidFill>
                <a:srgbClr val="000066"/>
              </a:solidFill>
              <a:latin typeface="微软雅黑" panose="020B0503020204020204" pitchFamily="34" charset="-122"/>
              <a:ea typeface="微软雅黑" panose="020B0503020204020204" pitchFamily="34" charset="-122"/>
            </a:endParaRPr>
          </a:p>
          <a:p>
            <a:pPr algn="just" eaLnBrk="1" hangingPunct="1">
              <a:lnSpc>
                <a:spcPct val="150000"/>
              </a:lnSpc>
            </a:pPr>
            <a:r>
              <a:rPr lang="en-US" altLang="zh-CN" sz="1600" b="1" dirty="0">
                <a:solidFill>
                  <a:srgbClr val="000066"/>
                </a:solidFill>
                <a:latin typeface="微软雅黑" panose="020B0503020204020204" pitchFamily="34" charset="-122"/>
                <a:ea typeface="微软雅黑" panose="020B0503020204020204" pitchFamily="34" charset="-122"/>
              </a:rPr>
              <a:t>SVM</a:t>
            </a:r>
            <a:r>
              <a:rPr lang="zh-CN" altLang="en-US" sz="1600" b="1" dirty="0">
                <a:solidFill>
                  <a:srgbClr val="000066"/>
                </a:solidFill>
                <a:latin typeface="微软雅黑" panose="020B0503020204020204" pitchFamily="34" charset="-122"/>
                <a:ea typeface="微软雅黑" panose="020B0503020204020204" pitchFamily="34" charset="-122"/>
              </a:rPr>
              <a:t>是一种用于分类或回归问题的有监督机器学习算法。</a:t>
            </a:r>
            <a:endParaRPr lang="en-US" altLang="zh-CN" sz="1600" b="1" dirty="0">
              <a:solidFill>
                <a:srgbClr val="000066"/>
              </a:solidFill>
              <a:latin typeface="微软雅黑" panose="020B0503020204020204" pitchFamily="34" charset="-122"/>
              <a:ea typeface="微软雅黑" panose="020B0503020204020204" pitchFamily="34" charset="-122"/>
            </a:endParaRPr>
          </a:p>
          <a:p>
            <a:pPr algn="just" eaLnBrk="1" hangingPunct="1">
              <a:lnSpc>
                <a:spcPct val="150000"/>
              </a:lnSpc>
            </a:pPr>
            <a:r>
              <a:rPr lang="en-US" altLang="zh-CN" sz="1600" b="1" dirty="0">
                <a:solidFill>
                  <a:srgbClr val="000066"/>
                </a:solidFill>
                <a:latin typeface="微软雅黑" panose="020B0503020204020204" pitchFamily="34" charset="-122"/>
                <a:ea typeface="微软雅黑" panose="020B0503020204020204" pitchFamily="34" charset="-122"/>
              </a:rPr>
              <a:t>SVM</a:t>
            </a:r>
            <a:r>
              <a:rPr lang="zh-CN" altLang="en-US" sz="1600" b="1" dirty="0">
                <a:solidFill>
                  <a:srgbClr val="000066"/>
                </a:solidFill>
                <a:latin typeface="微软雅黑" panose="020B0503020204020204" pitchFamily="34" charset="-122"/>
                <a:ea typeface="微软雅黑" panose="020B0503020204020204" pitchFamily="34" charset="-122"/>
              </a:rPr>
              <a:t>的工作原理是找到一个线性超平面，将训练数据集分为两类。</a:t>
            </a:r>
            <a:endParaRPr lang="en-US" altLang="zh-CN" sz="1600" b="1" dirty="0">
              <a:solidFill>
                <a:srgbClr val="000066"/>
              </a:solidFill>
              <a:latin typeface="微软雅黑" panose="020B0503020204020204" pitchFamily="34" charset="-122"/>
              <a:ea typeface="微软雅黑" panose="020B0503020204020204" pitchFamily="34" charset="-122"/>
            </a:endParaRPr>
          </a:p>
        </p:txBody>
      </p:sp>
      <p:sp>
        <p:nvSpPr>
          <p:cNvPr id="2" name="标题 8193"/>
          <p:cNvSpPr txBox="1">
            <a:spLocks noChangeArrowheads="1"/>
          </p:cNvSpPr>
          <p:nvPr/>
        </p:nvSpPr>
        <p:spPr bwMode="auto">
          <a:xfrm>
            <a:off x="629842" y="86202"/>
            <a:ext cx="2448638" cy="422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l" rtl="0" eaLnBrk="0" fontAlgn="base" hangingPunct="0">
              <a:spcBef>
                <a:spcPct val="0"/>
              </a:spcBef>
              <a:spcAft>
                <a:spcPct val="0"/>
              </a:spcAft>
              <a:defRPr sz="2400" b="1" kern="1200">
                <a:solidFill>
                  <a:srgbClr val="0000FF"/>
                </a:solidFill>
                <a:latin typeface="+mj-lt"/>
                <a:ea typeface="+mj-ea"/>
                <a:cs typeface="+mj-cs"/>
              </a:defRPr>
            </a:lvl1pPr>
            <a:lvl2pPr algn="l" rtl="0" eaLnBrk="0" fontAlgn="base" hangingPunct="0">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2pPr>
            <a:lvl3pPr algn="l" rtl="0" eaLnBrk="0" fontAlgn="base" hangingPunct="0">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3pPr>
            <a:lvl4pPr algn="l" rtl="0" eaLnBrk="0" fontAlgn="base" hangingPunct="0">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4pPr>
            <a:lvl5pPr algn="l" rtl="0" eaLnBrk="0" fontAlgn="base" hangingPunct="0">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5pPr>
            <a:lvl6pPr marL="342900" algn="l" rtl="0" fontAlgn="base">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6pPr>
            <a:lvl7pPr marL="685800" algn="l" rtl="0" fontAlgn="base">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7pPr>
            <a:lvl8pPr marL="1028700" algn="l" rtl="0" fontAlgn="base">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8pPr>
            <a:lvl9pPr marL="1371600" algn="l" rtl="0" fontAlgn="base">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16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j-cs"/>
              </a:rPr>
              <a:t>三、分类器</a:t>
            </a:r>
            <a:endParaRPr kumimoji="0" lang="zh-CN" altLang="en-US" sz="16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j-cs"/>
            </a:endParaRPr>
          </a:p>
        </p:txBody>
      </p:sp>
      <p:sp>
        <p:nvSpPr>
          <p:cNvPr id="3" name="文本框 2"/>
          <p:cNvSpPr txBox="1"/>
          <p:nvPr/>
        </p:nvSpPr>
        <p:spPr>
          <a:xfrm>
            <a:off x="5295033" y="162611"/>
            <a:ext cx="1258785"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600" b="1" dirty="0">
                <a:solidFill>
                  <a:prstClr val="white"/>
                </a:solidFill>
                <a:latin typeface="微软雅黑" panose="020B0503020204020204" pitchFamily="34" charset="-122"/>
                <a:ea typeface="微软雅黑" panose="020B0503020204020204" pitchFamily="34" charset="-122"/>
              </a:rPr>
              <a:t>SVM</a:t>
            </a:r>
            <a:endParaRPr kumimoji="0" lang="zh-CN" altLang="en-US" sz="1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 name="Rectangle 2"/>
          <p:cNvSpPr>
            <a:spLocks noChangeArrowheads="1"/>
          </p:cNvSpPr>
          <p:nvPr/>
        </p:nvSpPr>
        <p:spPr bwMode="auto">
          <a:xfrm>
            <a:off x="3078480" y="2571750"/>
            <a:ext cx="685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3366"/>
              </a:solidFill>
              <a:effectLst/>
              <a:uLnTx/>
              <a:uFillTx/>
              <a:latin typeface="Book Antiqua" panose="02040602050305030304"/>
              <a:ea typeface="华文中宋" panose="02010600040101010101" pitchFamily="2" charset="-122"/>
              <a:cs typeface="+mn-cs"/>
            </a:endParaRPr>
          </a:p>
        </p:txBody>
      </p:sp>
      <p:sp>
        <p:nvSpPr>
          <p:cNvPr id="8" name="文本占位符 17410"/>
          <p:cNvSpPr txBox="1">
            <a:spLocks noChangeArrowheads="1"/>
          </p:cNvSpPr>
          <p:nvPr/>
        </p:nvSpPr>
        <p:spPr bwMode="auto">
          <a:xfrm>
            <a:off x="296466" y="2363684"/>
            <a:ext cx="6172200" cy="857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257175" indent="-257175" algn="l" rtl="0" eaLnBrk="0" fontAlgn="base" hangingPunct="0">
              <a:spcBef>
                <a:spcPct val="20000"/>
              </a:spcBef>
              <a:spcAft>
                <a:spcPct val="0"/>
              </a:spcAft>
              <a:buClr>
                <a:srgbClr val="006600"/>
              </a:buClr>
              <a:buSzPct val="90000"/>
              <a:buFont typeface="Wingdings" panose="05000000000000000000" pitchFamily="2" charset="2"/>
              <a:buChar char="p"/>
              <a:defRPr sz="2100" kern="1200">
                <a:solidFill>
                  <a:srgbClr val="0066CC"/>
                </a:solidFill>
                <a:latin typeface="+mn-lt"/>
                <a:ea typeface="+mn-ea"/>
                <a:cs typeface="+mn-cs"/>
              </a:defRPr>
            </a:lvl1pPr>
            <a:lvl2pPr marL="557530" lvl="1" indent="-214630" algn="l" rtl="0" eaLnBrk="0" fontAlgn="base" hangingPunct="0">
              <a:spcBef>
                <a:spcPct val="20000"/>
              </a:spcBef>
              <a:spcAft>
                <a:spcPct val="0"/>
              </a:spcAft>
              <a:buClr>
                <a:srgbClr val="006600"/>
              </a:buClr>
              <a:buSzPct val="90000"/>
              <a:buFont typeface="Wingdings" panose="05000000000000000000" pitchFamily="2" charset="2"/>
              <a:buChar char="u"/>
              <a:defRPr sz="1800" kern="1200">
                <a:solidFill>
                  <a:srgbClr val="0033CC"/>
                </a:solidFill>
                <a:latin typeface="+mn-lt"/>
                <a:ea typeface="+mn-ea"/>
                <a:cs typeface="+mn-cs"/>
              </a:defRPr>
            </a:lvl2pPr>
            <a:lvl3pPr marL="857250" lvl="2" indent="-171450" algn="l" rtl="0" eaLnBrk="0" fontAlgn="base" hangingPunct="0">
              <a:spcBef>
                <a:spcPct val="20000"/>
              </a:spcBef>
              <a:spcAft>
                <a:spcPct val="0"/>
              </a:spcAft>
              <a:buClr>
                <a:srgbClr val="006600"/>
              </a:buClr>
              <a:buFont typeface="Wingdings" panose="05000000000000000000" pitchFamily="2" charset="2"/>
              <a:buChar char="l"/>
              <a:defRPr sz="1500" kern="1200">
                <a:solidFill>
                  <a:schemeClr val="tx1"/>
                </a:solidFill>
                <a:latin typeface="+mn-lt"/>
                <a:ea typeface="+mn-ea"/>
                <a:cs typeface="+mn-cs"/>
              </a:defRPr>
            </a:lvl3pPr>
            <a:lvl4pPr marL="1200150" lvl="3" indent="-171450" algn="l" rtl="0" eaLnBrk="0" fontAlgn="base" hangingPunct="0">
              <a:spcBef>
                <a:spcPct val="20000"/>
              </a:spcBef>
              <a:spcAft>
                <a:spcPct val="0"/>
              </a:spcAft>
              <a:buFont typeface="Wingdings" panose="05000000000000000000" pitchFamily="2" charset="2"/>
              <a:buChar char="l"/>
              <a:defRPr sz="1500" kern="1200">
                <a:solidFill>
                  <a:schemeClr val="tx1"/>
                </a:solidFill>
                <a:latin typeface="+mn-lt"/>
                <a:ea typeface="+mn-ea"/>
                <a:cs typeface="+mn-cs"/>
              </a:defRPr>
            </a:lvl4pPr>
            <a:lvl5pPr marL="1543050" lvl="4" indent="-171450" algn="l" rtl="0" eaLnBrk="0" fontAlgn="base" hangingPunct="0">
              <a:spcBef>
                <a:spcPct val="20000"/>
              </a:spcBef>
              <a:spcAft>
                <a:spcPct val="0"/>
              </a:spcAft>
              <a:buFont typeface="Wingdings" panose="05000000000000000000" pitchFamily="2" charset="2"/>
              <a:buChar char="ü"/>
              <a:defRPr sz="1500" kern="1200">
                <a:solidFill>
                  <a:schemeClr val="tx1"/>
                </a:solidFill>
                <a:latin typeface="+mn-lt"/>
                <a:ea typeface="+mn-ea"/>
                <a:cs typeface="+mn-cs"/>
              </a:defRPr>
            </a:lvl5pPr>
            <a:lvl6pPr marL="1885950" lvl="5" indent="-171450" algn="l" defTabSz="685800" eaLnBrk="1" fontAlgn="base" latinLnBrk="0" hangingPunct="1">
              <a:lnSpc>
                <a:spcPct val="100000"/>
              </a:lnSpc>
              <a:spcBef>
                <a:spcPct val="20000"/>
              </a:spcBef>
              <a:spcAft>
                <a:spcPct val="0"/>
              </a:spcAft>
              <a:buFont typeface="Wingdings" panose="05000000000000000000" pitchFamily="2" charset="2"/>
              <a:buChar char="ü"/>
              <a:defRPr sz="1500" u="none" kern="1200" baseline="0">
                <a:solidFill>
                  <a:schemeClr val="tx1"/>
                </a:solidFill>
                <a:latin typeface="+mn-lt"/>
                <a:ea typeface="+mn-ea"/>
                <a:cs typeface="+mn-cs"/>
              </a:defRPr>
            </a:lvl6pPr>
            <a:lvl7pPr marL="2228850" lvl="6" indent="-171450" algn="l" defTabSz="685800" eaLnBrk="1" fontAlgn="base" latinLnBrk="0" hangingPunct="1">
              <a:lnSpc>
                <a:spcPct val="100000"/>
              </a:lnSpc>
              <a:spcBef>
                <a:spcPct val="20000"/>
              </a:spcBef>
              <a:spcAft>
                <a:spcPct val="0"/>
              </a:spcAft>
              <a:buFont typeface="Wingdings" panose="05000000000000000000" pitchFamily="2" charset="2"/>
              <a:buChar char="ü"/>
              <a:defRPr sz="1500" u="none" kern="1200" baseline="0">
                <a:solidFill>
                  <a:schemeClr val="tx1"/>
                </a:solidFill>
                <a:latin typeface="+mn-lt"/>
                <a:ea typeface="+mn-ea"/>
                <a:cs typeface="+mn-cs"/>
              </a:defRPr>
            </a:lvl7pPr>
            <a:lvl8pPr marL="2571750" lvl="7" indent="-171450" algn="l" defTabSz="685800" eaLnBrk="1" fontAlgn="base" latinLnBrk="0" hangingPunct="1">
              <a:lnSpc>
                <a:spcPct val="100000"/>
              </a:lnSpc>
              <a:spcBef>
                <a:spcPct val="20000"/>
              </a:spcBef>
              <a:spcAft>
                <a:spcPct val="0"/>
              </a:spcAft>
              <a:buFont typeface="Wingdings" panose="05000000000000000000" pitchFamily="2" charset="2"/>
              <a:buChar char="ü"/>
              <a:defRPr sz="1500" u="none" kern="1200" baseline="0">
                <a:solidFill>
                  <a:schemeClr val="tx1"/>
                </a:solidFill>
                <a:latin typeface="+mn-lt"/>
                <a:ea typeface="+mn-ea"/>
                <a:cs typeface="+mn-cs"/>
              </a:defRPr>
            </a:lvl8pPr>
            <a:lvl9pPr marL="2914650" lvl="8" indent="-171450" algn="l" defTabSz="685800" eaLnBrk="1" fontAlgn="base" latinLnBrk="0" hangingPunct="1">
              <a:lnSpc>
                <a:spcPct val="100000"/>
              </a:lnSpc>
              <a:spcBef>
                <a:spcPct val="20000"/>
              </a:spcBef>
              <a:spcAft>
                <a:spcPct val="0"/>
              </a:spcAft>
              <a:buFont typeface="Wingdings" panose="05000000000000000000" pitchFamily="2" charset="2"/>
              <a:buChar char="ü"/>
              <a:defRPr sz="1500" u="none" kern="1200" baseline="0">
                <a:solidFill>
                  <a:schemeClr val="tx1"/>
                </a:solidFill>
                <a:latin typeface="+mn-lt"/>
                <a:ea typeface="+mn-ea"/>
                <a:cs typeface="+mn-cs"/>
              </a:defRPr>
            </a:lvl9pPr>
          </a:lstStyle>
          <a:p>
            <a:pPr marL="257175" marR="0" lvl="0" indent="-257175" algn="just" defTabSz="914400" rtl="0" eaLnBrk="1" fontAlgn="base" latinLnBrk="0" hangingPunct="1">
              <a:lnSpc>
                <a:spcPct val="150000"/>
              </a:lnSpc>
              <a:spcBef>
                <a:spcPct val="20000"/>
              </a:spcBef>
              <a:spcAft>
                <a:spcPct val="0"/>
              </a:spcAft>
              <a:buClr>
                <a:srgbClr val="006600"/>
              </a:buClr>
              <a:buSzPct val="90000"/>
              <a:buFont typeface="Wingdings" panose="05000000000000000000" pitchFamily="2" charset="2"/>
              <a:buChar char="p"/>
              <a:defRPr/>
            </a:pPr>
            <a:r>
              <a:rPr lang="zh-CN" altLang="en-US" sz="1600" b="1" dirty="0">
                <a:solidFill>
                  <a:srgbClr val="000066"/>
                </a:solidFill>
                <a:latin typeface="微软雅黑" panose="020B0503020204020204" pitchFamily="34" charset="-122"/>
                <a:ea typeface="微软雅黑" panose="020B0503020204020204" pitchFamily="34" charset="-122"/>
              </a:rPr>
              <a:t>当</a:t>
            </a:r>
            <a:r>
              <a:rPr kumimoji="0" lang="zh-CN" altLang="en-US" sz="1600" b="1" i="0" u="none" strike="noStrike" kern="1200" cap="none" spc="0" normalizeH="0" baseline="0" noProof="0" dirty="0">
                <a:ln>
                  <a:noFill/>
                </a:ln>
                <a:solidFill>
                  <a:srgbClr val="000066"/>
                </a:solidFill>
                <a:effectLst/>
                <a:uLnTx/>
                <a:uFillTx/>
                <a:latin typeface="微软雅黑" panose="020B0503020204020204" pitchFamily="34" charset="-122"/>
                <a:ea typeface="微软雅黑" panose="020B0503020204020204" pitchFamily="34" charset="-122"/>
                <a:cs typeface="+mn-cs"/>
              </a:rPr>
              <a:t>与最近的训练数据样本的距离（也称为边距）尽可能大时，就找到了最佳分离超平面。</a:t>
            </a:r>
            <a:endParaRPr lang="zh-CN" altLang="en-US" sz="1600" b="1" dirty="0">
              <a:solidFill>
                <a:srgbClr val="000066"/>
              </a:solidFill>
              <a:latin typeface="微软雅黑" panose="020B0503020204020204" pitchFamily="34" charset="-122"/>
              <a:ea typeface="微软雅黑" panose="020B0503020204020204" pitchFamily="34" charset="-122"/>
            </a:endParaRPr>
          </a:p>
        </p:txBody>
      </p:sp>
      <p:pic>
        <p:nvPicPr>
          <p:cNvPr id="13" name="图片 12"/>
          <p:cNvPicPr>
            <a:picLocks noChangeAspect="1"/>
          </p:cNvPicPr>
          <p:nvPr/>
        </p:nvPicPr>
        <p:blipFill>
          <a:blip r:embed="rId1">
            <a:clrChange>
              <a:clrFrom>
                <a:srgbClr val="FFFFFF"/>
              </a:clrFrom>
              <a:clrTo>
                <a:srgbClr val="FFFFFF">
                  <a:alpha val="0"/>
                </a:srgbClr>
              </a:clrTo>
            </a:clrChange>
          </a:blip>
          <a:stretch>
            <a:fillRect/>
          </a:stretch>
        </p:blipFill>
        <p:spPr>
          <a:xfrm>
            <a:off x="3618165" y="2902409"/>
            <a:ext cx="2392217" cy="2106812"/>
          </a:xfrm>
          <a:prstGeom prst="rect">
            <a:avLst/>
          </a:prstGeom>
        </p:spPr>
      </p:pic>
      <p:sp>
        <p:nvSpPr>
          <p:cNvPr id="15" name="文本框 14"/>
          <p:cNvSpPr txBox="1"/>
          <p:nvPr/>
        </p:nvSpPr>
        <p:spPr>
          <a:xfrm>
            <a:off x="629842" y="3326419"/>
            <a:ext cx="2482494" cy="1433085"/>
          </a:xfrm>
          <a:prstGeom prst="rect">
            <a:avLst/>
          </a:prstGeom>
          <a:noFill/>
        </p:spPr>
        <p:txBody>
          <a:bodyPr wrap="square">
            <a:spAutoFit/>
          </a:bodyPr>
          <a:lstStyle/>
          <a:p>
            <a:pPr marL="257175" marR="0" lvl="0" indent="-257175" algn="just" defTabSz="914400" rtl="0" eaLnBrk="1" fontAlgn="base" latinLnBrk="0" hangingPunct="1">
              <a:lnSpc>
                <a:spcPct val="150000"/>
              </a:lnSpc>
              <a:spcBef>
                <a:spcPct val="20000"/>
              </a:spcBef>
              <a:spcAft>
                <a:spcPct val="0"/>
              </a:spcAft>
              <a:buClr>
                <a:srgbClr val="006600"/>
              </a:buClr>
              <a:buSzPct val="90000"/>
              <a:buFont typeface="Wingdings" panose="05000000000000000000" pitchFamily="2" charset="2"/>
              <a:buChar char="p"/>
              <a:defRPr/>
            </a:pPr>
            <a:r>
              <a:rPr lang="zh-CN" altLang="en-US" sz="1400" b="1" dirty="0">
                <a:solidFill>
                  <a:srgbClr val="000066"/>
                </a:solidFill>
                <a:latin typeface="微软雅黑" panose="020B0503020204020204" pitchFamily="34" charset="-122"/>
                <a:ea typeface="微软雅黑" panose="020B0503020204020204" pitchFamily="34" charset="-122"/>
              </a:rPr>
              <a:t>通常情况下，边距越大，模型的泛化误差越低。</a:t>
            </a:r>
            <a:endParaRPr lang="en-US" altLang="zh-CN" sz="1400" b="1" dirty="0">
              <a:solidFill>
                <a:srgbClr val="000066"/>
              </a:solidFill>
              <a:latin typeface="微软雅黑" panose="020B0503020204020204" pitchFamily="34" charset="-122"/>
              <a:ea typeface="微软雅黑" panose="020B0503020204020204" pitchFamily="34" charset="-122"/>
            </a:endParaRPr>
          </a:p>
          <a:p>
            <a:pPr marL="257175" marR="0" lvl="0" indent="-257175" algn="just" defTabSz="914400" rtl="0" eaLnBrk="1" fontAlgn="base" latinLnBrk="0" hangingPunct="1">
              <a:lnSpc>
                <a:spcPct val="150000"/>
              </a:lnSpc>
              <a:spcBef>
                <a:spcPct val="20000"/>
              </a:spcBef>
              <a:spcAft>
                <a:spcPct val="0"/>
              </a:spcAft>
              <a:buClr>
                <a:srgbClr val="006600"/>
              </a:buClr>
              <a:buSzPct val="90000"/>
              <a:buFont typeface="Wingdings" panose="05000000000000000000" pitchFamily="2" charset="2"/>
              <a:buChar char="p"/>
              <a:defRPr/>
            </a:pPr>
            <a:r>
              <a:rPr lang="zh-CN" altLang="en-US" sz="1400" b="1" dirty="0">
                <a:solidFill>
                  <a:srgbClr val="000066"/>
                </a:solidFill>
                <a:latin typeface="微软雅黑" panose="020B0503020204020204" pitchFamily="34" charset="-122"/>
                <a:ea typeface="微软雅黑" panose="020B0503020204020204" pitchFamily="34" charset="-122"/>
              </a:rPr>
              <a:t>即</a:t>
            </a:r>
            <a:r>
              <a:rPr lang="en-US" altLang="zh-CN" sz="1400" b="1" dirty="0">
                <a:solidFill>
                  <a:srgbClr val="000066"/>
                </a:solidFill>
                <a:latin typeface="微软雅黑" panose="020B0503020204020204" pitchFamily="34" charset="-122"/>
                <a:ea typeface="微软雅黑" panose="020B0503020204020204" pitchFamily="34" charset="-122"/>
              </a:rPr>
              <a:t>SVM</a:t>
            </a:r>
            <a:r>
              <a:rPr lang="zh-CN" altLang="en-US" sz="1400" b="1" dirty="0">
                <a:solidFill>
                  <a:srgbClr val="000066"/>
                </a:solidFill>
                <a:latin typeface="微软雅黑" panose="020B0503020204020204" pitchFamily="34" charset="-122"/>
                <a:ea typeface="微软雅黑" panose="020B0503020204020204" pitchFamily="34" charset="-122"/>
              </a:rPr>
              <a:t>是最大边际线性</a:t>
            </a:r>
            <a:endParaRPr lang="en-US" altLang="zh-CN" sz="1400" b="1" dirty="0">
              <a:solidFill>
                <a:srgbClr val="000066"/>
              </a:solidFill>
              <a:latin typeface="微软雅黑" panose="020B0503020204020204" pitchFamily="34" charset="-122"/>
              <a:ea typeface="微软雅黑" panose="020B0503020204020204" pitchFamily="34" charset="-122"/>
            </a:endParaRPr>
          </a:p>
          <a:p>
            <a:pPr marR="0" lvl="0" algn="just" defTabSz="914400" rtl="0" eaLnBrk="1" fontAlgn="base" latinLnBrk="0" hangingPunct="1">
              <a:lnSpc>
                <a:spcPct val="150000"/>
              </a:lnSpc>
              <a:spcBef>
                <a:spcPct val="20000"/>
              </a:spcBef>
              <a:spcAft>
                <a:spcPct val="0"/>
              </a:spcAft>
              <a:buClr>
                <a:srgbClr val="006600"/>
              </a:buClr>
              <a:buSzPct val="90000"/>
              <a:defRPr/>
            </a:pPr>
            <a:r>
              <a:rPr lang="en-US" altLang="zh-CN" sz="1400" b="1" dirty="0">
                <a:solidFill>
                  <a:srgbClr val="000066"/>
                </a:solidFill>
                <a:latin typeface="微软雅黑" panose="020B0503020204020204" pitchFamily="34" charset="-122"/>
                <a:ea typeface="微软雅黑" panose="020B0503020204020204" pitchFamily="34" charset="-122"/>
              </a:rPr>
              <a:t>     </a:t>
            </a:r>
            <a:r>
              <a:rPr lang="zh-CN" altLang="en-US" sz="1400" b="1" dirty="0">
                <a:solidFill>
                  <a:srgbClr val="000066"/>
                </a:solidFill>
                <a:latin typeface="微软雅黑" panose="020B0503020204020204" pitchFamily="34" charset="-122"/>
                <a:ea typeface="微软雅黑" panose="020B0503020204020204" pitchFamily="34" charset="-122"/>
              </a:rPr>
              <a:t>模型。</a:t>
            </a:r>
            <a:endParaRPr lang="zh-CN" altLang="en-US" sz="1400" b="1" dirty="0">
              <a:solidFill>
                <a:srgbClr val="000066"/>
              </a:solidFill>
              <a:latin typeface="微软雅黑" panose="020B0503020204020204" pitchFamily="34" charset="-122"/>
              <a:ea typeface="微软雅黑" panose="020B0503020204020204" pitchFamily="34" charset="-122"/>
            </a:endParaRPr>
          </a:p>
        </p:txBody>
      </p:sp>
      <p:sp>
        <p:nvSpPr>
          <p:cNvPr id="14" name="灯片编号占位符 19"/>
          <p:cNvSpPr txBox="1"/>
          <p:nvPr/>
        </p:nvSpPr>
        <p:spPr>
          <a:xfrm>
            <a:off x="4843463" y="4767264"/>
            <a:ext cx="1543050" cy="273844"/>
          </a:xfrm>
          <a:prstGeom prst="rect">
            <a:avLst/>
          </a:prstGeom>
        </p:spPr>
        <p:txBody>
          <a:bodyPr vert="horz" lIns="91440" tIns="45720" rIns="91440" bIns="45720" rtlCol="0" anchor="ctr"/>
          <a:lstStyle>
            <a:defPPr>
              <a:defRPr lang="zh-CN"/>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8F63A3B-78C7-47BE-AE5E-E10140E04643}" type="slidenum">
              <a:rPr lang="en-US" sz="1200" smtClean="0">
                <a:solidFill>
                  <a:srgbClr val="000000"/>
                </a:solidFill>
                <a:latin typeface="Calibri" panose="020F0502020204030204"/>
              </a:rPr>
            </a:fld>
            <a:endParaRPr lang="en-US" sz="1200" dirty="0">
              <a:solidFill>
                <a:srgbClr val="000000"/>
              </a:solidFill>
              <a:latin typeface="Calibri" panose="020F0502020204030204"/>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0482" name="标题 8193"/>
          <p:cNvSpPr>
            <a:spLocks noGrp="1" noChangeArrowheads="1"/>
          </p:cNvSpPr>
          <p:nvPr>
            <p:ph type="title"/>
          </p:nvPr>
        </p:nvSpPr>
        <p:spPr>
          <a:xfrm>
            <a:off x="629842" y="86202"/>
            <a:ext cx="3058580" cy="422672"/>
          </a:xfrm>
        </p:spPr>
        <p:txBody>
          <a:bodyPr/>
          <a:lstStyle/>
          <a:p>
            <a:pPr eaLnBrk="1" hangingPunct="1"/>
            <a:r>
              <a:rPr lang="zh-CN" altLang="en-US" sz="1600" dirty="0">
                <a:solidFill>
                  <a:srgbClr val="000000"/>
                </a:solidFill>
                <a:latin typeface="微软雅黑" panose="020B0503020204020204" pitchFamily="34" charset="-122"/>
                <a:ea typeface="微软雅黑" panose="020B0503020204020204" pitchFamily="34" charset="-122"/>
                <a:cs typeface="+mn-cs"/>
              </a:rPr>
              <a:t>一、特征提取方法与分类器挑战</a:t>
            </a:r>
            <a:endParaRPr lang="zh-CN" altLang="en-US" sz="1600" dirty="0">
              <a:solidFill>
                <a:srgbClr val="000000"/>
              </a:solidFill>
              <a:latin typeface="微软雅黑" panose="020B0503020204020204" pitchFamily="34" charset="-122"/>
              <a:ea typeface="微软雅黑" panose="020B0503020204020204" pitchFamily="34" charset="-122"/>
              <a:cs typeface="+mn-cs"/>
            </a:endParaRPr>
          </a:p>
        </p:txBody>
      </p:sp>
      <p:sp>
        <p:nvSpPr>
          <p:cNvPr id="4" name="文本框 3"/>
          <p:cNvSpPr txBox="1"/>
          <p:nvPr/>
        </p:nvSpPr>
        <p:spPr>
          <a:xfrm>
            <a:off x="5423353" y="165486"/>
            <a:ext cx="1039092" cy="338554"/>
          </a:xfrm>
          <a:prstGeom prst="rect">
            <a:avLst/>
          </a:prstGeom>
          <a:noFill/>
        </p:spPr>
        <p:txBody>
          <a:bodyPr wrap="square" rtlCol="0">
            <a:spAutoFit/>
          </a:bodyPr>
          <a:lstStyle/>
          <a:p>
            <a:r>
              <a:rPr lang="zh-CN" altLang="en-US" sz="1600" b="1" dirty="0">
                <a:solidFill>
                  <a:prstClr val="white"/>
                </a:solidFill>
                <a:latin typeface="微软雅黑" panose="020B0503020204020204" pitchFamily="34" charset="-122"/>
                <a:ea typeface="微软雅黑" panose="020B0503020204020204" pitchFamily="34" charset="-122"/>
              </a:rPr>
              <a:t>处理流程</a:t>
            </a:r>
            <a:endParaRPr lang="zh-CN" altLang="en-US" sz="1600" b="1" dirty="0">
              <a:solidFill>
                <a:prstClr val="white"/>
              </a:solidFill>
              <a:latin typeface="微软雅黑" panose="020B0503020204020204" pitchFamily="34" charset="-122"/>
              <a:ea typeface="微软雅黑" panose="020B0503020204020204" pitchFamily="34" charset="-122"/>
            </a:endParaRPr>
          </a:p>
        </p:txBody>
      </p:sp>
      <p:sp>
        <p:nvSpPr>
          <p:cNvPr id="28" name="内容占位符 27"/>
          <p:cNvSpPr>
            <a:spLocks noGrp="1"/>
          </p:cNvSpPr>
          <p:nvPr>
            <p:ph sz="half" idx="1"/>
          </p:nvPr>
        </p:nvSpPr>
        <p:spPr>
          <a:xfrm>
            <a:off x="454067" y="799002"/>
            <a:ext cx="6278634" cy="2288382"/>
          </a:xfrm>
        </p:spPr>
        <p:txBody>
          <a:bodyPr/>
          <a:lstStyle/>
          <a:p>
            <a:pPr>
              <a:lnSpc>
                <a:spcPct val="150000"/>
              </a:lnSpc>
            </a:pPr>
            <a:r>
              <a:rPr lang="zh-CN" altLang="en-US" sz="1800" b="1" dirty="0">
                <a:solidFill>
                  <a:srgbClr val="000066"/>
                </a:solidFill>
                <a:latin typeface="微软雅黑" panose="020B0503020204020204" pitchFamily="34" charset="-122"/>
                <a:ea typeface="微软雅黑" panose="020B0503020204020204" pitchFamily="34" charset="-122"/>
              </a:rPr>
              <a:t>模式识别任务的一般步骤：</a:t>
            </a:r>
            <a:endParaRPr lang="en-US" altLang="zh-CN" sz="1800" b="1" dirty="0">
              <a:solidFill>
                <a:srgbClr val="000066"/>
              </a:solidFill>
              <a:latin typeface="微软雅黑" panose="020B0503020204020204" pitchFamily="34" charset="-122"/>
              <a:ea typeface="微软雅黑" panose="020B0503020204020204" pitchFamily="34" charset="-122"/>
            </a:endParaRPr>
          </a:p>
          <a:p>
            <a:pPr lvl="1">
              <a:lnSpc>
                <a:spcPct val="150000"/>
              </a:lnSpc>
            </a:pPr>
            <a:r>
              <a:rPr lang="zh-CN" altLang="en-US" sz="1600" b="1" dirty="0">
                <a:solidFill>
                  <a:srgbClr val="000066"/>
                </a:solidFill>
                <a:latin typeface="微软雅黑" panose="020B0503020204020204" pitchFamily="34" charset="-122"/>
                <a:ea typeface="微软雅黑" panose="020B0503020204020204" pitchFamily="34" charset="-122"/>
              </a:rPr>
              <a:t>数据获取</a:t>
            </a:r>
            <a:r>
              <a:rPr lang="zh-CN" altLang="en-US" sz="1600" dirty="0">
                <a:solidFill>
                  <a:srgbClr val="000066"/>
                </a:solidFill>
                <a:latin typeface="微软雅黑" panose="020B0503020204020204" pitchFamily="34" charset="-122"/>
                <a:ea typeface="微软雅黑" panose="020B0503020204020204" pitchFamily="34" charset="-122"/>
              </a:rPr>
              <a:t>​​</a:t>
            </a:r>
            <a:r>
              <a:rPr lang="zh-CN" altLang="en-US" sz="1600" b="1" dirty="0">
                <a:solidFill>
                  <a:srgbClr val="000066"/>
                </a:solidFill>
                <a:latin typeface="微软雅黑" panose="020B0503020204020204" pitchFamily="34" charset="-122"/>
                <a:ea typeface="微软雅黑" panose="020B0503020204020204" pitchFamily="34" charset="-122"/>
              </a:rPr>
              <a:t>：</a:t>
            </a:r>
            <a:r>
              <a:rPr lang="zh-CN" altLang="en-US" sz="1600" dirty="0">
                <a:solidFill>
                  <a:srgbClr val="000066"/>
                </a:solidFill>
                <a:latin typeface="微软雅黑" panose="020B0503020204020204" pitchFamily="34" charset="-122"/>
                <a:ea typeface="微软雅黑" panose="020B0503020204020204" pitchFamily="34" charset="-122"/>
              </a:rPr>
              <a:t>成像设备捕获，摄像头、传感器等</a:t>
            </a:r>
            <a:endParaRPr lang="en-US" altLang="zh-CN" sz="1600" dirty="0">
              <a:solidFill>
                <a:srgbClr val="000066"/>
              </a:solidFill>
              <a:latin typeface="微软雅黑" panose="020B0503020204020204" pitchFamily="34" charset="-122"/>
              <a:ea typeface="微软雅黑" panose="020B0503020204020204" pitchFamily="34" charset="-122"/>
            </a:endParaRPr>
          </a:p>
          <a:p>
            <a:pPr lvl="1">
              <a:lnSpc>
                <a:spcPct val="150000"/>
              </a:lnSpc>
            </a:pPr>
            <a:r>
              <a:rPr lang="zh-CN" altLang="en-US" sz="1600" b="1" dirty="0">
                <a:solidFill>
                  <a:srgbClr val="000066"/>
                </a:solidFill>
                <a:latin typeface="微软雅黑" panose="020B0503020204020204" pitchFamily="34" charset="-122"/>
                <a:ea typeface="微软雅黑" panose="020B0503020204020204" pitchFamily="34" charset="-122"/>
              </a:rPr>
              <a:t>数据​​预处理</a:t>
            </a:r>
            <a:r>
              <a:rPr lang="zh-CN" altLang="en-US" sz="1600" dirty="0">
                <a:solidFill>
                  <a:srgbClr val="000066"/>
                </a:solidFill>
                <a:latin typeface="微软雅黑" panose="020B0503020204020204" pitchFamily="34" charset="-122"/>
                <a:ea typeface="微软雅黑" panose="020B0503020204020204" pitchFamily="34" charset="-122"/>
              </a:rPr>
              <a:t>​​</a:t>
            </a:r>
            <a:r>
              <a:rPr lang="zh-CN" altLang="en-US" sz="1600" b="1" dirty="0">
                <a:solidFill>
                  <a:srgbClr val="000066"/>
                </a:solidFill>
                <a:latin typeface="微软雅黑" panose="020B0503020204020204" pitchFamily="34" charset="-122"/>
                <a:ea typeface="微软雅黑" panose="020B0503020204020204" pitchFamily="34" charset="-122"/>
              </a:rPr>
              <a:t>：</a:t>
            </a:r>
            <a:r>
              <a:rPr lang="zh-CN" altLang="en-US" sz="1600" dirty="0">
                <a:solidFill>
                  <a:srgbClr val="000066"/>
                </a:solidFill>
                <a:latin typeface="微软雅黑" panose="020B0503020204020204" pitchFamily="34" charset="-122"/>
                <a:ea typeface="微软雅黑" panose="020B0503020204020204" pitchFamily="34" charset="-122"/>
              </a:rPr>
              <a:t>噪声去除、几何校正等</a:t>
            </a:r>
            <a:endParaRPr lang="zh-CN" altLang="en-US" sz="1600" dirty="0">
              <a:solidFill>
                <a:srgbClr val="000066"/>
              </a:solidFill>
              <a:latin typeface="微软雅黑" panose="020B0503020204020204" pitchFamily="34" charset="-122"/>
              <a:ea typeface="微软雅黑" panose="020B0503020204020204" pitchFamily="34" charset="-122"/>
            </a:endParaRPr>
          </a:p>
          <a:p>
            <a:pPr lvl="1">
              <a:lnSpc>
                <a:spcPct val="150000"/>
              </a:lnSpc>
            </a:pPr>
            <a:r>
              <a:rPr lang="zh-CN" altLang="en-US" sz="1600" dirty="0">
                <a:solidFill>
                  <a:srgbClr val="000066"/>
                </a:solidFill>
                <a:latin typeface="微软雅黑" panose="020B0503020204020204" pitchFamily="34" charset="-122"/>
                <a:ea typeface="微软雅黑" panose="020B0503020204020204" pitchFamily="34" charset="-122"/>
              </a:rPr>
              <a:t>​​</a:t>
            </a:r>
            <a:r>
              <a:rPr lang="zh-CN" altLang="en-US" sz="1600" b="1" dirty="0">
                <a:solidFill>
                  <a:srgbClr val="000066"/>
                </a:solidFill>
                <a:latin typeface="微软雅黑" panose="020B0503020204020204" pitchFamily="34" charset="-122"/>
                <a:ea typeface="微软雅黑" panose="020B0503020204020204" pitchFamily="34" charset="-122"/>
              </a:rPr>
              <a:t>特征提取​​：</a:t>
            </a:r>
            <a:r>
              <a:rPr lang="zh-CN" altLang="en-US" sz="1600" dirty="0">
                <a:solidFill>
                  <a:srgbClr val="000066"/>
                </a:solidFill>
                <a:latin typeface="微软雅黑" panose="020B0503020204020204" pitchFamily="34" charset="-122"/>
                <a:ea typeface="微软雅黑" panose="020B0503020204020204" pitchFamily="34" charset="-122"/>
              </a:rPr>
              <a:t>从图像中计算辨别不同模式的属性</a:t>
            </a:r>
            <a:endParaRPr lang="zh-CN" altLang="en-US" sz="1600" dirty="0">
              <a:solidFill>
                <a:srgbClr val="000066"/>
              </a:solidFill>
              <a:latin typeface="微软雅黑" panose="020B0503020204020204" pitchFamily="34" charset="-122"/>
              <a:ea typeface="微软雅黑" panose="020B0503020204020204" pitchFamily="34" charset="-122"/>
            </a:endParaRPr>
          </a:p>
          <a:p>
            <a:pPr lvl="1">
              <a:lnSpc>
                <a:spcPct val="150000"/>
              </a:lnSpc>
            </a:pPr>
            <a:r>
              <a:rPr lang="zh-CN" altLang="en-US" sz="1600" dirty="0">
                <a:solidFill>
                  <a:srgbClr val="000066"/>
                </a:solidFill>
                <a:latin typeface="微软雅黑" panose="020B0503020204020204" pitchFamily="34" charset="-122"/>
                <a:ea typeface="微软雅黑" panose="020B0503020204020204" pitchFamily="34" charset="-122"/>
              </a:rPr>
              <a:t>​​</a:t>
            </a:r>
            <a:r>
              <a:rPr lang="zh-CN" altLang="en-US" sz="1600" b="1" dirty="0">
                <a:solidFill>
                  <a:srgbClr val="000066"/>
                </a:solidFill>
                <a:latin typeface="微软雅黑" panose="020B0503020204020204" pitchFamily="34" charset="-122"/>
                <a:ea typeface="微软雅黑" panose="020B0503020204020204" pitchFamily="34" charset="-122"/>
              </a:rPr>
              <a:t>模式分类</a:t>
            </a:r>
            <a:r>
              <a:rPr lang="zh-CN" altLang="en-US" sz="1600" dirty="0">
                <a:solidFill>
                  <a:srgbClr val="000066"/>
                </a:solidFill>
                <a:latin typeface="微软雅黑" panose="020B0503020204020204" pitchFamily="34" charset="-122"/>
                <a:ea typeface="微软雅黑" panose="020B0503020204020204" pitchFamily="34" charset="-122"/>
              </a:rPr>
              <a:t>​​</a:t>
            </a:r>
            <a:r>
              <a:rPr lang="zh-CN" altLang="en-US" sz="1600" b="1" dirty="0">
                <a:solidFill>
                  <a:srgbClr val="000066"/>
                </a:solidFill>
                <a:latin typeface="微软雅黑" panose="020B0503020204020204" pitchFamily="34" charset="-122"/>
                <a:ea typeface="微软雅黑" panose="020B0503020204020204" pitchFamily="34" charset="-122"/>
              </a:rPr>
              <a:t>：</a:t>
            </a:r>
            <a:r>
              <a:rPr lang="zh-CN" altLang="en-US" sz="1600" dirty="0">
                <a:solidFill>
                  <a:srgbClr val="000066"/>
                </a:solidFill>
                <a:latin typeface="微软雅黑" panose="020B0503020204020204" pitchFamily="34" charset="-122"/>
                <a:ea typeface="微软雅黑" panose="020B0503020204020204" pitchFamily="34" charset="-122"/>
              </a:rPr>
              <a:t>分类器根据特征判断模式类别</a:t>
            </a:r>
            <a:endParaRPr lang="zh-CN" altLang="en-US" sz="1500" b="1" dirty="0">
              <a:solidFill>
                <a:srgbClr val="000066"/>
              </a:solidFill>
              <a:latin typeface="微软雅黑" panose="020B0503020204020204" pitchFamily="34" charset="-122"/>
              <a:ea typeface="微软雅黑" panose="020B0503020204020204" pitchFamily="34" charset="-122"/>
            </a:endParaRPr>
          </a:p>
        </p:txBody>
      </p:sp>
      <p:pic>
        <p:nvPicPr>
          <p:cNvPr id="43" name="图片 4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09964" y="3362101"/>
            <a:ext cx="6800864" cy="874832"/>
          </a:xfrm>
          <a:prstGeom prst="rect">
            <a:avLst/>
          </a:prstGeom>
        </p:spPr>
      </p:pic>
      <p:sp>
        <p:nvSpPr>
          <p:cNvPr id="13" name="灯片编号占位符 19"/>
          <p:cNvSpPr txBox="1"/>
          <p:nvPr/>
        </p:nvSpPr>
        <p:spPr>
          <a:xfrm>
            <a:off x="4843463" y="4767264"/>
            <a:ext cx="1543050" cy="273844"/>
          </a:xfrm>
          <a:prstGeom prst="rect">
            <a:avLst/>
          </a:prstGeom>
        </p:spPr>
        <p:txBody>
          <a:bodyPr vert="horz" lIns="91440" tIns="45720" rIns="91440" bIns="45720" rtlCol="0" anchor="ctr"/>
          <a:lstStyle>
            <a:defPPr>
              <a:defRPr lang="zh-CN"/>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8F63A3B-78C7-47BE-AE5E-E10140E04643}" type="slidenum">
              <a:rPr lang="en-US" sz="1200" smtClean="0">
                <a:solidFill>
                  <a:srgbClr val="000000"/>
                </a:solidFill>
                <a:latin typeface="Calibri" panose="020F0502020204030204"/>
              </a:rPr>
            </a:fld>
            <a:endParaRPr lang="en-US" sz="1200" dirty="0">
              <a:solidFill>
                <a:srgbClr val="000000"/>
              </a:solidFill>
              <a:latin typeface="Calibri" panose="020F0502020204030204"/>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文本占位符 17410"/>
          <p:cNvSpPr>
            <a:spLocks noGrp="1" noChangeArrowheads="1"/>
          </p:cNvSpPr>
          <p:nvPr>
            <p:ph idx="1"/>
          </p:nvPr>
        </p:nvSpPr>
        <p:spPr>
          <a:xfrm>
            <a:off x="296466" y="567947"/>
            <a:ext cx="6172200" cy="544530"/>
          </a:xfrm>
        </p:spPr>
        <p:txBody>
          <a:bodyPr/>
          <a:lstStyle/>
          <a:p>
            <a:pPr marL="0" indent="0" algn="just" eaLnBrk="1" hangingPunct="1">
              <a:lnSpc>
                <a:spcPct val="150000"/>
              </a:lnSpc>
              <a:buNone/>
            </a:pPr>
            <a:r>
              <a:rPr lang="zh-CN" altLang="en-US" sz="1800" b="1" dirty="0">
                <a:solidFill>
                  <a:srgbClr val="000066"/>
                </a:solidFill>
                <a:latin typeface="微软雅黑" panose="020B0503020204020204" pitchFamily="34" charset="-122"/>
                <a:ea typeface="微软雅黑" panose="020B0503020204020204" pitchFamily="34" charset="-122"/>
              </a:rPr>
              <a:t>支持向量机</a:t>
            </a:r>
            <a:r>
              <a:rPr lang="en-US" altLang="zh-CN" sz="1800" b="1" dirty="0">
                <a:solidFill>
                  <a:srgbClr val="000066"/>
                </a:solidFill>
                <a:latin typeface="微软雅黑" panose="020B0503020204020204" pitchFamily="34" charset="-122"/>
                <a:ea typeface="微软雅黑" panose="020B0503020204020204" pitchFamily="34" charset="-122"/>
              </a:rPr>
              <a:t>SVM</a:t>
            </a:r>
            <a:endParaRPr lang="zh-CN" altLang="en-US" sz="2000" dirty="0"/>
          </a:p>
        </p:txBody>
      </p:sp>
      <p:sp>
        <p:nvSpPr>
          <p:cNvPr id="2" name="标题 8193"/>
          <p:cNvSpPr txBox="1">
            <a:spLocks noChangeArrowheads="1"/>
          </p:cNvSpPr>
          <p:nvPr/>
        </p:nvSpPr>
        <p:spPr bwMode="auto">
          <a:xfrm>
            <a:off x="629842" y="86202"/>
            <a:ext cx="2448638" cy="422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l" rtl="0" eaLnBrk="0" fontAlgn="base" hangingPunct="0">
              <a:spcBef>
                <a:spcPct val="0"/>
              </a:spcBef>
              <a:spcAft>
                <a:spcPct val="0"/>
              </a:spcAft>
              <a:defRPr sz="2400" b="1" kern="1200">
                <a:solidFill>
                  <a:srgbClr val="0000FF"/>
                </a:solidFill>
                <a:latin typeface="+mj-lt"/>
                <a:ea typeface="+mj-ea"/>
                <a:cs typeface="+mj-cs"/>
              </a:defRPr>
            </a:lvl1pPr>
            <a:lvl2pPr algn="l" rtl="0" eaLnBrk="0" fontAlgn="base" hangingPunct="0">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2pPr>
            <a:lvl3pPr algn="l" rtl="0" eaLnBrk="0" fontAlgn="base" hangingPunct="0">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3pPr>
            <a:lvl4pPr algn="l" rtl="0" eaLnBrk="0" fontAlgn="base" hangingPunct="0">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4pPr>
            <a:lvl5pPr algn="l" rtl="0" eaLnBrk="0" fontAlgn="base" hangingPunct="0">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5pPr>
            <a:lvl6pPr marL="342900" algn="l" rtl="0" fontAlgn="base">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6pPr>
            <a:lvl7pPr marL="685800" algn="l" rtl="0" fontAlgn="base">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7pPr>
            <a:lvl8pPr marL="1028700" algn="l" rtl="0" fontAlgn="base">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8pPr>
            <a:lvl9pPr marL="1371600" algn="l" rtl="0" fontAlgn="base">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16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j-cs"/>
              </a:rPr>
              <a:t>三、</a:t>
            </a:r>
            <a:r>
              <a:rPr lang="zh-CN" altLang="en-US" sz="1600" dirty="0">
                <a:solidFill>
                  <a:srgbClr val="000000"/>
                </a:solidFill>
                <a:latin typeface="微软雅黑" panose="020B0503020204020204" pitchFamily="34" charset="-122"/>
                <a:ea typeface="微软雅黑" panose="020B0503020204020204" pitchFamily="34" charset="-122"/>
              </a:rPr>
              <a:t>分类器</a:t>
            </a:r>
            <a:endParaRPr kumimoji="0" lang="zh-CN" altLang="en-US" sz="16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j-cs"/>
            </a:endParaRPr>
          </a:p>
        </p:txBody>
      </p:sp>
      <p:sp>
        <p:nvSpPr>
          <p:cNvPr id="3" name="文本框 2"/>
          <p:cNvSpPr txBox="1"/>
          <p:nvPr/>
        </p:nvSpPr>
        <p:spPr>
          <a:xfrm>
            <a:off x="5295033" y="162611"/>
            <a:ext cx="1258785"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600" b="1" dirty="0">
                <a:solidFill>
                  <a:prstClr val="white"/>
                </a:solidFill>
                <a:latin typeface="微软雅黑" panose="020B0503020204020204" pitchFamily="34" charset="-122"/>
                <a:ea typeface="微软雅黑" panose="020B0503020204020204" pitchFamily="34" charset="-122"/>
              </a:rPr>
              <a:t>SVM</a:t>
            </a:r>
            <a:endParaRPr kumimoji="0" lang="zh-CN" altLang="en-US" sz="1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 name="文本占位符 17410"/>
          <p:cNvSpPr txBox="1">
            <a:spLocks noChangeArrowheads="1"/>
          </p:cNvSpPr>
          <p:nvPr/>
        </p:nvSpPr>
        <p:spPr bwMode="auto">
          <a:xfrm>
            <a:off x="296466" y="1045694"/>
            <a:ext cx="6172200" cy="2832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257175" indent="-257175" algn="l" rtl="0" eaLnBrk="0" fontAlgn="base" hangingPunct="0">
              <a:spcBef>
                <a:spcPct val="20000"/>
              </a:spcBef>
              <a:spcAft>
                <a:spcPct val="0"/>
              </a:spcAft>
              <a:buClr>
                <a:srgbClr val="006600"/>
              </a:buClr>
              <a:buSzPct val="90000"/>
              <a:buFont typeface="Wingdings" panose="05000000000000000000" pitchFamily="2" charset="2"/>
              <a:buChar char="p"/>
              <a:defRPr sz="2100" kern="1200">
                <a:solidFill>
                  <a:srgbClr val="0066CC"/>
                </a:solidFill>
                <a:latin typeface="+mn-lt"/>
                <a:ea typeface="+mn-ea"/>
                <a:cs typeface="+mn-cs"/>
              </a:defRPr>
            </a:lvl1pPr>
            <a:lvl2pPr marL="557530" lvl="1" indent="-214630" algn="l" rtl="0" eaLnBrk="0" fontAlgn="base" hangingPunct="0">
              <a:spcBef>
                <a:spcPct val="20000"/>
              </a:spcBef>
              <a:spcAft>
                <a:spcPct val="0"/>
              </a:spcAft>
              <a:buClr>
                <a:srgbClr val="006600"/>
              </a:buClr>
              <a:buSzPct val="90000"/>
              <a:buFont typeface="Wingdings" panose="05000000000000000000" pitchFamily="2" charset="2"/>
              <a:buChar char="u"/>
              <a:defRPr sz="1800" kern="1200">
                <a:solidFill>
                  <a:srgbClr val="0033CC"/>
                </a:solidFill>
                <a:latin typeface="+mn-lt"/>
                <a:ea typeface="+mn-ea"/>
                <a:cs typeface="+mn-cs"/>
              </a:defRPr>
            </a:lvl2pPr>
            <a:lvl3pPr marL="857250" lvl="2" indent="-171450" algn="l" rtl="0" eaLnBrk="0" fontAlgn="base" hangingPunct="0">
              <a:spcBef>
                <a:spcPct val="20000"/>
              </a:spcBef>
              <a:spcAft>
                <a:spcPct val="0"/>
              </a:spcAft>
              <a:buClr>
                <a:srgbClr val="006600"/>
              </a:buClr>
              <a:buFont typeface="Wingdings" panose="05000000000000000000" pitchFamily="2" charset="2"/>
              <a:buChar char="l"/>
              <a:defRPr sz="1500" kern="1200">
                <a:solidFill>
                  <a:schemeClr val="tx1"/>
                </a:solidFill>
                <a:latin typeface="+mn-lt"/>
                <a:ea typeface="+mn-ea"/>
                <a:cs typeface="+mn-cs"/>
              </a:defRPr>
            </a:lvl3pPr>
            <a:lvl4pPr marL="1200150" lvl="3" indent="-171450" algn="l" rtl="0" eaLnBrk="0" fontAlgn="base" hangingPunct="0">
              <a:spcBef>
                <a:spcPct val="20000"/>
              </a:spcBef>
              <a:spcAft>
                <a:spcPct val="0"/>
              </a:spcAft>
              <a:buFont typeface="Wingdings" panose="05000000000000000000" pitchFamily="2" charset="2"/>
              <a:buChar char="l"/>
              <a:defRPr sz="1500" kern="1200">
                <a:solidFill>
                  <a:schemeClr val="tx1"/>
                </a:solidFill>
                <a:latin typeface="+mn-lt"/>
                <a:ea typeface="+mn-ea"/>
                <a:cs typeface="+mn-cs"/>
              </a:defRPr>
            </a:lvl4pPr>
            <a:lvl5pPr marL="1543050" lvl="4" indent="-171450" algn="l" rtl="0" eaLnBrk="0" fontAlgn="base" hangingPunct="0">
              <a:spcBef>
                <a:spcPct val="20000"/>
              </a:spcBef>
              <a:spcAft>
                <a:spcPct val="0"/>
              </a:spcAft>
              <a:buFont typeface="Wingdings" panose="05000000000000000000" pitchFamily="2" charset="2"/>
              <a:buChar char="ü"/>
              <a:defRPr sz="1500" kern="1200">
                <a:solidFill>
                  <a:schemeClr val="tx1"/>
                </a:solidFill>
                <a:latin typeface="+mn-lt"/>
                <a:ea typeface="+mn-ea"/>
                <a:cs typeface="+mn-cs"/>
              </a:defRPr>
            </a:lvl5pPr>
            <a:lvl6pPr marL="1885950" lvl="5" indent="-171450" algn="l" defTabSz="685800" eaLnBrk="1" fontAlgn="base" latinLnBrk="0" hangingPunct="1">
              <a:lnSpc>
                <a:spcPct val="100000"/>
              </a:lnSpc>
              <a:spcBef>
                <a:spcPct val="20000"/>
              </a:spcBef>
              <a:spcAft>
                <a:spcPct val="0"/>
              </a:spcAft>
              <a:buFont typeface="Wingdings" panose="05000000000000000000" pitchFamily="2" charset="2"/>
              <a:buChar char="ü"/>
              <a:defRPr sz="1500" u="none" kern="1200" baseline="0">
                <a:solidFill>
                  <a:schemeClr val="tx1"/>
                </a:solidFill>
                <a:latin typeface="+mn-lt"/>
                <a:ea typeface="+mn-ea"/>
                <a:cs typeface="+mn-cs"/>
              </a:defRPr>
            </a:lvl6pPr>
            <a:lvl7pPr marL="2228850" lvl="6" indent="-171450" algn="l" defTabSz="685800" eaLnBrk="1" fontAlgn="base" latinLnBrk="0" hangingPunct="1">
              <a:lnSpc>
                <a:spcPct val="100000"/>
              </a:lnSpc>
              <a:spcBef>
                <a:spcPct val="20000"/>
              </a:spcBef>
              <a:spcAft>
                <a:spcPct val="0"/>
              </a:spcAft>
              <a:buFont typeface="Wingdings" panose="05000000000000000000" pitchFamily="2" charset="2"/>
              <a:buChar char="ü"/>
              <a:defRPr sz="1500" u="none" kern="1200" baseline="0">
                <a:solidFill>
                  <a:schemeClr val="tx1"/>
                </a:solidFill>
                <a:latin typeface="+mn-lt"/>
                <a:ea typeface="+mn-ea"/>
                <a:cs typeface="+mn-cs"/>
              </a:defRPr>
            </a:lvl7pPr>
            <a:lvl8pPr marL="2571750" lvl="7" indent="-171450" algn="l" defTabSz="685800" eaLnBrk="1" fontAlgn="base" latinLnBrk="0" hangingPunct="1">
              <a:lnSpc>
                <a:spcPct val="100000"/>
              </a:lnSpc>
              <a:spcBef>
                <a:spcPct val="20000"/>
              </a:spcBef>
              <a:spcAft>
                <a:spcPct val="0"/>
              </a:spcAft>
              <a:buFont typeface="Wingdings" panose="05000000000000000000" pitchFamily="2" charset="2"/>
              <a:buChar char="ü"/>
              <a:defRPr sz="1500" u="none" kern="1200" baseline="0">
                <a:solidFill>
                  <a:schemeClr val="tx1"/>
                </a:solidFill>
                <a:latin typeface="+mn-lt"/>
                <a:ea typeface="+mn-ea"/>
                <a:cs typeface="+mn-cs"/>
              </a:defRPr>
            </a:lvl8pPr>
            <a:lvl9pPr marL="2914650" lvl="8" indent="-171450" algn="l" defTabSz="685800" eaLnBrk="1" fontAlgn="base" latinLnBrk="0" hangingPunct="1">
              <a:lnSpc>
                <a:spcPct val="100000"/>
              </a:lnSpc>
              <a:spcBef>
                <a:spcPct val="20000"/>
              </a:spcBef>
              <a:spcAft>
                <a:spcPct val="0"/>
              </a:spcAft>
              <a:buFont typeface="Wingdings" panose="05000000000000000000" pitchFamily="2" charset="2"/>
              <a:buChar char="ü"/>
              <a:defRPr sz="1500" u="none" kern="1200" baseline="0">
                <a:solidFill>
                  <a:schemeClr val="tx1"/>
                </a:solidFill>
                <a:latin typeface="+mn-lt"/>
                <a:ea typeface="+mn-ea"/>
                <a:cs typeface="+mn-cs"/>
              </a:defRPr>
            </a:lvl9pPr>
          </a:lstStyle>
          <a:p>
            <a:pPr algn="just" eaLnBrk="1" hangingPunct="1">
              <a:lnSpc>
                <a:spcPct val="150000"/>
              </a:lnSpc>
            </a:pPr>
            <a:r>
              <a:rPr lang="zh-CN" altLang="en-US" sz="1600" b="1" dirty="0">
                <a:solidFill>
                  <a:srgbClr val="000066"/>
                </a:solidFill>
                <a:latin typeface="微软雅黑" panose="020B0503020204020204" pitchFamily="34" charset="-122"/>
                <a:ea typeface="微软雅黑" panose="020B0503020204020204" pitchFamily="34" charset="-122"/>
              </a:rPr>
              <a:t>给定由</a:t>
            </a:r>
            <a:r>
              <a:rPr lang="en-US" altLang="zh-CN" sz="1600" b="1" dirty="0">
                <a:solidFill>
                  <a:srgbClr val="000066"/>
                </a:solidFill>
                <a:latin typeface="微软雅黑" panose="020B0503020204020204" pitchFamily="34" charset="-122"/>
                <a:ea typeface="微软雅黑" panose="020B0503020204020204" pitchFamily="34" charset="-122"/>
              </a:rPr>
              <a:t>n</a:t>
            </a:r>
            <a:r>
              <a:rPr lang="zh-CN" altLang="en-US" sz="1600" b="1" dirty="0">
                <a:solidFill>
                  <a:srgbClr val="000066"/>
                </a:solidFill>
                <a:latin typeface="微软雅黑" panose="020B0503020204020204" pitchFamily="34" charset="-122"/>
                <a:ea typeface="微软雅黑" panose="020B0503020204020204" pitchFamily="34" charset="-122"/>
              </a:rPr>
              <a:t>个数据样本组成的训练集                             </a:t>
            </a:r>
            <a:r>
              <a:rPr lang="en-US" altLang="zh-CN" sz="1600" b="1" dirty="0">
                <a:solidFill>
                  <a:srgbClr val="000066"/>
                </a:solidFill>
                <a:latin typeface="微软雅黑" panose="020B0503020204020204" pitchFamily="34" charset="-122"/>
                <a:ea typeface="微软雅黑" panose="020B0503020204020204" pitchFamily="34" charset="-122"/>
              </a:rPr>
              <a:t>,</a:t>
            </a:r>
            <a:endParaRPr lang="en-US" altLang="zh-CN" sz="1600" b="1" dirty="0">
              <a:solidFill>
                <a:srgbClr val="000066"/>
              </a:solidFill>
              <a:latin typeface="微软雅黑" panose="020B0503020204020204" pitchFamily="34" charset="-122"/>
              <a:ea typeface="微软雅黑" panose="020B0503020204020204" pitchFamily="34" charset="-122"/>
            </a:endParaRPr>
          </a:p>
          <a:p>
            <a:pPr algn="just" eaLnBrk="1" hangingPunct="1">
              <a:lnSpc>
                <a:spcPct val="150000"/>
              </a:lnSpc>
            </a:pPr>
            <a:r>
              <a:rPr lang="en-US" altLang="zh-CN" sz="1600" b="1" dirty="0">
                <a:solidFill>
                  <a:srgbClr val="000066"/>
                </a:solidFill>
                <a:latin typeface="微软雅黑" panose="020B0503020204020204" pitchFamily="34" charset="-122"/>
                <a:ea typeface="微软雅黑" panose="020B0503020204020204" pitchFamily="34" charset="-122"/>
              </a:rPr>
              <a:t>SVM</a:t>
            </a:r>
            <a:r>
              <a:rPr lang="zh-CN" altLang="en-US" sz="1600" b="1" dirty="0">
                <a:solidFill>
                  <a:srgbClr val="000066"/>
                </a:solidFill>
                <a:latin typeface="微软雅黑" panose="020B0503020204020204" pitchFamily="34" charset="-122"/>
                <a:ea typeface="微软雅黑" panose="020B0503020204020204" pitchFamily="34" charset="-122"/>
              </a:rPr>
              <a:t>的目标是找到最大边际的超平面，不同</a:t>
            </a:r>
            <a:r>
              <a:rPr lang="en-US" altLang="zh-CN" sz="1600" b="1" dirty="0" err="1">
                <a:solidFill>
                  <a:srgbClr val="000066"/>
                </a:solidFill>
                <a:latin typeface="微软雅黑" panose="020B0503020204020204" pitchFamily="34" charset="-122"/>
                <a:ea typeface="微软雅黑" panose="020B0503020204020204" pitchFamily="34" charset="-122"/>
              </a:rPr>
              <a:t>y</a:t>
            </a:r>
            <a:r>
              <a:rPr lang="en-US" altLang="zh-CN" sz="1600" b="1" baseline="-25000" dirty="0" err="1">
                <a:solidFill>
                  <a:srgbClr val="000066"/>
                </a:solidFill>
                <a:latin typeface="微软雅黑" panose="020B0503020204020204" pitchFamily="34" charset="-122"/>
                <a:ea typeface="微软雅黑" panose="020B0503020204020204" pitchFamily="34" charset="-122"/>
              </a:rPr>
              <a:t>i</a:t>
            </a:r>
            <a:r>
              <a:rPr lang="zh-CN" altLang="en-US" sz="1600" b="1" dirty="0">
                <a:solidFill>
                  <a:srgbClr val="000066"/>
                </a:solidFill>
                <a:latin typeface="微软雅黑" panose="020B0503020204020204" pitchFamily="34" charset="-122"/>
                <a:ea typeface="微软雅黑" panose="020B0503020204020204" pitchFamily="34" charset="-122"/>
              </a:rPr>
              <a:t>的样本组分离开。</a:t>
            </a:r>
            <a:endParaRPr lang="en-US" altLang="zh-CN" sz="1600" b="1" dirty="0">
              <a:solidFill>
                <a:srgbClr val="000066"/>
              </a:solidFill>
              <a:latin typeface="微软雅黑" panose="020B0503020204020204" pitchFamily="34" charset="-122"/>
              <a:ea typeface="微软雅黑" panose="020B0503020204020204" pitchFamily="34" charset="-122"/>
            </a:endParaRPr>
          </a:p>
          <a:p>
            <a:pPr algn="just" eaLnBrk="1" hangingPunct="1">
              <a:lnSpc>
                <a:spcPct val="150000"/>
              </a:lnSpc>
            </a:pPr>
            <a:r>
              <a:rPr lang="zh-CN" altLang="en-US" sz="1600" b="1" dirty="0">
                <a:solidFill>
                  <a:srgbClr val="000066"/>
                </a:solidFill>
                <a:latin typeface="微软雅黑" panose="020B0503020204020204" pitchFamily="34" charset="-122"/>
                <a:ea typeface="微软雅黑" panose="020B0503020204020204" pitchFamily="34" charset="-122"/>
              </a:rPr>
              <a:t>超平面可以写为满足以下</a:t>
            </a:r>
            <a:endParaRPr lang="en-US" altLang="zh-CN" sz="1600" b="1" dirty="0">
              <a:solidFill>
                <a:srgbClr val="000066"/>
              </a:solidFill>
              <a:latin typeface="微软雅黑" panose="020B0503020204020204" pitchFamily="34" charset="-122"/>
              <a:ea typeface="微软雅黑" panose="020B0503020204020204" pitchFamily="34" charset="-122"/>
            </a:endParaRPr>
          </a:p>
          <a:p>
            <a:pPr marL="0" indent="0" algn="just" eaLnBrk="1" hangingPunct="1">
              <a:lnSpc>
                <a:spcPct val="150000"/>
              </a:lnSpc>
              <a:buNone/>
            </a:pPr>
            <a:r>
              <a:rPr lang="en-US" altLang="zh-CN" sz="1600" b="1" dirty="0">
                <a:solidFill>
                  <a:srgbClr val="000066"/>
                </a:solidFill>
                <a:latin typeface="微软雅黑" panose="020B0503020204020204" pitchFamily="34" charset="-122"/>
                <a:ea typeface="微软雅黑" panose="020B0503020204020204" pitchFamily="34" charset="-122"/>
              </a:rPr>
              <a:t>    </a:t>
            </a:r>
            <a:r>
              <a:rPr lang="zh-CN" altLang="en-US" sz="1600" b="1" dirty="0">
                <a:solidFill>
                  <a:srgbClr val="000066"/>
                </a:solidFill>
                <a:latin typeface="微软雅黑" panose="020B0503020204020204" pitchFamily="34" charset="-122"/>
                <a:ea typeface="微软雅黑" panose="020B0503020204020204" pitchFamily="34" charset="-122"/>
              </a:rPr>
              <a:t>等式的一组样本点：</a:t>
            </a:r>
            <a:endParaRPr lang="en-US" altLang="zh-CN" sz="1600" b="1" dirty="0">
              <a:solidFill>
                <a:srgbClr val="000066"/>
              </a:solidFill>
              <a:latin typeface="微软雅黑" panose="020B0503020204020204" pitchFamily="34" charset="-122"/>
              <a:ea typeface="微软雅黑" panose="020B0503020204020204" pitchFamily="34" charset="-122"/>
            </a:endParaRPr>
          </a:p>
          <a:p>
            <a:pPr marL="0" indent="0" algn="just" eaLnBrk="1" hangingPunct="1">
              <a:lnSpc>
                <a:spcPct val="150000"/>
              </a:lnSpc>
              <a:buNone/>
            </a:pPr>
            <a:endParaRPr lang="en-US" altLang="zh-CN" sz="1600" b="1" dirty="0">
              <a:solidFill>
                <a:srgbClr val="000066"/>
              </a:solidFill>
              <a:latin typeface="微软雅黑" panose="020B0503020204020204" pitchFamily="34" charset="-122"/>
              <a:ea typeface="微软雅黑" panose="020B0503020204020204" pitchFamily="34" charset="-122"/>
            </a:endParaRPr>
          </a:p>
          <a:p>
            <a:pPr algn="just" eaLnBrk="1" hangingPunct="1">
              <a:lnSpc>
                <a:spcPct val="150000"/>
              </a:lnSpc>
            </a:pPr>
            <a:endParaRPr lang="en-US" altLang="zh-CN" sz="1600" b="1" dirty="0">
              <a:solidFill>
                <a:srgbClr val="000066"/>
              </a:solidFill>
              <a:latin typeface="微软雅黑" panose="020B0503020204020204" pitchFamily="34" charset="-122"/>
              <a:ea typeface="微软雅黑" panose="020B0503020204020204" pitchFamily="34" charset="-122"/>
            </a:endParaRPr>
          </a:p>
          <a:p>
            <a:pPr algn="just" eaLnBrk="1" hangingPunct="1">
              <a:lnSpc>
                <a:spcPct val="150000"/>
              </a:lnSpc>
            </a:pPr>
            <a:r>
              <a:rPr lang="zh-CN" altLang="en-US" sz="1600" b="1" dirty="0">
                <a:solidFill>
                  <a:srgbClr val="000066"/>
                </a:solidFill>
                <a:latin typeface="微软雅黑" panose="020B0503020204020204" pitchFamily="34" charset="-122"/>
                <a:ea typeface="微软雅黑" panose="020B0503020204020204" pitchFamily="34" charset="-122"/>
              </a:rPr>
              <a:t>若                       ，则</a:t>
            </a:r>
            <a:endParaRPr lang="en-US" altLang="zh-CN" sz="1600" b="1" dirty="0">
              <a:solidFill>
                <a:srgbClr val="000066"/>
              </a:solidFill>
              <a:latin typeface="微软雅黑" panose="020B0503020204020204" pitchFamily="34" charset="-122"/>
              <a:ea typeface="微软雅黑" panose="020B0503020204020204" pitchFamily="34" charset="-122"/>
            </a:endParaRPr>
          </a:p>
          <a:p>
            <a:pPr algn="just" eaLnBrk="1" hangingPunct="1">
              <a:lnSpc>
                <a:spcPct val="150000"/>
              </a:lnSpc>
            </a:pPr>
            <a:r>
              <a:rPr lang="zh-CN" altLang="en-US" sz="1600" b="1" dirty="0">
                <a:solidFill>
                  <a:srgbClr val="000066"/>
                </a:solidFill>
                <a:latin typeface="微软雅黑" panose="020B0503020204020204" pitchFamily="34" charset="-122"/>
                <a:ea typeface="微软雅黑" panose="020B0503020204020204" pitchFamily="34" charset="-122"/>
              </a:rPr>
              <a:t>若                       ，则</a:t>
            </a:r>
            <a:endParaRPr lang="en-US" altLang="zh-CN" sz="1600" b="1" dirty="0">
              <a:solidFill>
                <a:srgbClr val="000066"/>
              </a:solidFill>
              <a:latin typeface="微软雅黑" panose="020B0503020204020204" pitchFamily="34" charset="-122"/>
              <a:ea typeface="微软雅黑" panose="020B0503020204020204" pitchFamily="34" charset="-122"/>
            </a:endParaRPr>
          </a:p>
          <a:p>
            <a:pPr marL="0" indent="0" algn="just" eaLnBrk="1" hangingPunct="1">
              <a:lnSpc>
                <a:spcPct val="150000"/>
              </a:lnSpc>
              <a:buNone/>
            </a:pPr>
            <a:endParaRPr lang="en-US" altLang="zh-CN" sz="1600" b="1" dirty="0">
              <a:solidFill>
                <a:srgbClr val="000066"/>
              </a:solidFill>
              <a:latin typeface="微软雅黑" panose="020B0503020204020204" pitchFamily="34" charset="-122"/>
              <a:ea typeface="微软雅黑" panose="020B0503020204020204" pitchFamily="34" charset="-122"/>
            </a:endParaRPr>
          </a:p>
        </p:txBody>
      </p:sp>
      <p:sp>
        <p:nvSpPr>
          <p:cNvPr id="6" name="Rectangle 2"/>
          <p:cNvSpPr>
            <a:spLocks noChangeArrowheads="1"/>
          </p:cNvSpPr>
          <p:nvPr/>
        </p:nvSpPr>
        <p:spPr bwMode="auto">
          <a:xfrm>
            <a:off x="3078480" y="2571750"/>
            <a:ext cx="685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4" name="Rectangle 4"/>
          <p:cNvSpPr>
            <a:spLocks noChangeArrowheads="1"/>
          </p:cNvSpPr>
          <p:nvPr/>
        </p:nvSpPr>
        <p:spPr bwMode="auto">
          <a:xfrm>
            <a:off x="2178122" y="3687992"/>
            <a:ext cx="685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aphicFrame>
        <p:nvGraphicFramePr>
          <p:cNvPr id="8" name="对象 7"/>
          <p:cNvGraphicFramePr>
            <a:graphicFrameLocks noChangeAspect="1"/>
          </p:cNvGraphicFramePr>
          <p:nvPr/>
        </p:nvGraphicFramePr>
        <p:xfrm>
          <a:off x="3637683" y="1129450"/>
          <a:ext cx="1657350" cy="347663"/>
        </p:xfrm>
        <a:graphic>
          <a:graphicData uri="http://schemas.openxmlformats.org/presentationml/2006/ole">
            <mc:AlternateContent xmlns:mc="http://schemas.openxmlformats.org/markup-compatibility/2006">
              <mc:Choice xmlns:v="urn:schemas-microsoft-com:vml" Requires="v">
                <p:oleObj spid="_x0000_s53277" name="Equation" r:id="rId1" imgW="1657985" imgH="349250" progId="Equation.DSMT4">
                  <p:embed/>
                </p:oleObj>
              </mc:Choice>
              <mc:Fallback>
                <p:oleObj name="Equation" r:id="rId1" imgW="1657985" imgH="349250" progId="Equation.DSMT4">
                  <p:embed/>
                  <p:pic>
                    <p:nvPicPr>
                      <p:cNvPr id="0" name="图片 33793"/>
                      <p:cNvPicPr/>
                      <p:nvPr/>
                    </p:nvPicPr>
                    <p:blipFill>
                      <a:blip r:embed="rId2"/>
                      <a:stretch>
                        <a:fillRect/>
                      </a:stretch>
                    </p:blipFill>
                    <p:spPr>
                      <a:xfrm>
                        <a:off x="3637683" y="1129450"/>
                        <a:ext cx="1657350" cy="347663"/>
                      </a:xfrm>
                      <a:prstGeom prst="rect">
                        <a:avLst/>
                      </a:prstGeom>
                    </p:spPr>
                  </p:pic>
                </p:oleObj>
              </mc:Fallback>
            </mc:AlternateContent>
          </a:graphicData>
        </a:graphic>
      </p:graphicFrame>
      <p:graphicFrame>
        <p:nvGraphicFramePr>
          <p:cNvPr id="10" name="对象 9"/>
          <p:cNvGraphicFramePr>
            <a:graphicFrameLocks noChangeAspect="1"/>
          </p:cNvGraphicFramePr>
          <p:nvPr/>
        </p:nvGraphicFramePr>
        <p:xfrm>
          <a:off x="5503231" y="1127144"/>
          <a:ext cx="965435" cy="349200"/>
        </p:xfrm>
        <a:graphic>
          <a:graphicData uri="http://schemas.openxmlformats.org/presentationml/2006/ole">
            <mc:AlternateContent xmlns:mc="http://schemas.openxmlformats.org/markup-compatibility/2006">
              <mc:Choice xmlns:v="urn:schemas-microsoft-com:vml" Requires="v">
                <p:oleObj spid="_x0000_s53278" name="Equation" r:id="rId3" imgW="14325600" imgH="5181600" progId="Equation.DSMT4">
                  <p:embed/>
                </p:oleObj>
              </mc:Choice>
              <mc:Fallback>
                <p:oleObj name="Equation" r:id="rId3" imgW="14325600" imgH="5181600" progId="Equation.DSMT4">
                  <p:embed/>
                  <p:pic>
                    <p:nvPicPr>
                      <p:cNvPr id="0" name="对象 7"/>
                      <p:cNvPicPr/>
                      <p:nvPr/>
                    </p:nvPicPr>
                    <p:blipFill>
                      <a:blip r:embed="rId4"/>
                      <a:stretch>
                        <a:fillRect/>
                      </a:stretch>
                    </p:blipFill>
                    <p:spPr>
                      <a:xfrm>
                        <a:off x="5503231" y="1127144"/>
                        <a:ext cx="965435" cy="349200"/>
                      </a:xfrm>
                      <a:prstGeom prst="rect">
                        <a:avLst/>
                      </a:prstGeom>
                    </p:spPr>
                  </p:pic>
                </p:oleObj>
              </mc:Fallback>
            </mc:AlternateContent>
          </a:graphicData>
        </a:graphic>
      </p:graphicFrame>
      <p:graphicFrame>
        <p:nvGraphicFramePr>
          <p:cNvPr id="24" name="对象 23"/>
          <p:cNvGraphicFramePr>
            <a:graphicFrameLocks noChangeAspect="1"/>
          </p:cNvGraphicFramePr>
          <p:nvPr/>
        </p:nvGraphicFramePr>
        <p:xfrm>
          <a:off x="1555586" y="2870083"/>
          <a:ext cx="1341893" cy="386024"/>
        </p:xfrm>
        <a:graphic>
          <a:graphicData uri="http://schemas.openxmlformats.org/presentationml/2006/ole">
            <mc:AlternateContent xmlns:mc="http://schemas.openxmlformats.org/markup-compatibility/2006">
              <mc:Choice xmlns:v="urn:schemas-microsoft-com:vml" Requires="v">
                <p:oleObj spid="_x0000_s53279" name="Equation" r:id="rId5" imgW="696595" imgH="201295" progId="Equation.DSMT4">
                  <p:embed/>
                </p:oleObj>
              </mc:Choice>
              <mc:Fallback>
                <p:oleObj name="Equation" r:id="rId5" imgW="696595" imgH="201295" progId="Equation.DSMT4">
                  <p:embed/>
                  <p:pic>
                    <p:nvPicPr>
                      <p:cNvPr id="0" name="图片 6"/>
                      <p:cNvPicPr/>
                      <p:nvPr/>
                    </p:nvPicPr>
                    <p:blipFill>
                      <a:blip r:embed="rId6"/>
                      <a:stretch>
                        <a:fillRect/>
                      </a:stretch>
                    </p:blipFill>
                    <p:spPr>
                      <a:xfrm>
                        <a:off x="1555586" y="2870083"/>
                        <a:ext cx="1341893" cy="386024"/>
                      </a:xfrm>
                      <a:prstGeom prst="rect">
                        <a:avLst/>
                      </a:prstGeom>
                    </p:spPr>
                  </p:pic>
                </p:oleObj>
              </mc:Fallback>
            </mc:AlternateContent>
          </a:graphicData>
        </a:graphic>
      </p:graphicFrame>
      <p:graphicFrame>
        <p:nvGraphicFramePr>
          <p:cNvPr id="25" name="对象 24"/>
          <p:cNvGraphicFramePr>
            <a:graphicFrameLocks noChangeAspect="1"/>
          </p:cNvGraphicFramePr>
          <p:nvPr/>
        </p:nvGraphicFramePr>
        <p:xfrm>
          <a:off x="974759" y="3592665"/>
          <a:ext cx="1203363" cy="346173"/>
        </p:xfrm>
        <a:graphic>
          <a:graphicData uri="http://schemas.openxmlformats.org/presentationml/2006/ole">
            <mc:AlternateContent xmlns:mc="http://schemas.openxmlformats.org/markup-compatibility/2006">
              <mc:Choice xmlns:v="urn:schemas-microsoft-com:vml" Requires="v">
                <p:oleObj spid="_x0000_s53280" name="Equation" r:id="rId7" imgW="696595" imgH="201295" progId="Equation.DSMT4">
                  <p:embed/>
                </p:oleObj>
              </mc:Choice>
              <mc:Fallback>
                <p:oleObj name="Equation" r:id="rId7" imgW="696595" imgH="201295" progId="Equation.DSMT4">
                  <p:embed/>
                  <p:pic>
                    <p:nvPicPr>
                      <p:cNvPr id="0" name="图片 8"/>
                      <p:cNvPicPr/>
                      <p:nvPr/>
                    </p:nvPicPr>
                    <p:blipFill>
                      <a:blip r:embed="rId8"/>
                      <a:stretch>
                        <a:fillRect/>
                      </a:stretch>
                    </p:blipFill>
                    <p:spPr>
                      <a:xfrm>
                        <a:off x="974759" y="3592665"/>
                        <a:ext cx="1203363" cy="346173"/>
                      </a:xfrm>
                      <a:prstGeom prst="rect">
                        <a:avLst/>
                      </a:prstGeom>
                    </p:spPr>
                  </p:pic>
                </p:oleObj>
              </mc:Fallback>
            </mc:AlternateContent>
          </a:graphicData>
        </a:graphic>
      </p:graphicFrame>
      <p:pic>
        <p:nvPicPr>
          <p:cNvPr id="26" name="图片 25"/>
          <p:cNvPicPr>
            <a:picLocks noChangeAspect="1"/>
          </p:cNvPicPr>
          <p:nvPr/>
        </p:nvPicPr>
        <p:blipFill>
          <a:blip r:embed="rId9" cstate="print">
            <a:extLst>
              <a:ext uri="{28A0092B-C50C-407E-A947-70E740481C1C}">
                <a14:useLocalDpi xmlns:a14="http://schemas.microsoft.com/office/drawing/2010/main" val="0"/>
              </a:ext>
            </a:extLst>
          </a:blip>
          <a:srcRect l="32144" r="32488" b="59949"/>
          <a:stretch>
            <a:fillRect/>
          </a:stretch>
        </p:blipFill>
        <p:spPr>
          <a:xfrm>
            <a:off x="3629602" y="2139539"/>
            <a:ext cx="2877878" cy="1923408"/>
          </a:xfrm>
          <a:prstGeom prst="rect">
            <a:avLst/>
          </a:prstGeom>
        </p:spPr>
      </p:pic>
      <p:graphicFrame>
        <p:nvGraphicFramePr>
          <p:cNvPr id="27" name="对象 26"/>
          <p:cNvGraphicFramePr>
            <a:graphicFrameLocks noChangeAspect="1"/>
          </p:cNvGraphicFramePr>
          <p:nvPr/>
        </p:nvGraphicFramePr>
        <p:xfrm>
          <a:off x="2795111" y="3574302"/>
          <a:ext cx="566737" cy="327025"/>
        </p:xfrm>
        <a:graphic>
          <a:graphicData uri="http://schemas.openxmlformats.org/presentationml/2006/ole">
            <mc:AlternateContent xmlns:mc="http://schemas.openxmlformats.org/markup-compatibility/2006">
              <mc:Choice xmlns:v="urn:schemas-microsoft-com:vml" Requires="v">
                <p:oleObj spid="_x0000_s53281" name="Equation" r:id="rId10" imgW="7924800" imgH="4572000" progId="Equation.DSMT4">
                  <p:embed/>
                </p:oleObj>
              </mc:Choice>
              <mc:Fallback>
                <p:oleObj name="Equation" r:id="rId10" imgW="7924800" imgH="4572000" progId="Equation.DSMT4">
                  <p:embed/>
                  <p:pic>
                    <p:nvPicPr>
                      <p:cNvPr id="0" name="图片 10"/>
                      <p:cNvPicPr/>
                      <p:nvPr/>
                    </p:nvPicPr>
                    <p:blipFill>
                      <a:blip r:embed="rId11"/>
                      <a:stretch>
                        <a:fillRect/>
                      </a:stretch>
                    </p:blipFill>
                    <p:spPr>
                      <a:xfrm>
                        <a:off x="2795111" y="3574302"/>
                        <a:ext cx="566737" cy="327025"/>
                      </a:xfrm>
                      <a:prstGeom prst="rect">
                        <a:avLst/>
                      </a:prstGeom>
                    </p:spPr>
                  </p:pic>
                </p:oleObj>
              </mc:Fallback>
            </mc:AlternateContent>
          </a:graphicData>
        </a:graphic>
      </p:graphicFrame>
      <p:graphicFrame>
        <p:nvGraphicFramePr>
          <p:cNvPr id="28" name="对象 27"/>
          <p:cNvGraphicFramePr>
            <a:graphicFrameLocks noChangeAspect="1"/>
          </p:cNvGraphicFramePr>
          <p:nvPr/>
        </p:nvGraphicFramePr>
        <p:xfrm>
          <a:off x="982663" y="4062947"/>
          <a:ext cx="1185862" cy="350837"/>
        </p:xfrm>
        <a:graphic>
          <a:graphicData uri="http://schemas.openxmlformats.org/presentationml/2006/ole">
            <mc:AlternateContent xmlns:mc="http://schemas.openxmlformats.org/markup-compatibility/2006">
              <mc:Choice xmlns:v="urn:schemas-microsoft-com:vml" Requires="v">
                <p:oleObj spid="_x0000_s53282" name="Equation" r:id="rId12" imgW="16459200" imgH="4876800" progId="Equation.DSMT4">
                  <p:embed/>
                </p:oleObj>
              </mc:Choice>
              <mc:Fallback>
                <p:oleObj name="Equation" r:id="rId12" imgW="16459200" imgH="4876800" progId="Equation.DSMT4">
                  <p:embed/>
                  <p:pic>
                    <p:nvPicPr>
                      <p:cNvPr id="0" name="对象 24"/>
                      <p:cNvPicPr/>
                      <p:nvPr/>
                    </p:nvPicPr>
                    <p:blipFill>
                      <a:blip r:embed="rId13"/>
                      <a:stretch>
                        <a:fillRect/>
                      </a:stretch>
                    </p:blipFill>
                    <p:spPr>
                      <a:xfrm>
                        <a:off x="982663" y="4062947"/>
                        <a:ext cx="1185862" cy="350837"/>
                      </a:xfrm>
                      <a:prstGeom prst="rect">
                        <a:avLst/>
                      </a:prstGeom>
                    </p:spPr>
                  </p:pic>
                </p:oleObj>
              </mc:Fallback>
            </mc:AlternateContent>
          </a:graphicData>
        </a:graphic>
      </p:graphicFrame>
      <p:graphicFrame>
        <p:nvGraphicFramePr>
          <p:cNvPr id="29" name="对象 28"/>
          <p:cNvGraphicFramePr>
            <a:graphicFrameLocks noChangeAspect="1"/>
          </p:cNvGraphicFramePr>
          <p:nvPr/>
        </p:nvGraphicFramePr>
        <p:xfrm>
          <a:off x="2730500" y="4047072"/>
          <a:ext cx="698500" cy="327025"/>
        </p:xfrm>
        <a:graphic>
          <a:graphicData uri="http://schemas.openxmlformats.org/presentationml/2006/ole">
            <mc:AlternateContent xmlns:mc="http://schemas.openxmlformats.org/markup-compatibility/2006">
              <mc:Choice xmlns:v="urn:schemas-microsoft-com:vml" Requires="v">
                <p:oleObj spid="_x0000_s53283" name="Equation" r:id="rId14" imgW="9753600" imgH="4572000" progId="Equation.DSMT4">
                  <p:embed/>
                </p:oleObj>
              </mc:Choice>
              <mc:Fallback>
                <p:oleObj name="Equation" r:id="rId14" imgW="9753600" imgH="4572000" progId="Equation.DSMT4">
                  <p:embed/>
                  <p:pic>
                    <p:nvPicPr>
                      <p:cNvPr id="0" name="对象 26"/>
                      <p:cNvPicPr/>
                      <p:nvPr/>
                    </p:nvPicPr>
                    <p:blipFill>
                      <a:blip r:embed="rId15"/>
                      <a:stretch>
                        <a:fillRect/>
                      </a:stretch>
                    </p:blipFill>
                    <p:spPr>
                      <a:xfrm>
                        <a:off x="2730500" y="4047072"/>
                        <a:ext cx="698500" cy="327025"/>
                      </a:xfrm>
                      <a:prstGeom prst="rect">
                        <a:avLst/>
                      </a:prstGeom>
                    </p:spPr>
                  </p:pic>
                </p:oleObj>
              </mc:Fallback>
            </mc:AlternateContent>
          </a:graphicData>
        </a:graphic>
      </p:graphicFrame>
      <p:sp>
        <p:nvSpPr>
          <p:cNvPr id="16" name="灯片编号占位符 19"/>
          <p:cNvSpPr txBox="1"/>
          <p:nvPr/>
        </p:nvSpPr>
        <p:spPr>
          <a:xfrm>
            <a:off x="4843463" y="4767264"/>
            <a:ext cx="1543050" cy="273844"/>
          </a:xfrm>
          <a:prstGeom prst="rect">
            <a:avLst/>
          </a:prstGeom>
        </p:spPr>
        <p:txBody>
          <a:bodyPr vert="horz" lIns="91440" tIns="45720" rIns="91440" bIns="45720" rtlCol="0" anchor="ctr"/>
          <a:lstStyle>
            <a:defPPr>
              <a:defRPr lang="zh-CN"/>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8F63A3B-78C7-47BE-AE5E-E10140E04643}" type="slidenum">
              <a:rPr lang="en-US" sz="1200" smtClean="0">
                <a:solidFill>
                  <a:srgbClr val="000000"/>
                </a:solidFill>
                <a:latin typeface="Calibri" panose="020F0502020204030204"/>
              </a:rPr>
            </a:fld>
            <a:endParaRPr lang="en-US" sz="1200" dirty="0">
              <a:solidFill>
                <a:srgbClr val="000000"/>
              </a:solidFill>
              <a:latin typeface="Calibri" panose="020F0502020204030204"/>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文本占位符 17410"/>
          <p:cNvSpPr>
            <a:spLocks noGrp="1" noChangeArrowheads="1"/>
          </p:cNvSpPr>
          <p:nvPr>
            <p:ph idx="1"/>
          </p:nvPr>
        </p:nvSpPr>
        <p:spPr>
          <a:xfrm>
            <a:off x="296466" y="567947"/>
            <a:ext cx="6172200" cy="544530"/>
          </a:xfrm>
        </p:spPr>
        <p:txBody>
          <a:bodyPr/>
          <a:lstStyle/>
          <a:p>
            <a:pPr marL="0" indent="0" algn="just" eaLnBrk="1" hangingPunct="1">
              <a:lnSpc>
                <a:spcPct val="150000"/>
              </a:lnSpc>
              <a:buNone/>
            </a:pPr>
            <a:r>
              <a:rPr lang="zh-CN" altLang="en-US" sz="1800" b="1" dirty="0">
                <a:solidFill>
                  <a:srgbClr val="000066"/>
                </a:solidFill>
                <a:latin typeface="微软雅黑" panose="020B0503020204020204" pitchFamily="34" charset="-122"/>
                <a:ea typeface="微软雅黑" panose="020B0503020204020204" pitchFamily="34" charset="-122"/>
              </a:rPr>
              <a:t>支持向量机</a:t>
            </a:r>
            <a:r>
              <a:rPr lang="en-US" altLang="zh-CN" sz="1800" b="1" dirty="0">
                <a:solidFill>
                  <a:srgbClr val="000066"/>
                </a:solidFill>
                <a:latin typeface="微软雅黑" panose="020B0503020204020204" pitchFamily="34" charset="-122"/>
                <a:ea typeface="微软雅黑" panose="020B0503020204020204" pitchFamily="34" charset="-122"/>
              </a:rPr>
              <a:t>SVM</a:t>
            </a:r>
            <a:endParaRPr lang="zh-CN" altLang="en-US" sz="2000" dirty="0"/>
          </a:p>
        </p:txBody>
      </p:sp>
      <p:sp>
        <p:nvSpPr>
          <p:cNvPr id="2" name="标题 8193"/>
          <p:cNvSpPr txBox="1">
            <a:spLocks noChangeArrowheads="1"/>
          </p:cNvSpPr>
          <p:nvPr/>
        </p:nvSpPr>
        <p:spPr bwMode="auto">
          <a:xfrm>
            <a:off x="629842" y="86202"/>
            <a:ext cx="2448638" cy="422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l" rtl="0" eaLnBrk="0" fontAlgn="base" hangingPunct="0">
              <a:spcBef>
                <a:spcPct val="0"/>
              </a:spcBef>
              <a:spcAft>
                <a:spcPct val="0"/>
              </a:spcAft>
              <a:defRPr sz="2400" b="1" kern="1200">
                <a:solidFill>
                  <a:srgbClr val="0000FF"/>
                </a:solidFill>
                <a:latin typeface="+mj-lt"/>
                <a:ea typeface="+mj-ea"/>
                <a:cs typeface="+mj-cs"/>
              </a:defRPr>
            </a:lvl1pPr>
            <a:lvl2pPr algn="l" rtl="0" eaLnBrk="0" fontAlgn="base" hangingPunct="0">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2pPr>
            <a:lvl3pPr algn="l" rtl="0" eaLnBrk="0" fontAlgn="base" hangingPunct="0">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3pPr>
            <a:lvl4pPr algn="l" rtl="0" eaLnBrk="0" fontAlgn="base" hangingPunct="0">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4pPr>
            <a:lvl5pPr algn="l" rtl="0" eaLnBrk="0" fontAlgn="base" hangingPunct="0">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5pPr>
            <a:lvl6pPr marL="342900" algn="l" rtl="0" fontAlgn="base">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6pPr>
            <a:lvl7pPr marL="685800" algn="l" rtl="0" fontAlgn="base">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7pPr>
            <a:lvl8pPr marL="1028700" algn="l" rtl="0" fontAlgn="base">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8pPr>
            <a:lvl9pPr marL="1371600" algn="l" rtl="0" fontAlgn="base">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16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j-cs"/>
              </a:rPr>
              <a:t>三、</a:t>
            </a:r>
            <a:r>
              <a:rPr lang="zh-CN" altLang="en-US" sz="1600" dirty="0">
                <a:solidFill>
                  <a:srgbClr val="000000"/>
                </a:solidFill>
                <a:latin typeface="微软雅黑" panose="020B0503020204020204" pitchFamily="34" charset="-122"/>
                <a:ea typeface="微软雅黑" panose="020B0503020204020204" pitchFamily="34" charset="-122"/>
              </a:rPr>
              <a:t>分类器</a:t>
            </a:r>
            <a:endParaRPr kumimoji="0" lang="zh-CN" altLang="en-US" sz="16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j-cs"/>
            </a:endParaRPr>
          </a:p>
        </p:txBody>
      </p:sp>
      <p:sp>
        <p:nvSpPr>
          <p:cNvPr id="3" name="文本框 2"/>
          <p:cNvSpPr txBox="1"/>
          <p:nvPr/>
        </p:nvSpPr>
        <p:spPr>
          <a:xfrm>
            <a:off x="5295033" y="162611"/>
            <a:ext cx="1258785"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600" b="1" dirty="0">
                <a:solidFill>
                  <a:prstClr val="white"/>
                </a:solidFill>
                <a:latin typeface="微软雅黑" panose="020B0503020204020204" pitchFamily="34" charset="-122"/>
                <a:ea typeface="微软雅黑" panose="020B0503020204020204" pitchFamily="34" charset="-122"/>
              </a:rPr>
              <a:t>SVM</a:t>
            </a:r>
            <a:endParaRPr kumimoji="0" lang="zh-CN" altLang="en-US" sz="1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 name="Rectangle 2"/>
          <p:cNvSpPr>
            <a:spLocks noChangeArrowheads="1"/>
          </p:cNvSpPr>
          <p:nvPr/>
        </p:nvSpPr>
        <p:spPr bwMode="auto">
          <a:xfrm>
            <a:off x="3078480" y="2571750"/>
            <a:ext cx="685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4" name="Rectangle 4"/>
          <p:cNvSpPr>
            <a:spLocks noChangeArrowheads="1"/>
          </p:cNvSpPr>
          <p:nvPr/>
        </p:nvSpPr>
        <p:spPr bwMode="auto">
          <a:xfrm>
            <a:off x="2178122" y="3687992"/>
            <a:ext cx="685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 name="文本框 10"/>
          <p:cNvSpPr txBox="1"/>
          <p:nvPr/>
        </p:nvSpPr>
        <p:spPr>
          <a:xfrm>
            <a:off x="498563" y="3020273"/>
            <a:ext cx="2108221" cy="1171859"/>
          </a:xfrm>
          <a:prstGeom prst="rect">
            <a:avLst/>
          </a:prstGeom>
          <a:noFill/>
        </p:spPr>
        <p:txBody>
          <a:bodyPr wrap="square">
            <a:spAutoFit/>
          </a:bodyPr>
          <a:lstStyle/>
          <a:p>
            <a:pPr algn="just" eaLnBrk="1" hangingPunct="1">
              <a:lnSpc>
                <a:spcPct val="150000"/>
              </a:lnSpc>
            </a:pPr>
            <a:r>
              <a:rPr lang="zh-CN" altLang="en-US" sz="1200" b="1" dirty="0">
                <a:solidFill>
                  <a:srgbClr val="000066"/>
                </a:solidFill>
                <a:latin typeface="微软雅黑" panose="020B0503020204020204" pitchFamily="34" charset="-122"/>
                <a:ea typeface="微软雅黑" panose="020B0503020204020204" pitchFamily="34" charset="-122"/>
              </a:rPr>
              <a:t>在</a:t>
            </a:r>
            <a:r>
              <a:rPr lang="en-US" altLang="zh-CN" sz="1200" b="1" dirty="0">
                <a:solidFill>
                  <a:srgbClr val="000066"/>
                </a:solidFill>
                <a:latin typeface="微软雅黑" panose="020B0503020204020204" pitchFamily="34" charset="-122"/>
                <a:ea typeface="微软雅黑" panose="020B0503020204020204" pitchFamily="34" charset="-122"/>
              </a:rPr>
              <a:t>d)</a:t>
            </a:r>
            <a:r>
              <a:rPr lang="zh-CN" altLang="en-US" sz="1200" b="1" dirty="0">
                <a:solidFill>
                  <a:srgbClr val="000066"/>
                </a:solidFill>
                <a:latin typeface="微软雅黑" panose="020B0503020204020204" pitchFamily="34" charset="-122"/>
                <a:ea typeface="微软雅黑" panose="020B0503020204020204" pitchFamily="34" charset="-122"/>
              </a:rPr>
              <a:t>中，类别不能通过线性决策边界分离，将原始二维空间投影到三维上可找到，即使用核技巧超平面</a:t>
            </a:r>
            <a:endParaRPr lang="zh-CN" altLang="en-US" sz="1600" dirty="0"/>
          </a:p>
        </p:txBody>
      </p:sp>
      <p:pic>
        <p:nvPicPr>
          <p:cNvPr id="12" name="图片 11"/>
          <p:cNvPicPr>
            <a:picLocks noChangeAspect="1"/>
          </p:cNvPicPr>
          <p:nvPr/>
        </p:nvPicPr>
        <p:blipFill>
          <a:blip r:embed="rId1" cstate="print">
            <a:extLst>
              <a:ext uri="{28A0092B-C50C-407E-A947-70E740481C1C}">
                <a14:useLocalDpi xmlns:a14="http://schemas.microsoft.com/office/drawing/2010/main" val="0"/>
              </a:ext>
            </a:extLst>
          </a:blip>
          <a:srcRect l="11756" t="43977" r="9265"/>
          <a:stretch>
            <a:fillRect/>
          </a:stretch>
        </p:blipFill>
        <p:spPr>
          <a:xfrm>
            <a:off x="2884578" y="2960601"/>
            <a:ext cx="3474859" cy="1454781"/>
          </a:xfrm>
          <a:prstGeom prst="rect">
            <a:avLst/>
          </a:prstGeom>
        </p:spPr>
      </p:pic>
      <p:grpSp>
        <p:nvGrpSpPr>
          <p:cNvPr id="19" name="组合 18"/>
          <p:cNvGrpSpPr/>
          <p:nvPr/>
        </p:nvGrpSpPr>
        <p:grpSpPr>
          <a:xfrm>
            <a:off x="502716" y="1133129"/>
            <a:ext cx="5641229" cy="1687686"/>
            <a:chOff x="394838" y="1066768"/>
            <a:chExt cx="5944997" cy="1866858"/>
          </a:xfrm>
        </p:grpSpPr>
        <p:pic>
          <p:nvPicPr>
            <p:cNvPr id="7" name="图片 6"/>
            <p:cNvPicPr>
              <a:picLocks noChangeAspect="1"/>
            </p:cNvPicPr>
            <p:nvPr/>
          </p:nvPicPr>
          <p:blipFill>
            <a:blip r:embed="rId1" cstate="print">
              <a:extLst>
                <a:ext uri="{28A0092B-C50C-407E-A947-70E740481C1C}">
                  <a14:useLocalDpi xmlns:a14="http://schemas.microsoft.com/office/drawing/2010/main" val="0"/>
                </a:ext>
              </a:extLst>
            </a:blip>
            <a:srcRect b="55988"/>
            <a:stretch>
              <a:fillRect/>
            </a:stretch>
          </p:blipFill>
          <p:spPr>
            <a:xfrm>
              <a:off x="394838" y="1066768"/>
              <a:ext cx="5944997" cy="1544285"/>
            </a:xfrm>
            <a:prstGeom prst="rect">
              <a:avLst/>
            </a:prstGeom>
          </p:spPr>
        </p:pic>
        <p:sp>
          <p:nvSpPr>
            <p:cNvPr id="18" name="文本框 17"/>
            <p:cNvSpPr txBox="1"/>
            <p:nvPr/>
          </p:nvSpPr>
          <p:spPr>
            <a:xfrm>
              <a:off x="814392" y="2583670"/>
              <a:ext cx="5468255" cy="349956"/>
            </a:xfrm>
            <a:prstGeom prst="rect">
              <a:avLst/>
            </a:prstGeom>
            <a:noFill/>
          </p:spPr>
          <p:txBody>
            <a:bodyPr wrap="square">
              <a:spAutoFit/>
            </a:bodyPr>
            <a:lstStyle/>
            <a:p>
              <a:pPr lvl="0" algn="just">
                <a:lnSpc>
                  <a:spcPct val="150000"/>
                </a:lnSpc>
                <a:defRPr/>
              </a:pPr>
              <a:r>
                <a:rPr kumimoji="0" lang="en-US" altLang="zh-CN" sz="1100" b="1" i="0" u="none" strike="noStrike" kern="1200" cap="none" spc="0" normalizeH="0" baseline="0" noProof="0" dirty="0">
                  <a:ln>
                    <a:noFill/>
                  </a:ln>
                  <a:solidFill>
                    <a:srgbClr val="000066"/>
                  </a:solidFill>
                  <a:effectLst/>
                  <a:uLnTx/>
                  <a:uFillTx/>
                  <a:latin typeface="微软雅黑" panose="020B0503020204020204" pitchFamily="34" charset="-122"/>
                  <a:ea typeface="微软雅黑" panose="020B0503020204020204" pitchFamily="34" charset="-122"/>
                  <a:cs typeface="+mn-cs"/>
                </a:rPr>
                <a:t>a)</a:t>
              </a:r>
              <a:r>
                <a:rPr kumimoji="0" lang="zh-CN" altLang="en-US" sz="1100" b="1" i="0" u="none" strike="noStrike" kern="1200" cap="none" spc="0" normalizeH="0" baseline="0" noProof="0" dirty="0">
                  <a:ln>
                    <a:noFill/>
                  </a:ln>
                  <a:solidFill>
                    <a:srgbClr val="000066"/>
                  </a:solidFill>
                  <a:effectLst/>
                  <a:uLnTx/>
                  <a:uFillTx/>
                  <a:latin typeface="微软雅黑" panose="020B0503020204020204" pitchFamily="34" charset="-122"/>
                  <a:ea typeface="微软雅黑" panose="020B0503020204020204" pitchFamily="34" charset="-122"/>
                  <a:cs typeface="+mn-cs"/>
                </a:rPr>
                <a:t>线性分类器                 </a:t>
              </a:r>
              <a:r>
                <a:rPr kumimoji="0" lang="en-US" altLang="zh-CN" sz="1100" b="1" i="0" u="none" strike="noStrike" kern="1200" cap="none" spc="0" normalizeH="0" baseline="0" noProof="0" dirty="0">
                  <a:ln>
                    <a:noFill/>
                  </a:ln>
                  <a:solidFill>
                    <a:srgbClr val="000066"/>
                  </a:solidFill>
                  <a:effectLst/>
                  <a:uLnTx/>
                  <a:uFillTx/>
                  <a:latin typeface="微软雅黑" panose="020B0503020204020204" pitchFamily="34" charset="-122"/>
                  <a:ea typeface="微软雅黑" panose="020B0503020204020204" pitchFamily="34" charset="-122"/>
                  <a:cs typeface="+mn-cs"/>
                </a:rPr>
                <a:t>b)</a:t>
              </a:r>
              <a:r>
                <a:rPr kumimoji="0" lang="zh-CN" altLang="en-US" sz="1100" b="1" i="0" u="none" strike="noStrike" kern="1200" cap="none" spc="0" normalizeH="0" baseline="0" noProof="0" dirty="0">
                  <a:ln>
                    <a:noFill/>
                  </a:ln>
                  <a:solidFill>
                    <a:srgbClr val="000066"/>
                  </a:solidFill>
                  <a:effectLst/>
                  <a:uLnTx/>
                  <a:uFillTx/>
                  <a:latin typeface="微软雅黑" panose="020B0503020204020204" pitchFamily="34" charset="-122"/>
                  <a:ea typeface="微软雅黑" panose="020B0503020204020204" pitchFamily="34" charset="-122"/>
                  <a:cs typeface="+mn-cs"/>
                </a:rPr>
                <a:t>硬间隔</a:t>
              </a:r>
              <a:r>
                <a:rPr kumimoji="0" lang="en-US" altLang="zh-CN" sz="1100" b="1" i="0" u="none" strike="noStrike" kern="1200" cap="none" spc="0" normalizeH="0" baseline="0" noProof="0" dirty="0">
                  <a:ln>
                    <a:noFill/>
                  </a:ln>
                  <a:solidFill>
                    <a:srgbClr val="000066"/>
                  </a:solidFill>
                  <a:effectLst/>
                  <a:uLnTx/>
                  <a:uFillTx/>
                  <a:latin typeface="微软雅黑" panose="020B0503020204020204" pitchFamily="34" charset="-122"/>
                  <a:ea typeface="微软雅黑" panose="020B0503020204020204" pitchFamily="34" charset="-122"/>
                  <a:cs typeface="+mn-cs"/>
                </a:rPr>
                <a:t>SVM</a:t>
              </a:r>
              <a:r>
                <a:rPr kumimoji="0" lang="zh-CN" altLang="en-US" sz="1100" b="1" i="0" u="none" strike="noStrike" kern="1200" cap="none" spc="0" normalizeH="0" baseline="0" noProof="0" dirty="0">
                  <a:ln>
                    <a:noFill/>
                  </a:ln>
                  <a:solidFill>
                    <a:srgbClr val="000066"/>
                  </a:solidFill>
                  <a:effectLst/>
                  <a:uLnTx/>
                  <a:uFillTx/>
                  <a:latin typeface="微软雅黑" panose="020B0503020204020204" pitchFamily="34" charset="-122"/>
                  <a:ea typeface="微软雅黑" panose="020B0503020204020204" pitchFamily="34" charset="-122"/>
                  <a:cs typeface="+mn-cs"/>
                </a:rPr>
                <a:t>决策边界</a:t>
              </a:r>
              <a:r>
                <a:rPr kumimoji="0" lang="en-US" altLang="zh-CN" sz="1100" b="1" i="0" u="none" strike="noStrike" kern="1200" cap="none" spc="0" normalizeH="0" baseline="0" noProof="0" dirty="0">
                  <a:ln>
                    <a:noFill/>
                  </a:ln>
                  <a:solidFill>
                    <a:srgbClr val="000066"/>
                  </a:solidFill>
                  <a:effectLst/>
                  <a:uLnTx/>
                  <a:uFillTx/>
                  <a:latin typeface="微软雅黑" panose="020B0503020204020204" pitchFamily="34" charset="-122"/>
                  <a:ea typeface="微软雅黑" panose="020B0503020204020204" pitchFamily="34" charset="-122"/>
                  <a:cs typeface="+mn-cs"/>
                </a:rPr>
                <a:t>            c)</a:t>
              </a:r>
              <a:r>
                <a:rPr kumimoji="0" lang="zh-CN" altLang="en-US" sz="1100" b="1" i="0" u="none" strike="noStrike" kern="1200" cap="none" spc="0" normalizeH="0" baseline="0" noProof="0" dirty="0">
                  <a:ln>
                    <a:noFill/>
                  </a:ln>
                  <a:solidFill>
                    <a:srgbClr val="000066"/>
                  </a:solidFill>
                  <a:effectLst/>
                  <a:uLnTx/>
                  <a:uFillTx/>
                  <a:latin typeface="微软雅黑" panose="020B0503020204020204" pitchFamily="34" charset="-122"/>
                  <a:ea typeface="微软雅黑" panose="020B0503020204020204" pitchFamily="34" charset="-122"/>
                  <a:cs typeface="+mn-cs"/>
                </a:rPr>
                <a:t>软间隔</a:t>
              </a:r>
              <a:r>
                <a:rPr kumimoji="0" lang="en-US" altLang="zh-CN" sz="1100" b="1" i="0" u="none" strike="noStrike" kern="1200" cap="none" spc="0" normalizeH="0" baseline="0" noProof="0" dirty="0">
                  <a:ln>
                    <a:noFill/>
                  </a:ln>
                  <a:solidFill>
                    <a:srgbClr val="000066"/>
                  </a:solidFill>
                  <a:effectLst/>
                  <a:uLnTx/>
                  <a:uFillTx/>
                  <a:latin typeface="微软雅黑" panose="020B0503020204020204" pitchFamily="34" charset="-122"/>
                  <a:ea typeface="微软雅黑" panose="020B0503020204020204" pitchFamily="34" charset="-122"/>
                  <a:cs typeface="+mn-cs"/>
                </a:rPr>
                <a:t>SVM</a:t>
              </a:r>
              <a:r>
                <a:rPr lang="zh-CN" altLang="en-US" sz="1100" b="1" dirty="0">
                  <a:solidFill>
                    <a:srgbClr val="000066"/>
                  </a:solidFill>
                  <a:latin typeface="微软雅黑" panose="020B0503020204020204" pitchFamily="34" charset="-122"/>
                  <a:ea typeface="微软雅黑" panose="020B0503020204020204" pitchFamily="34" charset="-122"/>
                </a:rPr>
                <a:t>决策边界</a:t>
              </a:r>
              <a:r>
                <a:rPr lang="en-US" altLang="zh-CN" sz="1100" b="1" dirty="0">
                  <a:solidFill>
                    <a:srgbClr val="000066"/>
                  </a:solidFill>
                  <a:latin typeface="微软雅黑" panose="020B0503020204020204" pitchFamily="34" charset="-122"/>
                  <a:ea typeface="微软雅黑" panose="020B0503020204020204" pitchFamily="34" charset="-122"/>
                </a:rPr>
                <a:t> </a:t>
              </a:r>
              <a:endParaRPr kumimoji="0" lang="en-US" altLang="zh-CN" sz="1200" b="1" i="0" u="none" strike="noStrike" kern="1200" cap="none" spc="0" normalizeH="0" baseline="0" noProof="0" dirty="0">
                <a:ln>
                  <a:noFill/>
                </a:ln>
                <a:solidFill>
                  <a:srgbClr val="000066"/>
                </a:solidFill>
                <a:effectLst/>
                <a:uLnTx/>
                <a:uFillTx/>
                <a:latin typeface="微软雅黑" panose="020B0503020204020204" pitchFamily="34" charset="-122"/>
                <a:ea typeface="微软雅黑" panose="020B0503020204020204" pitchFamily="34" charset="-122"/>
                <a:cs typeface="+mn-cs"/>
              </a:endParaRPr>
            </a:p>
          </p:txBody>
        </p:sp>
      </p:grpSp>
      <p:graphicFrame>
        <p:nvGraphicFramePr>
          <p:cNvPr id="20" name="对象 19"/>
          <p:cNvGraphicFramePr>
            <a:graphicFrameLocks noChangeAspect="1"/>
          </p:cNvGraphicFramePr>
          <p:nvPr/>
        </p:nvGraphicFramePr>
        <p:xfrm>
          <a:off x="1605392" y="4429928"/>
          <a:ext cx="3421859" cy="374302"/>
        </p:xfrm>
        <a:graphic>
          <a:graphicData uri="http://schemas.openxmlformats.org/presentationml/2006/ole">
            <mc:AlternateContent xmlns:mc="http://schemas.openxmlformats.org/markup-compatibility/2006">
              <mc:Choice xmlns:v="urn:schemas-microsoft-com:vml" Requires="v">
                <p:oleObj spid="_x0000_s54277" name="Equation" r:id="rId2" imgW="2353310" imgH="259080" progId="Equation.DSMT4">
                  <p:embed/>
                </p:oleObj>
              </mc:Choice>
              <mc:Fallback>
                <p:oleObj name="Equation" r:id="rId2" imgW="2353310" imgH="259080" progId="Equation.DSMT4">
                  <p:embed/>
                  <p:pic>
                    <p:nvPicPr>
                      <p:cNvPr id="0" name="图片 33793"/>
                      <p:cNvPicPr/>
                      <p:nvPr/>
                    </p:nvPicPr>
                    <p:blipFill>
                      <a:blip r:embed="rId3"/>
                      <a:stretch>
                        <a:fillRect/>
                      </a:stretch>
                    </p:blipFill>
                    <p:spPr>
                      <a:xfrm>
                        <a:off x="1605392" y="4429928"/>
                        <a:ext cx="3421859" cy="374302"/>
                      </a:xfrm>
                      <a:prstGeom prst="rect">
                        <a:avLst/>
                      </a:prstGeom>
                    </p:spPr>
                  </p:pic>
                </p:oleObj>
              </mc:Fallback>
            </mc:AlternateContent>
          </a:graphicData>
        </a:graphic>
      </p:graphicFrame>
      <p:sp>
        <p:nvSpPr>
          <p:cNvPr id="16" name="灯片编号占位符 19"/>
          <p:cNvSpPr txBox="1"/>
          <p:nvPr/>
        </p:nvSpPr>
        <p:spPr>
          <a:xfrm>
            <a:off x="4843463" y="4767264"/>
            <a:ext cx="1543050" cy="273844"/>
          </a:xfrm>
          <a:prstGeom prst="rect">
            <a:avLst/>
          </a:prstGeom>
        </p:spPr>
        <p:txBody>
          <a:bodyPr vert="horz" lIns="91440" tIns="45720" rIns="91440" bIns="45720" rtlCol="0" anchor="ctr"/>
          <a:lstStyle>
            <a:defPPr>
              <a:defRPr lang="zh-CN"/>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8F63A3B-78C7-47BE-AE5E-E10140E04643}" type="slidenum">
              <a:rPr lang="en-US" sz="1200" smtClean="0">
                <a:solidFill>
                  <a:srgbClr val="000000"/>
                </a:solidFill>
                <a:latin typeface="Calibri" panose="020F0502020204030204"/>
              </a:rPr>
            </a:fld>
            <a:endParaRPr lang="en-US" sz="1200" dirty="0">
              <a:solidFill>
                <a:srgbClr val="000000"/>
              </a:solidFill>
              <a:latin typeface="Calibri" panose="020F0502020204030204"/>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文本占位符 17410"/>
          <p:cNvSpPr>
            <a:spLocks noGrp="1" noChangeArrowheads="1"/>
          </p:cNvSpPr>
          <p:nvPr>
            <p:ph idx="1"/>
          </p:nvPr>
        </p:nvSpPr>
        <p:spPr>
          <a:xfrm>
            <a:off x="296466" y="567947"/>
            <a:ext cx="6172200" cy="544530"/>
          </a:xfrm>
        </p:spPr>
        <p:txBody>
          <a:bodyPr/>
          <a:lstStyle/>
          <a:p>
            <a:pPr marL="0" indent="0" algn="just" eaLnBrk="1" hangingPunct="1">
              <a:lnSpc>
                <a:spcPct val="150000"/>
              </a:lnSpc>
              <a:buNone/>
            </a:pPr>
            <a:r>
              <a:rPr lang="zh-CN" altLang="en-US" sz="1800" b="1" dirty="0">
                <a:solidFill>
                  <a:srgbClr val="000066"/>
                </a:solidFill>
                <a:latin typeface="微软雅黑" panose="020B0503020204020204" pitchFamily="34" charset="-122"/>
                <a:ea typeface="微软雅黑" panose="020B0503020204020204" pitchFamily="34" charset="-122"/>
              </a:rPr>
              <a:t>支持向量机</a:t>
            </a:r>
            <a:r>
              <a:rPr lang="en-US" altLang="zh-CN" sz="1800" b="1" dirty="0">
                <a:solidFill>
                  <a:srgbClr val="000066"/>
                </a:solidFill>
                <a:latin typeface="微软雅黑" panose="020B0503020204020204" pitchFamily="34" charset="-122"/>
                <a:ea typeface="微软雅黑" panose="020B0503020204020204" pitchFamily="34" charset="-122"/>
              </a:rPr>
              <a:t>SVM</a:t>
            </a:r>
            <a:endParaRPr lang="zh-CN" altLang="en-US" sz="2000" dirty="0"/>
          </a:p>
        </p:txBody>
      </p:sp>
      <p:sp>
        <p:nvSpPr>
          <p:cNvPr id="2" name="标题 8193"/>
          <p:cNvSpPr txBox="1">
            <a:spLocks noChangeArrowheads="1"/>
          </p:cNvSpPr>
          <p:nvPr/>
        </p:nvSpPr>
        <p:spPr bwMode="auto">
          <a:xfrm>
            <a:off x="629842" y="86202"/>
            <a:ext cx="2448638" cy="422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l" rtl="0" eaLnBrk="0" fontAlgn="base" hangingPunct="0">
              <a:spcBef>
                <a:spcPct val="0"/>
              </a:spcBef>
              <a:spcAft>
                <a:spcPct val="0"/>
              </a:spcAft>
              <a:defRPr sz="2400" b="1" kern="1200">
                <a:solidFill>
                  <a:srgbClr val="0000FF"/>
                </a:solidFill>
                <a:latin typeface="+mj-lt"/>
                <a:ea typeface="+mj-ea"/>
                <a:cs typeface="+mj-cs"/>
              </a:defRPr>
            </a:lvl1pPr>
            <a:lvl2pPr algn="l" rtl="0" eaLnBrk="0" fontAlgn="base" hangingPunct="0">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2pPr>
            <a:lvl3pPr algn="l" rtl="0" eaLnBrk="0" fontAlgn="base" hangingPunct="0">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3pPr>
            <a:lvl4pPr algn="l" rtl="0" eaLnBrk="0" fontAlgn="base" hangingPunct="0">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4pPr>
            <a:lvl5pPr algn="l" rtl="0" eaLnBrk="0" fontAlgn="base" hangingPunct="0">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5pPr>
            <a:lvl6pPr marL="342900" algn="l" rtl="0" fontAlgn="base">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6pPr>
            <a:lvl7pPr marL="685800" algn="l" rtl="0" fontAlgn="base">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7pPr>
            <a:lvl8pPr marL="1028700" algn="l" rtl="0" fontAlgn="base">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8pPr>
            <a:lvl9pPr marL="1371600" algn="l" rtl="0" fontAlgn="base">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16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j-cs"/>
              </a:rPr>
              <a:t>三、</a:t>
            </a:r>
            <a:r>
              <a:rPr lang="zh-CN" altLang="en-US" sz="1600" dirty="0">
                <a:solidFill>
                  <a:srgbClr val="000000"/>
                </a:solidFill>
                <a:latin typeface="微软雅黑" panose="020B0503020204020204" pitchFamily="34" charset="-122"/>
                <a:ea typeface="微软雅黑" panose="020B0503020204020204" pitchFamily="34" charset="-122"/>
              </a:rPr>
              <a:t>分类器</a:t>
            </a:r>
            <a:endParaRPr kumimoji="0" lang="zh-CN" altLang="en-US" sz="16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j-cs"/>
            </a:endParaRPr>
          </a:p>
        </p:txBody>
      </p:sp>
      <p:sp>
        <p:nvSpPr>
          <p:cNvPr id="3" name="文本框 2"/>
          <p:cNvSpPr txBox="1"/>
          <p:nvPr/>
        </p:nvSpPr>
        <p:spPr>
          <a:xfrm>
            <a:off x="5295033" y="162611"/>
            <a:ext cx="1258785"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600" b="1" dirty="0">
                <a:solidFill>
                  <a:prstClr val="white"/>
                </a:solidFill>
                <a:latin typeface="微软雅黑" panose="020B0503020204020204" pitchFamily="34" charset="-122"/>
                <a:ea typeface="微软雅黑" panose="020B0503020204020204" pitchFamily="34" charset="-122"/>
              </a:rPr>
              <a:t>SVM</a:t>
            </a:r>
            <a:endParaRPr kumimoji="0" lang="zh-CN" altLang="en-US" sz="1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 name="文本占位符 17410"/>
          <p:cNvSpPr txBox="1">
            <a:spLocks noChangeArrowheads="1"/>
          </p:cNvSpPr>
          <p:nvPr/>
        </p:nvSpPr>
        <p:spPr bwMode="auto">
          <a:xfrm>
            <a:off x="296466" y="1045693"/>
            <a:ext cx="6172200" cy="35725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257175" indent="-257175" algn="l" rtl="0" eaLnBrk="0" fontAlgn="base" hangingPunct="0">
              <a:spcBef>
                <a:spcPct val="20000"/>
              </a:spcBef>
              <a:spcAft>
                <a:spcPct val="0"/>
              </a:spcAft>
              <a:buClr>
                <a:srgbClr val="006600"/>
              </a:buClr>
              <a:buSzPct val="90000"/>
              <a:buFont typeface="Wingdings" panose="05000000000000000000" pitchFamily="2" charset="2"/>
              <a:buChar char="p"/>
              <a:defRPr sz="2100" kern="1200">
                <a:solidFill>
                  <a:srgbClr val="0066CC"/>
                </a:solidFill>
                <a:latin typeface="+mn-lt"/>
                <a:ea typeface="+mn-ea"/>
                <a:cs typeface="+mn-cs"/>
              </a:defRPr>
            </a:lvl1pPr>
            <a:lvl2pPr marL="557530" lvl="1" indent="-214630" algn="l" rtl="0" eaLnBrk="0" fontAlgn="base" hangingPunct="0">
              <a:spcBef>
                <a:spcPct val="20000"/>
              </a:spcBef>
              <a:spcAft>
                <a:spcPct val="0"/>
              </a:spcAft>
              <a:buClr>
                <a:srgbClr val="006600"/>
              </a:buClr>
              <a:buSzPct val="90000"/>
              <a:buFont typeface="Wingdings" panose="05000000000000000000" pitchFamily="2" charset="2"/>
              <a:buChar char="u"/>
              <a:defRPr sz="1800" kern="1200">
                <a:solidFill>
                  <a:srgbClr val="0033CC"/>
                </a:solidFill>
                <a:latin typeface="+mn-lt"/>
                <a:ea typeface="+mn-ea"/>
                <a:cs typeface="+mn-cs"/>
              </a:defRPr>
            </a:lvl2pPr>
            <a:lvl3pPr marL="857250" lvl="2" indent="-171450" algn="l" rtl="0" eaLnBrk="0" fontAlgn="base" hangingPunct="0">
              <a:spcBef>
                <a:spcPct val="20000"/>
              </a:spcBef>
              <a:spcAft>
                <a:spcPct val="0"/>
              </a:spcAft>
              <a:buClr>
                <a:srgbClr val="006600"/>
              </a:buClr>
              <a:buFont typeface="Wingdings" panose="05000000000000000000" pitchFamily="2" charset="2"/>
              <a:buChar char="l"/>
              <a:defRPr sz="1500" kern="1200">
                <a:solidFill>
                  <a:schemeClr val="tx1"/>
                </a:solidFill>
                <a:latin typeface="+mn-lt"/>
                <a:ea typeface="+mn-ea"/>
                <a:cs typeface="+mn-cs"/>
              </a:defRPr>
            </a:lvl3pPr>
            <a:lvl4pPr marL="1200150" lvl="3" indent="-171450" algn="l" rtl="0" eaLnBrk="0" fontAlgn="base" hangingPunct="0">
              <a:spcBef>
                <a:spcPct val="20000"/>
              </a:spcBef>
              <a:spcAft>
                <a:spcPct val="0"/>
              </a:spcAft>
              <a:buFont typeface="Wingdings" panose="05000000000000000000" pitchFamily="2" charset="2"/>
              <a:buChar char="l"/>
              <a:defRPr sz="1500" kern="1200">
                <a:solidFill>
                  <a:schemeClr val="tx1"/>
                </a:solidFill>
                <a:latin typeface="+mn-lt"/>
                <a:ea typeface="+mn-ea"/>
                <a:cs typeface="+mn-cs"/>
              </a:defRPr>
            </a:lvl4pPr>
            <a:lvl5pPr marL="1543050" lvl="4" indent="-171450" algn="l" rtl="0" eaLnBrk="0" fontAlgn="base" hangingPunct="0">
              <a:spcBef>
                <a:spcPct val="20000"/>
              </a:spcBef>
              <a:spcAft>
                <a:spcPct val="0"/>
              </a:spcAft>
              <a:buFont typeface="Wingdings" panose="05000000000000000000" pitchFamily="2" charset="2"/>
              <a:buChar char="ü"/>
              <a:defRPr sz="1500" kern="1200">
                <a:solidFill>
                  <a:schemeClr val="tx1"/>
                </a:solidFill>
                <a:latin typeface="+mn-lt"/>
                <a:ea typeface="+mn-ea"/>
                <a:cs typeface="+mn-cs"/>
              </a:defRPr>
            </a:lvl5pPr>
            <a:lvl6pPr marL="1885950" lvl="5" indent="-171450" algn="l" defTabSz="685800" eaLnBrk="1" fontAlgn="base" latinLnBrk="0" hangingPunct="1">
              <a:lnSpc>
                <a:spcPct val="100000"/>
              </a:lnSpc>
              <a:spcBef>
                <a:spcPct val="20000"/>
              </a:spcBef>
              <a:spcAft>
                <a:spcPct val="0"/>
              </a:spcAft>
              <a:buFont typeface="Wingdings" panose="05000000000000000000" pitchFamily="2" charset="2"/>
              <a:buChar char="ü"/>
              <a:defRPr sz="1500" u="none" kern="1200" baseline="0">
                <a:solidFill>
                  <a:schemeClr val="tx1"/>
                </a:solidFill>
                <a:latin typeface="+mn-lt"/>
                <a:ea typeface="+mn-ea"/>
                <a:cs typeface="+mn-cs"/>
              </a:defRPr>
            </a:lvl6pPr>
            <a:lvl7pPr marL="2228850" lvl="6" indent="-171450" algn="l" defTabSz="685800" eaLnBrk="1" fontAlgn="base" latinLnBrk="0" hangingPunct="1">
              <a:lnSpc>
                <a:spcPct val="100000"/>
              </a:lnSpc>
              <a:spcBef>
                <a:spcPct val="20000"/>
              </a:spcBef>
              <a:spcAft>
                <a:spcPct val="0"/>
              </a:spcAft>
              <a:buFont typeface="Wingdings" panose="05000000000000000000" pitchFamily="2" charset="2"/>
              <a:buChar char="ü"/>
              <a:defRPr sz="1500" u="none" kern="1200" baseline="0">
                <a:solidFill>
                  <a:schemeClr val="tx1"/>
                </a:solidFill>
                <a:latin typeface="+mn-lt"/>
                <a:ea typeface="+mn-ea"/>
                <a:cs typeface="+mn-cs"/>
              </a:defRPr>
            </a:lvl7pPr>
            <a:lvl8pPr marL="2571750" lvl="7" indent="-171450" algn="l" defTabSz="685800" eaLnBrk="1" fontAlgn="base" latinLnBrk="0" hangingPunct="1">
              <a:lnSpc>
                <a:spcPct val="100000"/>
              </a:lnSpc>
              <a:spcBef>
                <a:spcPct val="20000"/>
              </a:spcBef>
              <a:spcAft>
                <a:spcPct val="0"/>
              </a:spcAft>
              <a:buFont typeface="Wingdings" panose="05000000000000000000" pitchFamily="2" charset="2"/>
              <a:buChar char="ü"/>
              <a:defRPr sz="1500" u="none" kern="1200" baseline="0">
                <a:solidFill>
                  <a:schemeClr val="tx1"/>
                </a:solidFill>
                <a:latin typeface="+mn-lt"/>
                <a:ea typeface="+mn-ea"/>
                <a:cs typeface="+mn-cs"/>
              </a:defRPr>
            </a:lvl8pPr>
            <a:lvl9pPr marL="2914650" lvl="8" indent="-171450" algn="l" defTabSz="685800" eaLnBrk="1" fontAlgn="base" latinLnBrk="0" hangingPunct="1">
              <a:lnSpc>
                <a:spcPct val="100000"/>
              </a:lnSpc>
              <a:spcBef>
                <a:spcPct val="20000"/>
              </a:spcBef>
              <a:spcAft>
                <a:spcPct val="0"/>
              </a:spcAft>
              <a:buFont typeface="Wingdings" panose="05000000000000000000" pitchFamily="2" charset="2"/>
              <a:buChar char="ü"/>
              <a:defRPr sz="1500" u="none" kern="1200" baseline="0">
                <a:solidFill>
                  <a:schemeClr val="tx1"/>
                </a:solidFill>
                <a:latin typeface="+mn-lt"/>
                <a:ea typeface="+mn-ea"/>
                <a:cs typeface="+mn-cs"/>
              </a:defRPr>
            </a:lvl9pPr>
          </a:lstStyle>
          <a:p>
            <a:pPr algn="just" eaLnBrk="1" hangingPunct="1"/>
            <a:r>
              <a:rPr lang="zh-CN" altLang="en-US" sz="1600" b="1" dirty="0">
                <a:solidFill>
                  <a:srgbClr val="000066"/>
                </a:solidFill>
                <a:latin typeface="微软雅黑" panose="020B0503020204020204" pitchFamily="34" charset="-122"/>
                <a:ea typeface="微软雅黑" panose="020B0503020204020204" pitchFamily="34" charset="-122"/>
              </a:rPr>
              <a:t>软间隔扩展</a:t>
            </a:r>
            <a:endParaRPr lang="en-US" altLang="zh-CN" sz="1600" b="1" dirty="0">
              <a:solidFill>
                <a:srgbClr val="000066"/>
              </a:solidFill>
              <a:latin typeface="微软雅黑" panose="020B0503020204020204" pitchFamily="34" charset="-122"/>
              <a:ea typeface="微软雅黑" panose="020B0503020204020204" pitchFamily="34" charset="-122"/>
            </a:endParaRPr>
          </a:p>
          <a:p>
            <a:pPr lvl="1" algn="just" eaLnBrk="1" hangingPunct="1"/>
            <a:r>
              <a:rPr lang="zh-CN" altLang="en-US" sz="1400" b="1" dirty="0">
                <a:solidFill>
                  <a:srgbClr val="000066"/>
                </a:solidFill>
                <a:latin typeface="微软雅黑" panose="020B0503020204020204" pitchFamily="34" charset="-122"/>
                <a:ea typeface="微软雅黑" panose="020B0503020204020204" pitchFamily="34" charset="-122"/>
              </a:rPr>
              <a:t>引入松弛变量</a:t>
            </a:r>
            <a:r>
              <a:rPr lang="el-GR" altLang="zh-CN" sz="1400" b="1" dirty="0">
                <a:solidFill>
                  <a:srgbClr val="000066"/>
                </a:solidFill>
                <a:latin typeface="微软雅黑" panose="020B0503020204020204" pitchFamily="34" charset="-122"/>
                <a:ea typeface="微软雅黑" panose="020B0503020204020204" pitchFamily="34" charset="-122"/>
              </a:rPr>
              <a:t>ξ</a:t>
            </a:r>
            <a:r>
              <a:rPr lang="en-US" altLang="zh-CN" sz="1400" b="1" baseline="-25000" dirty="0" err="1">
                <a:solidFill>
                  <a:srgbClr val="000066"/>
                </a:solidFill>
                <a:latin typeface="微软雅黑" panose="020B0503020204020204" pitchFamily="34" charset="-122"/>
                <a:ea typeface="微软雅黑" panose="020B0503020204020204" pitchFamily="34" charset="-122"/>
              </a:rPr>
              <a:t>i</a:t>
            </a:r>
            <a:r>
              <a:rPr lang="en-US" altLang="zh-CN" sz="1400" b="1" baseline="-25000" dirty="0">
                <a:solidFill>
                  <a:srgbClr val="000066"/>
                </a:solidFill>
                <a:latin typeface="微软雅黑" panose="020B0503020204020204" pitchFamily="34" charset="-122"/>
                <a:ea typeface="微软雅黑" panose="020B0503020204020204" pitchFamily="34" charset="-122"/>
              </a:rPr>
              <a:t>​</a:t>
            </a:r>
            <a:r>
              <a:rPr lang="zh-CN" altLang="en-US" sz="1400" b="1" dirty="0">
                <a:solidFill>
                  <a:srgbClr val="000066"/>
                </a:solidFill>
                <a:latin typeface="微软雅黑" panose="020B0503020204020204" pitchFamily="34" charset="-122"/>
                <a:ea typeface="微软雅黑" panose="020B0503020204020204" pitchFamily="34" charset="-122"/>
              </a:rPr>
              <a:t>，允许某一类的一些样本出现在超平面的另一侧。</a:t>
            </a:r>
            <a:endParaRPr lang="en-US" altLang="zh-CN" sz="1400" b="1" dirty="0">
              <a:solidFill>
                <a:srgbClr val="000066"/>
              </a:solidFill>
              <a:latin typeface="微软雅黑" panose="020B0503020204020204" pitchFamily="34" charset="-122"/>
              <a:ea typeface="微软雅黑" panose="020B0503020204020204" pitchFamily="34" charset="-122"/>
            </a:endParaRPr>
          </a:p>
          <a:p>
            <a:pPr lvl="1" algn="just" eaLnBrk="1" hangingPunct="1"/>
            <a:endParaRPr lang="en-US" altLang="zh-CN" sz="1300" b="1" dirty="0">
              <a:solidFill>
                <a:srgbClr val="000066"/>
              </a:solidFill>
              <a:latin typeface="微软雅黑" panose="020B0503020204020204" pitchFamily="34" charset="-122"/>
              <a:ea typeface="微软雅黑" panose="020B0503020204020204" pitchFamily="34" charset="-122"/>
            </a:endParaRPr>
          </a:p>
          <a:p>
            <a:pPr lvl="1" algn="just" eaLnBrk="1" hangingPunct="1"/>
            <a:endParaRPr lang="en-US" altLang="zh-CN" sz="1600" b="1" dirty="0">
              <a:solidFill>
                <a:srgbClr val="000066"/>
              </a:solidFill>
              <a:latin typeface="微软雅黑" panose="020B0503020204020204" pitchFamily="34" charset="-122"/>
              <a:ea typeface="微软雅黑" panose="020B0503020204020204" pitchFamily="34" charset="-122"/>
            </a:endParaRPr>
          </a:p>
          <a:p>
            <a:pPr algn="just" eaLnBrk="1" hangingPunct="1"/>
            <a:r>
              <a:rPr lang="zh-CN" altLang="en-US" sz="1600" b="1" dirty="0">
                <a:solidFill>
                  <a:srgbClr val="000066"/>
                </a:solidFill>
                <a:latin typeface="微软雅黑" panose="020B0503020204020204" pitchFamily="34" charset="-122"/>
                <a:ea typeface="微软雅黑" panose="020B0503020204020204" pitchFamily="34" charset="-122"/>
              </a:rPr>
              <a:t>非线性决策边界</a:t>
            </a:r>
            <a:endParaRPr lang="en-US" altLang="zh-CN" sz="1600" b="1" dirty="0">
              <a:solidFill>
                <a:srgbClr val="000066"/>
              </a:solidFill>
              <a:latin typeface="微软雅黑" panose="020B0503020204020204" pitchFamily="34" charset="-122"/>
              <a:ea typeface="微软雅黑" panose="020B0503020204020204" pitchFamily="34" charset="-122"/>
            </a:endParaRPr>
          </a:p>
          <a:p>
            <a:pPr lvl="1" algn="just" eaLnBrk="1" hangingPunct="1"/>
            <a:r>
              <a:rPr lang="zh-CN" altLang="en-US" sz="1400" b="1" dirty="0">
                <a:solidFill>
                  <a:srgbClr val="000066"/>
                </a:solidFill>
                <a:latin typeface="微软雅黑" panose="020B0503020204020204" pitchFamily="34" charset="-122"/>
                <a:ea typeface="微软雅黑" panose="020B0503020204020204" pitchFamily="34" charset="-122"/>
              </a:rPr>
              <a:t>将原始空间投影到高维空间可以扩展到非线性分类，求分离超平面。</a:t>
            </a:r>
            <a:endParaRPr lang="en-US" altLang="zh-CN" sz="1400" b="1" dirty="0">
              <a:solidFill>
                <a:srgbClr val="000066"/>
              </a:solidFill>
              <a:latin typeface="微软雅黑" panose="020B0503020204020204" pitchFamily="34" charset="-122"/>
              <a:ea typeface="微软雅黑" panose="020B0503020204020204" pitchFamily="34" charset="-122"/>
            </a:endParaRPr>
          </a:p>
          <a:p>
            <a:pPr lvl="1" algn="just" eaLnBrk="1" hangingPunct="1">
              <a:lnSpc>
                <a:spcPct val="150000"/>
              </a:lnSpc>
            </a:pPr>
            <a:endParaRPr lang="en-US" altLang="zh-CN" sz="1300" b="1" dirty="0">
              <a:solidFill>
                <a:srgbClr val="000066"/>
              </a:solidFill>
              <a:latin typeface="微软雅黑" panose="020B0503020204020204" pitchFamily="34" charset="-122"/>
              <a:ea typeface="微软雅黑" panose="020B0503020204020204" pitchFamily="34" charset="-122"/>
            </a:endParaRPr>
          </a:p>
          <a:p>
            <a:pPr lvl="1" algn="just" eaLnBrk="1" hangingPunct="1">
              <a:lnSpc>
                <a:spcPct val="150000"/>
              </a:lnSpc>
            </a:pPr>
            <a:endParaRPr lang="en-US" altLang="zh-CN" sz="1300" b="1" dirty="0">
              <a:solidFill>
                <a:srgbClr val="000066"/>
              </a:solidFill>
              <a:latin typeface="微软雅黑" panose="020B0503020204020204" pitchFamily="34" charset="-122"/>
              <a:ea typeface="微软雅黑" panose="020B0503020204020204" pitchFamily="34" charset="-122"/>
            </a:endParaRPr>
          </a:p>
          <a:p>
            <a:pPr algn="just" eaLnBrk="1" hangingPunct="1"/>
            <a:r>
              <a:rPr lang="zh-CN" altLang="en-US" sz="1600" b="1" dirty="0">
                <a:solidFill>
                  <a:srgbClr val="000066"/>
                </a:solidFill>
                <a:latin typeface="微软雅黑" panose="020B0503020204020204" pitchFamily="34" charset="-122"/>
                <a:ea typeface="微软雅黑" panose="020B0503020204020204" pitchFamily="34" charset="-122"/>
              </a:rPr>
              <a:t>对偶支持向量机</a:t>
            </a:r>
            <a:endParaRPr lang="en-US" altLang="zh-CN" sz="1600" b="1" dirty="0">
              <a:solidFill>
                <a:srgbClr val="000066"/>
              </a:solidFill>
              <a:latin typeface="微软雅黑" panose="020B0503020204020204" pitchFamily="34" charset="-122"/>
              <a:ea typeface="微软雅黑" panose="020B0503020204020204" pitchFamily="34" charset="-122"/>
            </a:endParaRPr>
          </a:p>
          <a:p>
            <a:pPr lvl="1" algn="just" eaLnBrk="1" hangingPunct="1"/>
            <a:r>
              <a:rPr lang="zh-CN" altLang="en-US" sz="1400" b="1" dirty="0">
                <a:solidFill>
                  <a:srgbClr val="000066"/>
                </a:solidFill>
                <a:latin typeface="微软雅黑" panose="020B0503020204020204" pitchFamily="34" charset="-122"/>
                <a:ea typeface="微软雅黑" panose="020B0503020204020204" pitchFamily="34" charset="-122"/>
              </a:rPr>
              <a:t>当</a:t>
            </a:r>
            <a:r>
              <a:rPr lang="en-US" altLang="zh-CN" sz="1400" b="1" dirty="0">
                <a:solidFill>
                  <a:srgbClr val="000066"/>
                </a:solidFill>
                <a:latin typeface="微软雅黑" panose="020B0503020204020204" pitchFamily="34" charset="-122"/>
                <a:ea typeface="微软雅黑" panose="020B0503020204020204" pitchFamily="34" charset="-122"/>
              </a:rPr>
              <a:t>D</a:t>
            </a:r>
            <a:r>
              <a:rPr lang="zh-CN" altLang="en-US" sz="1400" b="1" dirty="0">
                <a:solidFill>
                  <a:srgbClr val="000066"/>
                </a:solidFill>
                <a:latin typeface="微软雅黑" panose="020B0503020204020204" pitchFamily="34" charset="-122"/>
                <a:ea typeface="微软雅黑" panose="020B0503020204020204" pitchFamily="34" charset="-122"/>
              </a:rPr>
              <a:t>远大于</a:t>
            </a:r>
            <a:r>
              <a:rPr lang="en-US" altLang="zh-CN" sz="1400" b="1" dirty="0">
                <a:solidFill>
                  <a:srgbClr val="000066"/>
                </a:solidFill>
                <a:latin typeface="微软雅黑" panose="020B0503020204020204" pitchFamily="34" charset="-122"/>
                <a:ea typeface="微软雅黑" panose="020B0503020204020204" pitchFamily="34" charset="-122"/>
              </a:rPr>
              <a:t>d</a:t>
            </a:r>
            <a:r>
              <a:rPr lang="zh-CN" altLang="en-US" sz="1400" b="1" dirty="0">
                <a:solidFill>
                  <a:srgbClr val="000066"/>
                </a:solidFill>
                <a:latin typeface="微软雅黑" panose="020B0503020204020204" pitchFamily="34" charset="-122"/>
                <a:ea typeface="微软雅黑" panose="020B0503020204020204" pitchFamily="34" charset="-122"/>
              </a:rPr>
              <a:t>时，学习</a:t>
            </a:r>
            <a:r>
              <a:rPr lang="en-US" altLang="zh-CN" sz="1400" b="1" dirty="0">
                <a:solidFill>
                  <a:srgbClr val="000066"/>
                </a:solidFill>
                <a:latin typeface="微软雅黑" panose="020B0503020204020204" pitchFamily="34" charset="-122"/>
                <a:ea typeface="微软雅黑" panose="020B0503020204020204" pitchFamily="34" charset="-122"/>
              </a:rPr>
              <a:t>w</a:t>
            </a:r>
            <a:r>
              <a:rPr lang="zh-CN" altLang="en-US" sz="1400" b="1" dirty="0">
                <a:solidFill>
                  <a:srgbClr val="000066"/>
                </a:solidFill>
                <a:latin typeface="微软雅黑" panose="020B0503020204020204" pitchFamily="34" charset="-122"/>
                <a:ea typeface="微软雅黑" panose="020B0503020204020204" pitchFamily="34" charset="-122"/>
              </a:rPr>
              <a:t>还需要更多的参数。通过对偶形式优化。</a:t>
            </a:r>
            <a:endParaRPr lang="en-US" altLang="zh-CN" sz="1400" b="1" dirty="0">
              <a:solidFill>
                <a:srgbClr val="000066"/>
              </a:solidFill>
              <a:latin typeface="微软雅黑" panose="020B0503020204020204" pitchFamily="34" charset="-122"/>
              <a:ea typeface="微软雅黑" panose="020B0503020204020204" pitchFamily="34" charset="-122"/>
            </a:endParaRPr>
          </a:p>
          <a:p>
            <a:pPr lvl="1" algn="just" eaLnBrk="1" hangingPunct="1">
              <a:lnSpc>
                <a:spcPct val="150000"/>
              </a:lnSpc>
            </a:pPr>
            <a:endParaRPr lang="en-US" altLang="zh-CN" sz="1300" b="1" dirty="0">
              <a:solidFill>
                <a:srgbClr val="000066"/>
              </a:solidFill>
              <a:latin typeface="微软雅黑" panose="020B0503020204020204" pitchFamily="34" charset="-122"/>
              <a:ea typeface="微软雅黑" panose="020B0503020204020204" pitchFamily="34" charset="-122"/>
            </a:endParaRPr>
          </a:p>
        </p:txBody>
      </p:sp>
      <p:sp>
        <p:nvSpPr>
          <p:cNvPr id="6" name="Rectangle 2"/>
          <p:cNvSpPr>
            <a:spLocks noChangeArrowheads="1"/>
          </p:cNvSpPr>
          <p:nvPr/>
        </p:nvSpPr>
        <p:spPr bwMode="auto">
          <a:xfrm>
            <a:off x="3078480" y="2571750"/>
            <a:ext cx="685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4" name="Rectangle 4"/>
          <p:cNvSpPr>
            <a:spLocks noChangeArrowheads="1"/>
          </p:cNvSpPr>
          <p:nvPr/>
        </p:nvSpPr>
        <p:spPr bwMode="auto">
          <a:xfrm>
            <a:off x="2178122" y="3687992"/>
            <a:ext cx="685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aphicFrame>
        <p:nvGraphicFramePr>
          <p:cNvPr id="7" name="对象 6"/>
          <p:cNvGraphicFramePr>
            <a:graphicFrameLocks noChangeAspect="1"/>
          </p:cNvGraphicFramePr>
          <p:nvPr/>
        </p:nvGraphicFramePr>
        <p:xfrm>
          <a:off x="1013622" y="1625115"/>
          <a:ext cx="4830751" cy="432000"/>
        </p:xfrm>
        <a:graphic>
          <a:graphicData uri="http://schemas.openxmlformats.org/presentationml/2006/ole">
            <mc:AlternateContent xmlns:mc="http://schemas.openxmlformats.org/markup-compatibility/2006">
              <mc:Choice xmlns:v="urn:schemas-microsoft-com:vml" Requires="v">
                <p:oleObj spid="_x0000_s55309" name="Equation" r:id="rId1" imgW="3409315" imgH="306070" progId="Equation.DSMT4">
                  <p:embed/>
                </p:oleObj>
              </mc:Choice>
              <mc:Fallback>
                <p:oleObj name="Equation" r:id="rId1" imgW="3409315" imgH="306070" progId="Equation.DSMT4">
                  <p:embed/>
                  <p:pic>
                    <p:nvPicPr>
                      <p:cNvPr id="0" name="图片 33793"/>
                      <p:cNvPicPr/>
                      <p:nvPr/>
                    </p:nvPicPr>
                    <p:blipFill>
                      <a:blip r:embed="rId2"/>
                      <a:stretch>
                        <a:fillRect/>
                      </a:stretch>
                    </p:blipFill>
                    <p:spPr>
                      <a:xfrm>
                        <a:off x="1013622" y="1625115"/>
                        <a:ext cx="4830751" cy="432000"/>
                      </a:xfrm>
                      <a:prstGeom prst="rect">
                        <a:avLst/>
                      </a:prstGeom>
                    </p:spPr>
                  </p:pic>
                </p:oleObj>
              </mc:Fallback>
            </mc:AlternateContent>
          </a:graphicData>
        </a:graphic>
      </p:graphicFrame>
      <p:graphicFrame>
        <p:nvGraphicFramePr>
          <p:cNvPr id="9" name="对象 8"/>
          <p:cNvGraphicFramePr>
            <a:graphicFrameLocks noChangeAspect="1"/>
          </p:cNvGraphicFramePr>
          <p:nvPr/>
        </p:nvGraphicFramePr>
        <p:xfrm>
          <a:off x="871872" y="2678218"/>
          <a:ext cx="5114249" cy="432000"/>
        </p:xfrm>
        <a:graphic>
          <a:graphicData uri="http://schemas.openxmlformats.org/presentationml/2006/ole">
            <mc:AlternateContent xmlns:mc="http://schemas.openxmlformats.org/markup-compatibility/2006">
              <mc:Choice xmlns:v="urn:schemas-microsoft-com:vml" Requires="v">
                <p:oleObj spid="_x0000_s55310" name="Equation" r:id="rId3" imgW="3610610" imgH="306070" progId="Equation.DSMT4">
                  <p:embed/>
                </p:oleObj>
              </mc:Choice>
              <mc:Fallback>
                <p:oleObj name="Equation" r:id="rId3" imgW="3610610" imgH="306070" progId="Equation.DSMT4">
                  <p:embed/>
                  <p:pic>
                    <p:nvPicPr>
                      <p:cNvPr id="0" name="图片 3"/>
                      <p:cNvPicPr/>
                      <p:nvPr/>
                    </p:nvPicPr>
                    <p:blipFill>
                      <a:blip r:embed="rId4"/>
                      <a:stretch>
                        <a:fillRect/>
                      </a:stretch>
                    </p:blipFill>
                    <p:spPr>
                      <a:xfrm>
                        <a:off x="871872" y="2678218"/>
                        <a:ext cx="5114249" cy="432000"/>
                      </a:xfrm>
                      <a:prstGeom prst="rect">
                        <a:avLst/>
                      </a:prstGeom>
                    </p:spPr>
                  </p:pic>
                </p:oleObj>
              </mc:Fallback>
            </mc:AlternateContent>
          </a:graphicData>
        </a:graphic>
      </p:graphicFrame>
      <p:graphicFrame>
        <p:nvGraphicFramePr>
          <p:cNvPr id="11" name="对象 10"/>
          <p:cNvGraphicFramePr>
            <a:graphicFrameLocks noChangeAspect="1"/>
          </p:cNvGraphicFramePr>
          <p:nvPr/>
        </p:nvGraphicFramePr>
        <p:xfrm>
          <a:off x="1111645" y="3834695"/>
          <a:ext cx="4634701" cy="504000"/>
        </p:xfrm>
        <a:graphic>
          <a:graphicData uri="http://schemas.openxmlformats.org/presentationml/2006/ole">
            <mc:AlternateContent xmlns:mc="http://schemas.openxmlformats.org/markup-compatibility/2006">
              <mc:Choice xmlns:v="urn:schemas-microsoft-com:vml" Requires="v">
                <p:oleObj spid="_x0000_s55311" name="Equation" r:id="rId5" imgW="3505200" imgH="382270" progId="Equation.DSMT4">
                  <p:embed/>
                </p:oleObj>
              </mc:Choice>
              <mc:Fallback>
                <p:oleObj name="Equation" r:id="rId5" imgW="3505200" imgH="382270" progId="Equation.DSMT4">
                  <p:embed/>
                  <p:pic>
                    <p:nvPicPr>
                      <p:cNvPr id="0" name="图片 7"/>
                      <p:cNvPicPr/>
                      <p:nvPr/>
                    </p:nvPicPr>
                    <p:blipFill>
                      <a:blip r:embed="rId6"/>
                      <a:stretch>
                        <a:fillRect/>
                      </a:stretch>
                    </p:blipFill>
                    <p:spPr>
                      <a:xfrm>
                        <a:off x="1111645" y="3834695"/>
                        <a:ext cx="4634701" cy="504000"/>
                      </a:xfrm>
                      <a:prstGeom prst="rect">
                        <a:avLst/>
                      </a:prstGeom>
                    </p:spPr>
                  </p:pic>
                </p:oleObj>
              </mc:Fallback>
            </mc:AlternateContent>
          </a:graphicData>
        </a:graphic>
      </p:graphicFrame>
      <p:sp>
        <p:nvSpPr>
          <p:cNvPr id="17" name="灯片编号占位符 19"/>
          <p:cNvSpPr txBox="1"/>
          <p:nvPr/>
        </p:nvSpPr>
        <p:spPr>
          <a:xfrm>
            <a:off x="4843463" y="4767264"/>
            <a:ext cx="1543050" cy="273844"/>
          </a:xfrm>
          <a:prstGeom prst="rect">
            <a:avLst/>
          </a:prstGeom>
        </p:spPr>
        <p:txBody>
          <a:bodyPr vert="horz" lIns="91440" tIns="45720" rIns="91440" bIns="45720" rtlCol="0" anchor="ctr"/>
          <a:lstStyle>
            <a:defPPr>
              <a:defRPr lang="zh-CN"/>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8F63A3B-78C7-47BE-AE5E-E10140E04643}" type="slidenum">
              <a:rPr lang="en-US" sz="1200" smtClean="0">
                <a:solidFill>
                  <a:srgbClr val="000000"/>
                </a:solidFill>
                <a:latin typeface="Calibri" panose="020F0502020204030204"/>
              </a:rPr>
            </a:fld>
            <a:endParaRPr lang="en-US" sz="1200" dirty="0">
              <a:solidFill>
                <a:srgbClr val="000000"/>
              </a:solidFill>
              <a:latin typeface="Calibri" panose="020F0502020204030204"/>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文本占位符 17410"/>
          <p:cNvSpPr>
            <a:spLocks noGrp="1" noChangeArrowheads="1"/>
          </p:cNvSpPr>
          <p:nvPr>
            <p:ph idx="1"/>
          </p:nvPr>
        </p:nvSpPr>
        <p:spPr>
          <a:xfrm>
            <a:off x="296466" y="567947"/>
            <a:ext cx="6172200" cy="544530"/>
          </a:xfrm>
        </p:spPr>
        <p:txBody>
          <a:bodyPr/>
          <a:lstStyle/>
          <a:p>
            <a:pPr marL="0" indent="0" algn="just" eaLnBrk="1" hangingPunct="1">
              <a:lnSpc>
                <a:spcPct val="150000"/>
              </a:lnSpc>
              <a:buNone/>
            </a:pPr>
            <a:r>
              <a:rPr lang="zh-CN" altLang="en-US" sz="1800" b="1" dirty="0">
                <a:solidFill>
                  <a:srgbClr val="000066"/>
                </a:solidFill>
                <a:latin typeface="微软雅黑" panose="020B0503020204020204" pitchFamily="34" charset="-122"/>
                <a:ea typeface="微软雅黑" panose="020B0503020204020204" pitchFamily="34" charset="-122"/>
              </a:rPr>
              <a:t>支持向量机</a:t>
            </a:r>
            <a:r>
              <a:rPr lang="en-US" altLang="zh-CN" sz="1800" b="1" dirty="0">
                <a:solidFill>
                  <a:srgbClr val="000066"/>
                </a:solidFill>
                <a:latin typeface="微软雅黑" panose="020B0503020204020204" pitchFamily="34" charset="-122"/>
                <a:ea typeface="微软雅黑" panose="020B0503020204020204" pitchFamily="34" charset="-122"/>
              </a:rPr>
              <a:t>SVM</a:t>
            </a:r>
            <a:endParaRPr lang="zh-CN" altLang="en-US" sz="2000" dirty="0"/>
          </a:p>
        </p:txBody>
      </p:sp>
      <p:sp>
        <p:nvSpPr>
          <p:cNvPr id="2" name="标题 8193"/>
          <p:cNvSpPr txBox="1">
            <a:spLocks noChangeArrowheads="1"/>
          </p:cNvSpPr>
          <p:nvPr/>
        </p:nvSpPr>
        <p:spPr bwMode="auto">
          <a:xfrm>
            <a:off x="629842" y="86202"/>
            <a:ext cx="2448638" cy="422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l" rtl="0" eaLnBrk="0" fontAlgn="base" hangingPunct="0">
              <a:spcBef>
                <a:spcPct val="0"/>
              </a:spcBef>
              <a:spcAft>
                <a:spcPct val="0"/>
              </a:spcAft>
              <a:defRPr sz="2400" b="1" kern="1200">
                <a:solidFill>
                  <a:srgbClr val="0000FF"/>
                </a:solidFill>
                <a:latin typeface="+mj-lt"/>
                <a:ea typeface="+mj-ea"/>
                <a:cs typeface="+mj-cs"/>
              </a:defRPr>
            </a:lvl1pPr>
            <a:lvl2pPr algn="l" rtl="0" eaLnBrk="0" fontAlgn="base" hangingPunct="0">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2pPr>
            <a:lvl3pPr algn="l" rtl="0" eaLnBrk="0" fontAlgn="base" hangingPunct="0">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3pPr>
            <a:lvl4pPr algn="l" rtl="0" eaLnBrk="0" fontAlgn="base" hangingPunct="0">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4pPr>
            <a:lvl5pPr algn="l" rtl="0" eaLnBrk="0" fontAlgn="base" hangingPunct="0">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5pPr>
            <a:lvl6pPr marL="342900" algn="l" rtl="0" fontAlgn="base">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6pPr>
            <a:lvl7pPr marL="685800" algn="l" rtl="0" fontAlgn="base">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7pPr>
            <a:lvl8pPr marL="1028700" algn="l" rtl="0" fontAlgn="base">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8pPr>
            <a:lvl9pPr marL="1371600" algn="l" rtl="0" fontAlgn="base">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16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j-cs"/>
              </a:rPr>
              <a:t>三、</a:t>
            </a:r>
            <a:r>
              <a:rPr lang="zh-CN" altLang="en-US" sz="1600" dirty="0">
                <a:solidFill>
                  <a:srgbClr val="000000"/>
                </a:solidFill>
                <a:latin typeface="微软雅黑" panose="020B0503020204020204" pitchFamily="34" charset="-122"/>
                <a:ea typeface="微软雅黑" panose="020B0503020204020204" pitchFamily="34" charset="-122"/>
              </a:rPr>
              <a:t>分类器</a:t>
            </a:r>
            <a:endParaRPr kumimoji="0" lang="zh-CN" altLang="en-US" sz="16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j-cs"/>
            </a:endParaRPr>
          </a:p>
        </p:txBody>
      </p:sp>
      <p:sp>
        <p:nvSpPr>
          <p:cNvPr id="3" name="文本框 2"/>
          <p:cNvSpPr txBox="1"/>
          <p:nvPr/>
        </p:nvSpPr>
        <p:spPr>
          <a:xfrm>
            <a:off x="5295033" y="162611"/>
            <a:ext cx="1258785"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600" b="1" dirty="0">
                <a:solidFill>
                  <a:prstClr val="white"/>
                </a:solidFill>
                <a:latin typeface="微软雅黑" panose="020B0503020204020204" pitchFamily="34" charset="-122"/>
                <a:ea typeface="微软雅黑" panose="020B0503020204020204" pitchFamily="34" charset="-122"/>
              </a:rPr>
              <a:t>SVM</a:t>
            </a:r>
            <a:endParaRPr kumimoji="0" lang="zh-CN" altLang="en-US" sz="1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 name="文本占位符 17410"/>
          <p:cNvSpPr txBox="1">
            <a:spLocks noChangeArrowheads="1"/>
          </p:cNvSpPr>
          <p:nvPr/>
        </p:nvSpPr>
        <p:spPr bwMode="auto">
          <a:xfrm>
            <a:off x="296466" y="1045693"/>
            <a:ext cx="6172200" cy="35725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257175" indent="-257175" algn="l" rtl="0" eaLnBrk="0" fontAlgn="base" hangingPunct="0">
              <a:spcBef>
                <a:spcPct val="20000"/>
              </a:spcBef>
              <a:spcAft>
                <a:spcPct val="0"/>
              </a:spcAft>
              <a:buClr>
                <a:srgbClr val="006600"/>
              </a:buClr>
              <a:buSzPct val="90000"/>
              <a:buFont typeface="Wingdings" panose="05000000000000000000" pitchFamily="2" charset="2"/>
              <a:buChar char="p"/>
              <a:defRPr sz="2100" kern="1200">
                <a:solidFill>
                  <a:srgbClr val="0066CC"/>
                </a:solidFill>
                <a:latin typeface="+mn-lt"/>
                <a:ea typeface="+mn-ea"/>
                <a:cs typeface="+mn-cs"/>
              </a:defRPr>
            </a:lvl1pPr>
            <a:lvl2pPr marL="557530" lvl="1" indent="-214630" algn="l" rtl="0" eaLnBrk="0" fontAlgn="base" hangingPunct="0">
              <a:spcBef>
                <a:spcPct val="20000"/>
              </a:spcBef>
              <a:spcAft>
                <a:spcPct val="0"/>
              </a:spcAft>
              <a:buClr>
                <a:srgbClr val="006600"/>
              </a:buClr>
              <a:buSzPct val="90000"/>
              <a:buFont typeface="Wingdings" panose="05000000000000000000" pitchFamily="2" charset="2"/>
              <a:buChar char="u"/>
              <a:defRPr sz="1800" kern="1200">
                <a:solidFill>
                  <a:srgbClr val="0033CC"/>
                </a:solidFill>
                <a:latin typeface="+mn-lt"/>
                <a:ea typeface="+mn-ea"/>
                <a:cs typeface="+mn-cs"/>
              </a:defRPr>
            </a:lvl2pPr>
            <a:lvl3pPr marL="857250" lvl="2" indent="-171450" algn="l" rtl="0" eaLnBrk="0" fontAlgn="base" hangingPunct="0">
              <a:spcBef>
                <a:spcPct val="20000"/>
              </a:spcBef>
              <a:spcAft>
                <a:spcPct val="0"/>
              </a:spcAft>
              <a:buClr>
                <a:srgbClr val="006600"/>
              </a:buClr>
              <a:buFont typeface="Wingdings" panose="05000000000000000000" pitchFamily="2" charset="2"/>
              <a:buChar char="l"/>
              <a:defRPr sz="1500" kern="1200">
                <a:solidFill>
                  <a:schemeClr val="tx1"/>
                </a:solidFill>
                <a:latin typeface="+mn-lt"/>
                <a:ea typeface="+mn-ea"/>
                <a:cs typeface="+mn-cs"/>
              </a:defRPr>
            </a:lvl3pPr>
            <a:lvl4pPr marL="1200150" lvl="3" indent="-171450" algn="l" rtl="0" eaLnBrk="0" fontAlgn="base" hangingPunct="0">
              <a:spcBef>
                <a:spcPct val="20000"/>
              </a:spcBef>
              <a:spcAft>
                <a:spcPct val="0"/>
              </a:spcAft>
              <a:buFont typeface="Wingdings" panose="05000000000000000000" pitchFamily="2" charset="2"/>
              <a:buChar char="l"/>
              <a:defRPr sz="1500" kern="1200">
                <a:solidFill>
                  <a:schemeClr val="tx1"/>
                </a:solidFill>
                <a:latin typeface="+mn-lt"/>
                <a:ea typeface="+mn-ea"/>
                <a:cs typeface="+mn-cs"/>
              </a:defRPr>
            </a:lvl4pPr>
            <a:lvl5pPr marL="1543050" lvl="4" indent="-171450" algn="l" rtl="0" eaLnBrk="0" fontAlgn="base" hangingPunct="0">
              <a:spcBef>
                <a:spcPct val="20000"/>
              </a:spcBef>
              <a:spcAft>
                <a:spcPct val="0"/>
              </a:spcAft>
              <a:buFont typeface="Wingdings" panose="05000000000000000000" pitchFamily="2" charset="2"/>
              <a:buChar char="ü"/>
              <a:defRPr sz="1500" kern="1200">
                <a:solidFill>
                  <a:schemeClr val="tx1"/>
                </a:solidFill>
                <a:latin typeface="+mn-lt"/>
                <a:ea typeface="+mn-ea"/>
                <a:cs typeface="+mn-cs"/>
              </a:defRPr>
            </a:lvl5pPr>
            <a:lvl6pPr marL="1885950" lvl="5" indent="-171450" algn="l" defTabSz="685800" eaLnBrk="1" fontAlgn="base" latinLnBrk="0" hangingPunct="1">
              <a:lnSpc>
                <a:spcPct val="100000"/>
              </a:lnSpc>
              <a:spcBef>
                <a:spcPct val="20000"/>
              </a:spcBef>
              <a:spcAft>
                <a:spcPct val="0"/>
              </a:spcAft>
              <a:buFont typeface="Wingdings" panose="05000000000000000000" pitchFamily="2" charset="2"/>
              <a:buChar char="ü"/>
              <a:defRPr sz="1500" u="none" kern="1200" baseline="0">
                <a:solidFill>
                  <a:schemeClr val="tx1"/>
                </a:solidFill>
                <a:latin typeface="+mn-lt"/>
                <a:ea typeface="+mn-ea"/>
                <a:cs typeface="+mn-cs"/>
              </a:defRPr>
            </a:lvl6pPr>
            <a:lvl7pPr marL="2228850" lvl="6" indent="-171450" algn="l" defTabSz="685800" eaLnBrk="1" fontAlgn="base" latinLnBrk="0" hangingPunct="1">
              <a:lnSpc>
                <a:spcPct val="100000"/>
              </a:lnSpc>
              <a:spcBef>
                <a:spcPct val="20000"/>
              </a:spcBef>
              <a:spcAft>
                <a:spcPct val="0"/>
              </a:spcAft>
              <a:buFont typeface="Wingdings" panose="05000000000000000000" pitchFamily="2" charset="2"/>
              <a:buChar char="ü"/>
              <a:defRPr sz="1500" u="none" kern="1200" baseline="0">
                <a:solidFill>
                  <a:schemeClr val="tx1"/>
                </a:solidFill>
                <a:latin typeface="+mn-lt"/>
                <a:ea typeface="+mn-ea"/>
                <a:cs typeface="+mn-cs"/>
              </a:defRPr>
            </a:lvl7pPr>
            <a:lvl8pPr marL="2571750" lvl="7" indent="-171450" algn="l" defTabSz="685800" eaLnBrk="1" fontAlgn="base" latinLnBrk="0" hangingPunct="1">
              <a:lnSpc>
                <a:spcPct val="100000"/>
              </a:lnSpc>
              <a:spcBef>
                <a:spcPct val="20000"/>
              </a:spcBef>
              <a:spcAft>
                <a:spcPct val="0"/>
              </a:spcAft>
              <a:buFont typeface="Wingdings" panose="05000000000000000000" pitchFamily="2" charset="2"/>
              <a:buChar char="ü"/>
              <a:defRPr sz="1500" u="none" kern="1200" baseline="0">
                <a:solidFill>
                  <a:schemeClr val="tx1"/>
                </a:solidFill>
                <a:latin typeface="+mn-lt"/>
                <a:ea typeface="+mn-ea"/>
                <a:cs typeface="+mn-cs"/>
              </a:defRPr>
            </a:lvl8pPr>
            <a:lvl9pPr marL="2914650" lvl="8" indent="-171450" algn="l" defTabSz="685800" eaLnBrk="1" fontAlgn="base" latinLnBrk="0" hangingPunct="1">
              <a:lnSpc>
                <a:spcPct val="100000"/>
              </a:lnSpc>
              <a:spcBef>
                <a:spcPct val="20000"/>
              </a:spcBef>
              <a:spcAft>
                <a:spcPct val="0"/>
              </a:spcAft>
              <a:buFont typeface="Wingdings" panose="05000000000000000000" pitchFamily="2" charset="2"/>
              <a:buChar char="ü"/>
              <a:defRPr sz="1500" u="none" kern="1200" baseline="0">
                <a:solidFill>
                  <a:schemeClr val="tx1"/>
                </a:solidFill>
                <a:latin typeface="+mn-lt"/>
                <a:ea typeface="+mn-ea"/>
                <a:cs typeface="+mn-cs"/>
              </a:defRPr>
            </a:lvl9pPr>
          </a:lstStyle>
          <a:p>
            <a:pPr algn="just" eaLnBrk="1" hangingPunct="1">
              <a:lnSpc>
                <a:spcPct val="150000"/>
              </a:lnSpc>
            </a:pPr>
            <a:r>
              <a:rPr lang="zh-CN" altLang="en-US" sz="1600" b="1" dirty="0">
                <a:solidFill>
                  <a:srgbClr val="000066"/>
                </a:solidFill>
                <a:latin typeface="微软雅黑" panose="020B0503020204020204" pitchFamily="34" charset="-122"/>
                <a:ea typeface="微软雅黑" panose="020B0503020204020204" pitchFamily="34" charset="-122"/>
              </a:rPr>
              <a:t>核技巧</a:t>
            </a:r>
            <a:endParaRPr lang="en-US" altLang="zh-CN" sz="1600" b="1" dirty="0">
              <a:solidFill>
                <a:srgbClr val="000066"/>
              </a:solidFill>
              <a:latin typeface="微软雅黑" panose="020B0503020204020204" pitchFamily="34" charset="-122"/>
              <a:ea typeface="微软雅黑" panose="020B0503020204020204" pitchFamily="34" charset="-122"/>
            </a:endParaRPr>
          </a:p>
          <a:p>
            <a:pPr lvl="1" algn="just" eaLnBrk="1" hangingPunct="1">
              <a:lnSpc>
                <a:spcPct val="150000"/>
              </a:lnSpc>
            </a:pPr>
            <a:r>
              <a:rPr lang="zh-CN" altLang="en-US" sz="1600" b="1" dirty="0">
                <a:solidFill>
                  <a:srgbClr val="000066"/>
                </a:solidFill>
                <a:latin typeface="微软雅黑" panose="020B0503020204020204" pitchFamily="34" charset="-122"/>
                <a:ea typeface="微软雅黑" panose="020B0503020204020204" pitchFamily="34" charset="-122"/>
              </a:rPr>
              <a:t>由于           处于高维空间，                     不易计算。</a:t>
            </a:r>
            <a:endParaRPr lang="en-US" altLang="zh-CN" sz="1600" b="1" dirty="0">
              <a:solidFill>
                <a:srgbClr val="000066"/>
              </a:solidFill>
              <a:latin typeface="微软雅黑" panose="020B0503020204020204" pitchFamily="34" charset="-122"/>
              <a:ea typeface="微软雅黑" panose="020B0503020204020204" pitchFamily="34" charset="-122"/>
            </a:endParaRPr>
          </a:p>
          <a:p>
            <a:pPr lvl="1" algn="just" eaLnBrk="1" hangingPunct="1">
              <a:lnSpc>
                <a:spcPct val="150000"/>
              </a:lnSpc>
            </a:pPr>
            <a:r>
              <a:rPr lang="zh-CN" altLang="en-US" sz="1600" b="1" dirty="0">
                <a:solidFill>
                  <a:srgbClr val="000066"/>
                </a:solidFill>
                <a:latin typeface="微软雅黑" panose="020B0503020204020204" pitchFamily="34" charset="-122"/>
                <a:ea typeface="微软雅黑" panose="020B0503020204020204" pitchFamily="34" charset="-122"/>
              </a:rPr>
              <a:t>存在一种特殊的核函数，可等效计算。</a:t>
            </a:r>
            <a:endParaRPr lang="en-US" altLang="zh-CN" sz="1600" b="1" dirty="0">
              <a:solidFill>
                <a:srgbClr val="000066"/>
              </a:solidFill>
              <a:latin typeface="微软雅黑" panose="020B0503020204020204" pitchFamily="34" charset="-122"/>
              <a:ea typeface="微软雅黑" panose="020B0503020204020204" pitchFamily="34" charset="-122"/>
            </a:endParaRPr>
          </a:p>
          <a:p>
            <a:pPr lvl="1" algn="just" eaLnBrk="1" hangingPunct="1">
              <a:lnSpc>
                <a:spcPct val="150000"/>
              </a:lnSpc>
            </a:pPr>
            <a:r>
              <a:rPr lang="zh-CN" altLang="en-US" sz="1600" b="1" dirty="0">
                <a:solidFill>
                  <a:srgbClr val="000066"/>
                </a:solidFill>
                <a:latin typeface="微软雅黑" panose="020B0503020204020204" pitchFamily="34" charset="-122"/>
                <a:ea typeface="微软雅黑" panose="020B0503020204020204" pitchFamily="34" charset="-122"/>
              </a:rPr>
              <a:t>例如</a:t>
            </a:r>
            <a:endParaRPr lang="en-US" altLang="zh-CN" sz="1600" b="1" dirty="0">
              <a:solidFill>
                <a:srgbClr val="000066"/>
              </a:solidFill>
              <a:latin typeface="微软雅黑" panose="020B0503020204020204" pitchFamily="34" charset="-122"/>
              <a:ea typeface="微软雅黑" panose="020B0503020204020204" pitchFamily="34" charset="-122"/>
            </a:endParaRPr>
          </a:p>
          <a:p>
            <a:pPr lvl="1" algn="just" eaLnBrk="1" hangingPunct="1">
              <a:lnSpc>
                <a:spcPct val="150000"/>
              </a:lnSpc>
            </a:pPr>
            <a:endParaRPr lang="en-US" altLang="zh-CN" sz="1600" b="1" dirty="0">
              <a:solidFill>
                <a:srgbClr val="000066"/>
              </a:solidFill>
              <a:latin typeface="微软雅黑" panose="020B0503020204020204" pitchFamily="34" charset="-122"/>
              <a:ea typeface="微软雅黑" panose="020B0503020204020204" pitchFamily="34" charset="-122"/>
            </a:endParaRPr>
          </a:p>
          <a:p>
            <a:pPr lvl="1" algn="just" eaLnBrk="1" hangingPunct="1">
              <a:lnSpc>
                <a:spcPct val="150000"/>
              </a:lnSpc>
            </a:pPr>
            <a:r>
              <a:rPr lang="zh-CN" altLang="en-US" sz="1600" b="1" dirty="0">
                <a:solidFill>
                  <a:srgbClr val="000066"/>
                </a:solidFill>
                <a:latin typeface="微软雅黑" panose="020B0503020204020204" pitchFamily="34" charset="-122"/>
                <a:ea typeface="微软雅黑" panose="020B0503020204020204" pitchFamily="34" charset="-122"/>
              </a:rPr>
              <a:t>有</a:t>
            </a:r>
            <a:endParaRPr lang="en-US" altLang="zh-CN" sz="1600" b="1" dirty="0">
              <a:solidFill>
                <a:srgbClr val="000066"/>
              </a:solidFill>
              <a:latin typeface="微软雅黑" panose="020B0503020204020204" pitchFamily="34" charset="-122"/>
              <a:ea typeface="微软雅黑" panose="020B0503020204020204" pitchFamily="34" charset="-122"/>
            </a:endParaRPr>
          </a:p>
          <a:p>
            <a:pPr lvl="1" algn="just" eaLnBrk="1" hangingPunct="1">
              <a:lnSpc>
                <a:spcPct val="150000"/>
              </a:lnSpc>
            </a:pPr>
            <a:r>
              <a:rPr lang="zh-CN" altLang="en-US" sz="1600" b="1" dirty="0">
                <a:solidFill>
                  <a:srgbClr val="000066"/>
                </a:solidFill>
                <a:latin typeface="微软雅黑" panose="020B0503020204020204" pitchFamily="34" charset="-122"/>
                <a:ea typeface="微软雅黑" panose="020B0503020204020204" pitchFamily="34" charset="-122"/>
              </a:rPr>
              <a:t>优化问题完全相同。</a:t>
            </a:r>
            <a:endParaRPr lang="en-US" altLang="zh-CN" sz="1600" b="1" dirty="0">
              <a:solidFill>
                <a:srgbClr val="000066"/>
              </a:solidFill>
              <a:latin typeface="微软雅黑" panose="020B0503020204020204" pitchFamily="34" charset="-122"/>
              <a:ea typeface="微软雅黑" panose="020B0503020204020204" pitchFamily="34" charset="-122"/>
            </a:endParaRPr>
          </a:p>
          <a:p>
            <a:pPr lvl="1" algn="just" eaLnBrk="1" hangingPunct="1">
              <a:lnSpc>
                <a:spcPct val="150000"/>
              </a:lnSpc>
            </a:pPr>
            <a:endParaRPr lang="en-US" altLang="zh-CN" sz="1600" b="1" dirty="0">
              <a:solidFill>
                <a:srgbClr val="000066"/>
              </a:solidFill>
              <a:latin typeface="微软雅黑" panose="020B0503020204020204" pitchFamily="34" charset="-122"/>
              <a:ea typeface="微软雅黑" panose="020B0503020204020204" pitchFamily="34" charset="-122"/>
            </a:endParaRPr>
          </a:p>
          <a:p>
            <a:pPr marL="342900" lvl="1" indent="0" algn="just" eaLnBrk="1" hangingPunct="1">
              <a:lnSpc>
                <a:spcPct val="150000"/>
              </a:lnSpc>
              <a:buNone/>
            </a:pPr>
            <a:endParaRPr lang="en-US" altLang="zh-CN" sz="1600" b="1" dirty="0">
              <a:solidFill>
                <a:srgbClr val="000066"/>
              </a:solidFill>
              <a:latin typeface="微软雅黑" panose="020B0503020204020204" pitchFamily="34" charset="-122"/>
              <a:ea typeface="微软雅黑" panose="020B0503020204020204" pitchFamily="34" charset="-122"/>
            </a:endParaRPr>
          </a:p>
          <a:p>
            <a:pPr marL="342900" lvl="1" indent="0" algn="just" eaLnBrk="1" hangingPunct="1">
              <a:buNone/>
            </a:pPr>
            <a:endParaRPr lang="en-US" altLang="zh-CN" sz="1400" b="1" dirty="0">
              <a:solidFill>
                <a:srgbClr val="000066"/>
              </a:solidFill>
              <a:latin typeface="微软雅黑" panose="020B0503020204020204" pitchFamily="34" charset="-122"/>
              <a:ea typeface="微软雅黑" panose="020B0503020204020204" pitchFamily="34" charset="-122"/>
            </a:endParaRPr>
          </a:p>
          <a:p>
            <a:pPr lvl="1" algn="just" eaLnBrk="1" hangingPunct="1"/>
            <a:endParaRPr lang="en-US" altLang="zh-CN" sz="1300" b="1" dirty="0">
              <a:solidFill>
                <a:srgbClr val="000066"/>
              </a:solidFill>
              <a:latin typeface="微软雅黑" panose="020B0503020204020204" pitchFamily="34" charset="-122"/>
              <a:ea typeface="微软雅黑" panose="020B0503020204020204" pitchFamily="34" charset="-122"/>
            </a:endParaRPr>
          </a:p>
        </p:txBody>
      </p:sp>
      <p:sp>
        <p:nvSpPr>
          <p:cNvPr id="6" name="Rectangle 2"/>
          <p:cNvSpPr>
            <a:spLocks noChangeArrowheads="1"/>
          </p:cNvSpPr>
          <p:nvPr/>
        </p:nvSpPr>
        <p:spPr bwMode="auto">
          <a:xfrm>
            <a:off x="3078480" y="2571750"/>
            <a:ext cx="685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4" name="Rectangle 4"/>
          <p:cNvSpPr>
            <a:spLocks noChangeArrowheads="1"/>
          </p:cNvSpPr>
          <p:nvPr/>
        </p:nvSpPr>
        <p:spPr bwMode="auto">
          <a:xfrm>
            <a:off x="2178122" y="3687992"/>
            <a:ext cx="685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aphicFrame>
        <p:nvGraphicFramePr>
          <p:cNvPr id="8" name="对象 7"/>
          <p:cNvGraphicFramePr>
            <a:graphicFrameLocks noChangeAspect="1"/>
          </p:cNvGraphicFramePr>
          <p:nvPr/>
        </p:nvGraphicFramePr>
        <p:xfrm>
          <a:off x="1423513" y="1538456"/>
          <a:ext cx="507130" cy="324000"/>
        </p:xfrm>
        <a:graphic>
          <a:graphicData uri="http://schemas.openxmlformats.org/presentationml/2006/ole">
            <mc:AlternateContent xmlns:mc="http://schemas.openxmlformats.org/markup-compatibility/2006">
              <mc:Choice xmlns:v="urn:schemas-microsoft-com:vml" Requires="v">
                <p:oleObj spid="_x0000_s56349" name="Equation" r:id="rId1" imgW="344170" imgH="220980" progId="Equation.DSMT4">
                  <p:embed/>
                </p:oleObj>
              </mc:Choice>
              <mc:Fallback>
                <p:oleObj name="Equation" r:id="rId1" imgW="344170" imgH="220980" progId="Equation.DSMT4">
                  <p:embed/>
                  <p:pic>
                    <p:nvPicPr>
                      <p:cNvPr id="0" name="图片 33793"/>
                      <p:cNvPicPr/>
                      <p:nvPr/>
                    </p:nvPicPr>
                    <p:blipFill>
                      <a:blip r:embed="rId2"/>
                      <a:stretch>
                        <a:fillRect/>
                      </a:stretch>
                    </p:blipFill>
                    <p:spPr>
                      <a:xfrm>
                        <a:off x="1423513" y="1538456"/>
                        <a:ext cx="507130" cy="324000"/>
                      </a:xfrm>
                      <a:prstGeom prst="rect">
                        <a:avLst/>
                      </a:prstGeom>
                    </p:spPr>
                  </p:pic>
                </p:oleObj>
              </mc:Fallback>
            </mc:AlternateContent>
          </a:graphicData>
        </a:graphic>
      </p:graphicFrame>
      <p:graphicFrame>
        <p:nvGraphicFramePr>
          <p:cNvPr id="10" name="对象 9"/>
          <p:cNvGraphicFramePr>
            <a:graphicFrameLocks noChangeAspect="1"/>
          </p:cNvGraphicFramePr>
          <p:nvPr/>
        </p:nvGraphicFramePr>
        <p:xfrm>
          <a:off x="3516130" y="1510940"/>
          <a:ext cx="1066667" cy="360000"/>
        </p:xfrm>
        <a:graphic>
          <a:graphicData uri="http://schemas.openxmlformats.org/presentationml/2006/ole">
            <mc:AlternateContent xmlns:mc="http://schemas.openxmlformats.org/markup-compatibility/2006">
              <mc:Choice xmlns:v="urn:schemas-microsoft-com:vml" Requires="v">
                <p:oleObj spid="_x0000_s56350" name="Equation" r:id="rId3" imgW="763270" imgH="259080" progId="Equation.DSMT4">
                  <p:embed/>
                </p:oleObj>
              </mc:Choice>
              <mc:Fallback>
                <p:oleObj name="Equation" r:id="rId3" imgW="763270" imgH="259080" progId="Equation.DSMT4">
                  <p:embed/>
                  <p:pic>
                    <p:nvPicPr>
                      <p:cNvPr id="0" name="图片 3"/>
                      <p:cNvPicPr/>
                      <p:nvPr/>
                    </p:nvPicPr>
                    <p:blipFill>
                      <a:blip r:embed="rId4"/>
                      <a:stretch>
                        <a:fillRect/>
                      </a:stretch>
                    </p:blipFill>
                    <p:spPr>
                      <a:xfrm>
                        <a:off x="3516130" y="1510940"/>
                        <a:ext cx="1066667" cy="360000"/>
                      </a:xfrm>
                      <a:prstGeom prst="rect">
                        <a:avLst/>
                      </a:prstGeom>
                    </p:spPr>
                  </p:pic>
                </p:oleObj>
              </mc:Fallback>
            </mc:AlternateContent>
          </a:graphicData>
        </a:graphic>
      </p:graphicFrame>
      <p:graphicFrame>
        <p:nvGraphicFramePr>
          <p:cNvPr id="12" name="对象 11"/>
          <p:cNvGraphicFramePr>
            <a:graphicFrameLocks noChangeAspect="1"/>
          </p:cNvGraphicFramePr>
          <p:nvPr/>
        </p:nvGraphicFramePr>
        <p:xfrm>
          <a:off x="1423513" y="2407969"/>
          <a:ext cx="1020000" cy="288000"/>
        </p:xfrm>
        <a:graphic>
          <a:graphicData uri="http://schemas.openxmlformats.org/presentationml/2006/ole">
            <mc:AlternateContent xmlns:mc="http://schemas.openxmlformats.org/markup-compatibility/2006">
              <mc:Choice xmlns:v="urn:schemas-microsoft-com:vml" Requires="v">
                <p:oleObj spid="_x0000_s56351" name="Equation" r:id="rId5" imgW="810895" imgH="229870" progId="Equation.DSMT4">
                  <p:embed/>
                </p:oleObj>
              </mc:Choice>
              <mc:Fallback>
                <p:oleObj name="Equation" r:id="rId5" imgW="810895" imgH="229870" progId="Equation.DSMT4">
                  <p:embed/>
                  <p:pic>
                    <p:nvPicPr>
                      <p:cNvPr id="0" name="图片 6"/>
                      <p:cNvPicPr/>
                      <p:nvPr/>
                    </p:nvPicPr>
                    <p:blipFill>
                      <a:blip r:embed="rId6"/>
                      <a:stretch>
                        <a:fillRect/>
                      </a:stretch>
                    </p:blipFill>
                    <p:spPr>
                      <a:xfrm>
                        <a:off x="1423513" y="2407969"/>
                        <a:ext cx="1020000" cy="288000"/>
                      </a:xfrm>
                      <a:prstGeom prst="rect">
                        <a:avLst/>
                      </a:prstGeom>
                    </p:spPr>
                  </p:pic>
                </p:oleObj>
              </mc:Fallback>
            </mc:AlternateContent>
          </a:graphicData>
        </a:graphic>
      </p:graphicFrame>
      <p:graphicFrame>
        <p:nvGraphicFramePr>
          <p:cNvPr id="13" name="对象 12"/>
          <p:cNvGraphicFramePr>
            <a:graphicFrameLocks noChangeAspect="1"/>
          </p:cNvGraphicFramePr>
          <p:nvPr/>
        </p:nvGraphicFramePr>
        <p:xfrm>
          <a:off x="2617311" y="2349554"/>
          <a:ext cx="3430587" cy="625475"/>
        </p:xfrm>
        <a:graphic>
          <a:graphicData uri="http://schemas.openxmlformats.org/presentationml/2006/ole">
            <mc:AlternateContent xmlns:mc="http://schemas.openxmlformats.org/markup-compatibility/2006">
              <mc:Choice xmlns:v="urn:schemas-microsoft-com:vml" Requires="v">
                <p:oleObj spid="_x0000_s56352" name="Equation" r:id="rId7" imgW="58826400" imgH="10668000" progId="Equation.DSMT4">
                  <p:embed/>
                </p:oleObj>
              </mc:Choice>
              <mc:Fallback>
                <p:oleObj name="Equation" r:id="rId7" imgW="58826400" imgH="10668000" progId="Equation.DSMT4">
                  <p:embed/>
                  <p:pic>
                    <p:nvPicPr>
                      <p:cNvPr id="0" name="图片 8"/>
                      <p:cNvPicPr/>
                      <p:nvPr/>
                    </p:nvPicPr>
                    <p:blipFill>
                      <a:blip r:embed="rId8"/>
                      <a:stretch>
                        <a:fillRect/>
                      </a:stretch>
                    </p:blipFill>
                    <p:spPr>
                      <a:xfrm>
                        <a:off x="2617311" y="2349554"/>
                        <a:ext cx="3430587" cy="625475"/>
                      </a:xfrm>
                      <a:prstGeom prst="rect">
                        <a:avLst/>
                      </a:prstGeom>
                    </p:spPr>
                  </p:pic>
                </p:oleObj>
              </mc:Fallback>
            </mc:AlternateContent>
          </a:graphicData>
        </a:graphic>
      </p:graphicFrame>
      <p:graphicFrame>
        <p:nvGraphicFramePr>
          <p:cNvPr id="15" name="对象 14"/>
          <p:cNvGraphicFramePr>
            <a:graphicFrameLocks noChangeAspect="1"/>
          </p:cNvGraphicFramePr>
          <p:nvPr/>
        </p:nvGraphicFramePr>
        <p:xfrm>
          <a:off x="1257311" y="3167828"/>
          <a:ext cx="3042425" cy="368641"/>
        </p:xfrm>
        <a:graphic>
          <a:graphicData uri="http://schemas.openxmlformats.org/presentationml/2006/ole">
            <mc:AlternateContent xmlns:mc="http://schemas.openxmlformats.org/markup-compatibility/2006">
              <mc:Choice xmlns:v="urn:schemas-microsoft-com:vml" Requires="v">
                <p:oleObj spid="_x0000_s56353" name="Equation" r:id="rId9" imgW="2124710" imgH="259080" progId="Equation.DSMT4">
                  <p:embed/>
                </p:oleObj>
              </mc:Choice>
              <mc:Fallback>
                <p:oleObj name="Equation" r:id="rId9" imgW="2124710" imgH="259080" progId="Equation.DSMT4">
                  <p:embed/>
                  <p:pic>
                    <p:nvPicPr>
                      <p:cNvPr id="0" name="图片 10"/>
                      <p:cNvPicPr/>
                      <p:nvPr/>
                    </p:nvPicPr>
                    <p:blipFill>
                      <a:blip r:embed="rId10"/>
                      <a:stretch>
                        <a:fillRect/>
                      </a:stretch>
                    </p:blipFill>
                    <p:spPr>
                      <a:xfrm>
                        <a:off x="1257311" y="3167828"/>
                        <a:ext cx="3042425" cy="368641"/>
                      </a:xfrm>
                      <a:prstGeom prst="rect">
                        <a:avLst/>
                      </a:prstGeom>
                    </p:spPr>
                  </p:pic>
                </p:oleObj>
              </mc:Fallback>
            </mc:AlternateContent>
          </a:graphicData>
        </a:graphic>
      </p:graphicFrame>
      <p:graphicFrame>
        <p:nvGraphicFramePr>
          <p:cNvPr id="16" name="对象 15"/>
          <p:cNvGraphicFramePr>
            <a:graphicFrameLocks noChangeAspect="1"/>
          </p:cNvGraphicFramePr>
          <p:nvPr/>
        </p:nvGraphicFramePr>
        <p:xfrm>
          <a:off x="1181754" y="4047461"/>
          <a:ext cx="4668751" cy="540000"/>
        </p:xfrm>
        <a:graphic>
          <a:graphicData uri="http://schemas.openxmlformats.org/presentationml/2006/ole">
            <mc:AlternateContent xmlns:mc="http://schemas.openxmlformats.org/markup-compatibility/2006">
              <mc:Choice xmlns:v="urn:schemas-microsoft-com:vml" Requires="v">
                <p:oleObj spid="_x0000_s56354" name="Equation" r:id="rId11" imgW="3295015" imgH="382270" progId="Equation.DSMT4">
                  <p:embed/>
                </p:oleObj>
              </mc:Choice>
              <mc:Fallback>
                <p:oleObj name="Equation" r:id="rId11" imgW="3295015" imgH="382270" progId="Equation.DSMT4">
                  <p:embed/>
                  <p:pic>
                    <p:nvPicPr>
                      <p:cNvPr id="0" name="图片 16"/>
                      <p:cNvPicPr/>
                      <p:nvPr/>
                    </p:nvPicPr>
                    <p:blipFill>
                      <a:blip r:embed="rId12"/>
                      <a:stretch>
                        <a:fillRect/>
                      </a:stretch>
                    </p:blipFill>
                    <p:spPr>
                      <a:xfrm>
                        <a:off x="1181754" y="4047461"/>
                        <a:ext cx="4668751" cy="540000"/>
                      </a:xfrm>
                      <a:prstGeom prst="rect">
                        <a:avLst/>
                      </a:prstGeom>
                    </p:spPr>
                  </p:pic>
                </p:oleObj>
              </mc:Fallback>
            </mc:AlternateContent>
          </a:graphicData>
        </a:graphic>
      </p:graphicFrame>
      <p:graphicFrame>
        <p:nvGraphicFramePr>
          <p:cNvPr id="18" name="对象 17"/>
          <p:cNvGraphicFramePr>
            <a:graphicFrameLocks noChangeAspect="1"/>
          </p:cNvGraphicFramePr>
          <p:nvPr/>
        </p:nvGraphicFramePr>
        <p:xfrm>
          <a:off x="3845657" y="3553046"/>
          <a:ext cx="2265362" cy="477838"/>
        </p:xfrm>
        <a:graphic>
          <a:graphicData uri="http://schemas.openxmlformats.org/presentationml/2006/ole">
            <mc:AlternateContent xmlns:mc="http://schemas.openxmlformats.org/markup-compatibility/2006">
              <mc:Choice xmlns:v="urn:schemas-microsoft-com:vml" Requires="v">
                <p:oleObj spid="_x0000_s56355" name="Equation" r:id="rId13" imgW="50596800" imgH="10668000" progId="Equation.DSMT4">
                  <p:embed/>
                </p:oleObj>
              </mc:Choice>
              <mc:Fallback>
                <p:oleObj name="Equation" r:id="rId13" imgW="50596800" imgH="10668000" progId="Equation.DSMT4">
                  <p:embed/>
                  <p:pic>
                    <p:nvPicPr>
                      <p:cNvPr id="0" name="图片 18"/>
                      <p:cNvPicPr/>
                      <p:nvPr/>
                    </p:nvPicPr>
                    <p:blipFill>
                      <a:blip r:embed="rId14"/>
                      <a:stretch>
                        <a:fillRect/>
                      </a:stretch>
                    </p:blipFill>
                    <p:spPr>
                      <a:xfrm>
                        <a:off x="3845657" y="3553046"/>
                        <a:ext cx="2265362" cy="477838"/>
                      </a:xfrm>
                      <a:prstGeom prst="rect">
                        <a:avLst/>
                      </a:prstGeom>
                    </p:spPr>
                  </p:pic>
                </p:oleObj>
              </mc:Fallback>
            </mc:AlternateContent>
          </a:graphicData>
        </a:graphic>
      </p:graphicFrame>
      <p:sp>
        <p:nvSpPr>
          <p:cNvPr id="21" name="灯片编号占位符 19"/>
          <p:cNvSpPr txBox="1"/>
          <p:nvPr/>
        </p:nvSpPr>
        <p:spPr>
          <a:xfrm>
            <a:off x="4843463" y="4767264"/>
            <a:ext cx="1543050" cy="273844"/>
          </a:xfrm>
          <a:prstGeom prst="rect">
            <a:avLst/>
          </a:prstGeom>
        </p:spPr>
        <p:txBody>
          <a:bodyPr vert="horz" lIns="91440" tIns="45720" rIns="91440" bIns="45720" rtlCol="0" anchor="ctr"/>
          <a:lstStyle>
            <a:defPPr>
              <a:defRPr lang="zh-CN"/>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8F63A3B-78C7-47BE-AE5E-E10140E04643}" type="slidenum">
              <a:rPr lang="en-US" sz="1200" smtClean="0">
                <a:solidFill>
                  <a:srgbClr val="000000"/>
                </a:solidFill>
                <a:latin typeface="Calibri" panose="020F0502020204030204"/>
              </a:rPr>
            </a:fld>
            <a:endParaRPr lang="en-US" sz="1200" dirty="0">
              <a:solidFill>
                <a:srgbClr val="000000"/>
              </a:solidFill>
              <a:latin typeface="Calibri" panose="020F0502020204030204"/>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文本占位符 17410"/>
          <p:cNvSpPr>
            <a:spLocks noGrp="1" noChangeArrowheads="1"/>
          </p:cNvSpPr>
          <p:nvPr>
            <p:ph idx="1"/>
          </p:nvPr>
        </p:nvSpPr>
        <p:spPr>
          <a:xfrm>
            <a:off x="296466" y="567947"/>
            <a:ext cx="6172200" cy="1548530"/>
          </a:xfrm>
        </p:spPr>
        <p:txBody>
          <a:bodyPr/>
          <a:lstStyle/>
          <a:p>
            <a:pPr marL="0" indent="0" algn="just" eaLnBrk="1" hangingPunct="1">
              <a:lnSpc>
                <a:spcPct val="150000"/>
              </a:lnSpc>
              <a:buNone/>
            </a:pPr>
            <a:r>
              <a:rPr lang="zh-CN" altLang="en-US" sz="1800" b="1" dirty="0">
                <a:solidFill>
                  <a:srgbClr val="000066"/>
                </a:solidFill>
                <a:latin typeface="微软雅黑" panose="020B0503020204020204" pitchFamily="34" charset="-122"/>
                <a:ea typeface="微软雅黑" panose="020B0503020204020204" pitchFamily="34" charset="-122"/>
              </a:rPr>
              <a:t>随机决策森林</a:t>
            </a:r>
            <a:r>
              <a:rPr lang="en-US" altLang="zh-CN" sz="1800" b="1" dirty="0">
                <a:solidFill>
                  <a:srgbClr val="000066"/>
                </a:solidFill>
                <a:latin typeface="微软雅黑" panose="020B0503020204020204" pitchFamily="34" charset="-122"/>
                <a:ea typeface="微软雅黑" panose="020B0503020204020204" pitchFamily="34" charset="-122"/>
              </a:rPr>
              <a:t>RDF</a:t>
            </a:r>
            <a:endParaRPr lang="en-US" altLang="zh-CN" sz="1800" b="1" dirty="0">
              <a:solidFill>
                <a:srgbClr val="000066"/>
              </a:solidFill>
              <a:latin typeface="微软雅黑" panose="020B0503020204020204" pitchFamily="34" charset="-122"/>
              <a:ea typeface="微软雅黑" panose="020B0503020204020204" pitchFamily="34" charset="-122"/>
            </a:endParaRPr>
          </a:p>
          <a:p>
            <a:pPr lvl="1" algn="just" eaLnBrk="1" hangingPunct="1">
              <a:lnSpc>
                <a:spcPct val="150000"/>
              </a:lnSpc>
            </a:pPr>
            <a:r>
              <a:rPr lang="en-US" altLang="zh-CN" sz="1600" b="1" dirty="0">
                <a:solidFill>
                  <a:srgbClr val="000066"/>
                </a:solidFill>
                <a:latin typeface="微软雅黑" panose="020B0503020204020204" pitchFamily="34" charset="-122"/>
                <a:ea typeface="微软雅黑" panose="020B0503020204020204" pitchFamily="34" charset="-122"/>
              </a:rPr>
              <a:t>RDF</a:t>
            </a:r>
            <a:r>
              <a:rPr lang="zh-CN" altLang="en-US" sz="1600" b="1" dirty="0">
                <a:solidFill>
                  <a:srgbClr val="000066"/>
                </a:solidFill>
                <a:latin typeface="微软雅黑" panose="020B0503020204020204" pitchFamily="34" charset="-122"/>
                <a:ea typeface="微软雅黑" panose="020B0503020204020204" pitchFamily="34" charset="-122"/>
              </a:rPr>
              <a:t>是决策树的集成。</a:t>
            </a:r>
            <a:endParaRPr lang="en-US" altLang="zh-CN" sz="1600" b="1" dirty="0">
              <a:solidFill>
                <a:srgbClr val="000066"/>
              </a:solidFill>
              <a:latin typeface="微软雅黑" panose="020B0503020204020204" pitchFamily="34" charset="-122"/>
              <a:ea typeface="微软雅黑" panose="020B0503020204020204" pitchFamily="34" charset="-122"/>
            </a:endParaRPr>
          </a:p>
          <a:p>
            <a:pPr lvl="1" algn="just" eaLnBrk="1" hangingPunct="1">
              <a:lnSpc>
                <a:spcPct val="150000"/>
              </a:lnSpc>
            </a:pPr>
            <a:r>
              <a:rPr lang="en-US" altLang="zh-CN" sz="1600" b="1" dirty="0">
                <a:solidFill>
                  <a:srgbClr val="000066"/>
                </a:solidFill>
                <a:latin typeface="微软雅黑" panose="020B0503020204020204" pitchFamily="34" charset="-122"/>
                <a:ea typeface="微软雅黑" panose="020B0503020204020204" pitchFamily="34" charset="-122"/>
              </a:rPr>
              <a:t>RDF</a:t>
            </a:r>
            <a:r>
              <a:rPr lang="zh-CN" altLang="en-US" sz="1600" b="1" dirty="0">
                <a:solidFill>
                  <a:srgbClr val="000066"/>
                </a:solidFill>
                <a:latin typeface="微软雅黑" panose="020B0503020204020204" pitchFamily="34" charset="-122"/>
                <a:ea typeface="微软雅黑" panose="020B0503020204020204" pitchFamily="34" charset="-122"/>
              </a:rPr>
              <a:t>是快速有效的多类分类器。</a:t>
            </a:r>
            <a:endParaRPr lang="en-US" altLang="zh-CN" sz="1600" b="1" dirty="0">
              <a:solidFill>
                <a:srgbClr val="000066"/>
              </a:solidFill>
              <a:latin typeface="微软雅黑" panose="020B0503020204020204" pitchFamily="34" charset="-122"/>
              <a:ea typeface="微软雅黑" panose="020B0503020204020204" pitchFamily="34" charset="-122"/>
            </a:endParaRPr>
          </a:p>
        </p:txBody>
      </p:sp>
      <p:sp>
        <p:nvSpPr>
          <p:cNvPr id="2" name="标题 8193"/>
          <p:cNvSpPr txBox="1">
            <a:spLocks noChangeArrowheads="1"/>
          </p:cNvSpPr>
          <p:nvPr/>
        </p:nvSpPr>
        <p:spPr bwMode="auto">
          <a:xfrm>
            <a:off x="629842" y="86202"/>
            <a:ext cx="2448638" cy="422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l" rtl="0" eaLnBrk="0" fontAlgn="base" hangingPunct="0">
              <a:spcBef>
                <a:spcPct val="0"/>
              </a:spcBef>
              <a:spcAft>
                <a:spcPct val="0"/>
              </a:spcAft>
              <a:defRPr sz="2400" b="1" kern="1200">
                <a:solidFill>
                  <a:srgbClr val="0000FF"/>
                </a:solidFill>
                <a:latin typeface="+mj-lt"/>
                <a:ea typeface="+mj-ea"/>
                <a:cs typeface="+mj-cs"/>
              </a:defRPr>
            </a:lvl1pPr>
            <a:lvl2pPr algn="l" rtl="0" eaLnBrk="0" fontAlgn="base" hangingPunct="0">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2pPr>
            <a:lvl3pPr algn="l" rtl="0" eaLnBrk="0" fontAlgn="base" hangingPunct="0">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3pPr>
            <a:lvl4pPr algn="l" rtl="0" eaLnBrk="0" fontAlgn="base" hangingPunct="0">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4pPr>
            <a:lvl5pPr algn="l" rtl="0" eaLnBrk="0" fontAlgn="base" hangingPunct="0">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5pPr>
            <a:lvl6pPr marL="342900" algn="l" rtl="0" fontAlgn="base">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6pPr>
            <a:lvl7pPr marL="685800" algn="l" rtl="0" fontAlgn="base">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7pPr>
            <a:lvl8pPr marL="1028700" algn="l" rtl="0" fontAlgn="base">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8pPr>
            <a:lvl9pPr marL="1371600" algn="l" rtl="0" fontAlgn="base">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16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j-cs"/>
              </a:rPr>
              <a:t>三、分类器</a:t>
            </a:r>
            <a:endParaRPr kumimoji="0" lang="zh-CN" altLang="en-US" sz="16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j-cs"/>
            </a:endParaRPr>
          </a:p>
        </p:txBody>
      </p:sp>
      <p:sp>
        <p:nvSpPr>
          <p:cNvPr id="3" name="文本框 2"/>
          <p:cNvSpPr txBox="1"/>
          <p:nvPr/>
        </p:nvSpPr>
        <p:spPr>
          <a:xfrm>
            <a:off x="5295033" y="162611"/>
            <a:ext cx="1258785"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600" b="1" dirty="0">
                <a:solidFill>
                  <a:prstClr val="white"/>
                </a:solidFill>
                <a:latin typeface="微软雅黑" panose="020B0503020204020204" pitchFamily="34" charset="-122"/>
                <a:ea typeface="微软雅黑" panose="020B0503020204020204" pitchFamily="34" charset="-122"/>
              </a:rPr>
              <a:t>RDF</a:t>
            </a:r>
            <a:endParaRPr kumimoji="0" lang="zh-CN" altLang="en-US" sz="1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 name="Rectangle 2"/>
          <p:cNvSpPr>
            <a:spLocks noChangeArrowheads="1"/>
          </p:cNvSpPr>
          <p:nvPr/>
        </p:nvSpPr>
        <p:spPr bwMode="auto">
          <a:xfrm>
            <a:off x="3078480" y="2571750"/>
            <a:ext cx="685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3366"/>
              </a:solidFill>
              <a:effectLst/>
              <a:uLnTx/>
              <a:uFillTx/>
              <a:latin typeface="Book Antiqua" panose="02040602050305030304"/>
              <a:ea typeface="华文中宋" panose="02010600040101010101" pitchFamily="2" charset="-122"/>
              <a:cs typeface="+mn-cs"/>
            </a:endParaRPr>
          </a:p>
        </p:txBody>
      </p:sp>
      <p:pic>
        <p:nvPicPr>
          <p:cNvPr id="7" name="图片 6"/>
          <p:cNvPicPr>
            <a:picLocks noChangeAspect="1"/>
          </p:cNvPicPr>
          <p:nvPr/>
        </p:nvPicPr>
        <p:blipFill rotWithShape="1">
          <a:blip r:embed="rId1" cstate="print">
            <a:clrChange>
              <a:clrFrom>
                <a:srgbClr val="FFFFFF"/>
              </a:clrFrom>
              <a:clrTo>
                <a:srgbClr val="FFFFFF">
                  <a:alpha val="0"/>
                </a:srgbClr>
              </a:clrTo>
            </a:clrChange>
            <a:extLst>
              <a:ext uri="{28A0092B-C50C-407E-A947-70E740481C1C}">
                <a14:useLocalDpi xmlns:a14="http://schemas.microsoft.com/office/drawing/2010/main" val="0"/>
              </a:ext>
            </a:extLst>
          </a:blip>
          <a:srcRect t="5012"/>
          <a:stretch>
            <a:fillRect/>
          </a:stretch>
        </p:blipFill>
        <p:spPr bwMode="auto">
          <a:xfrm>
            <a:off x="339571" y="2041986"/>
            <a:ext cx="6085989" cy="2075378"/>
          </a:xfrm>
          <a:prstGeom prst="rect">
            <a:avLst/>
          </a:prstGeom>
          <a:ln>
            <a:noFill/>
          </a:ln>
        </p:spPr>
      </p:pic>
      <p:sp>
        <p:nvSpPr>
          <p:cNvPr id="10" name="文本框 9"/>
          <p:cNvSpPr txBox="1"/>
          <p:nvPr/>
        </p:nvSpPr>
        <p:spPr>
          <a:xfrm>
            <a:off x="784688" y="4187062"/>
            <a:ext cx="4797271" cy="584775"/>
          </a:xfrm>
          <a:prstGeom prst="rect">
            <a:avLst/>
          </a:prstGeom>
          <a:noFill/>
        </p:spPr>
        <p:txBody>
          <a:bodyPr wrap="square">
            <a:spAutoFit/>
          </a:bodyPr>
          <a:lstStyle/>
          <a:p>
            <a:pPr marL="285750" indent="-285750">
              <a:buFont typeface="Arial" panose="020B0604020202020204" pitchFamily="34" charset="0"/>
              <a:buChar char="•"/>
            </a:pPr>
            <a:r>
              <a:rPr lang="zh-CN" altLang="en-US" sz="1600" b="1" dirty="0">
                <a:solidFill>
                  <a:srgbClr val="000066"/>
                </a:solidFill>
                <a:latin typeface="微软雅黑" panose="020B0503020204020204" pitchFamily="34" charset="-122"/>
                <a:ea typeface="微软雅黑" panose="020B0503020204020204" pitchFamily="34" charset="-122"/>
              </a:rPr>
              <a:t>分支节点：基于特征值二元分裂（如</a:t>
            </a:r>
            <a:r>
              <a:rPr lang="en-US" altLang="zh-CN" sz="1600" b="1" dirty="0" err="1">
                <a:solidFill>
                  <a:srgbClr val="000066"/>
                </a:solidFill>
                <a:latin typeface="微软雅黑" panose="020B0503020204020204" pitchFamily="34" charset="-122"/>
                <a:ea typeface="微软雅黑" panose="020B0503020204020204" pitchFamily="34" charset="-122"/>
              </a:rPr>
              <a:t>x</a:t>
            </a:r>
            <a:r>
              <a:rPr lang="en-US" altLang="zh-CN" sz="1600" b="1" baseline="-25000" dirty="0" err="1">
                <a:solidFill>
                  <a:srgbClr val="000066"/>
                </a:solidFill>
                <a:latin typeface="微软雅黑" panose="020B0503020204020204" pitchFamily="34" charset="-122"/>
                <a:ea typeface="微软雅黑" panose="020B0503020204020204" pitchFamily="34" charset="-122"/>
              </a:rPr>
              <a:t>j</a:t>
            </a:r>
            <a:r>
              <a:rPr lang="en-US" altLang="zh-CN" sz="1600" b="1" dirty="0">
                <a:solidFill>
                  <a:srgbClr val="000066"/>
                </a:solidFill>
                <a:latin typeface="微软雅黑" panose="020B0503020204020204" pitchFamily="34" charset="-122"/>
                <a:ea typeface="微软雅黑" panose="020B0503020204020204" pitchFamily="34" charset="-122"/>
              </a:rPr>
              <a:t>&lt;t</a:t>
            </a:r>
            <a:r>
              <a:rPr lang="zh-CN" altLang="en-US" sz="1600" b="1" dirty="0">
                <a:solidFill>
                  <a:srgbClr val="000066"/>
                </a:solidFill>
                <a:latin typeface="微软雅黑" panose="020B0503020204020204" pitchFamily="34" charset="-122"/>
                <a:ea typeface="微软雅黑" panose="020B0503020204020204" pitchFamily="34" charset="-122"/>
              </a:rPr>
              <a:t>）</a:t>
            </a:r>
            <a:endParaRPr lang="zh-CN" altLang="en-US" sz="1600" b="1" dirty="0">
              <a:solidFill>
                <a:srgbClr val="000066"/>
              </a:solidFill>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1600" b="1" dirty="0">
                <a:solidFill>
                  <a:srgbClr val="000066"/>
                </a:solidFill>
                <a:latin typeface="微软雅黑" panose="020B0503020204020204" pitchFamily="34" charset="-122"/>
                <a:ea typeface="微软雅黑" panose="020B0503020204020204" pitchFamily="34" charset="-122"/>
              </a:rPr>
              <a:t>叶节点：预测类别或概率</a:t>
            </a:r>
            <a:endParaRPr lang="zh-CN" altLang="en-US" sz="1600" b="1" dirty="0">
              <a:solidFill>
                <a:srgbClr val="000066"/>
              </a:solidFill>
              <a:latin typeface="微软雅黑" panose="020B0503020204020204" pitchFamily="34" charset="-122"/>
              <a:ea typeface="微软雅黑" panose="020B0503020204020204" pitchFamily="34" charset="-122"/>
            </a:endParaRPr>
          </a:p>
        </p:txBody>
      </p:sp>
      <p:sp>
        <p:nvSpPr>
          <p:cNvPr id="14" name="灯片编号占位符 19"/>
          <p:cNvSpPr txBox="1"/>
          <p:nvPr/>
        </p:nvSpPr>
        <p:spPr>
          <a:xfrm>
            <a:off x="4843463" y="4767264"/>
            <a:ext cx="1543050" cy="273844"/>
          </a:xfrm>
          <a:prstGeom prst="rect">
            <a:avLst/>
          </a:prstGeom>
        </p:spPr>
        <p:txBody>
          <a:bodyPr vert="horz" lIns="91440" tIns="45720" rIns="91440" bIns="45720" rtlCol="0" anchor="ctr"/>
          <a:lstStyle>
            <a:defPPr>
              <a:defRPr lang="zh-CN"/>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8F63A3B-78C7-47BE-AE5E-E10140E04643}" type="slidenum">
              <a:rPr lang="en-US" sz="1200" smtClean="0">
                <a:solidFill>
                  <a:srgbClr val="000000"/>
                </a:solidFill>
                <a:latin typeface="Calibri" panose="020F0502020204030204"/>
              </a:rPr>
            </a:fld>
            <a:endParaRPr lang="en-US" sz="1200" dirty="0">
              <a:solidFill>
                <a:srgbClr val="000000"/>
              </a:solidFill>
              <a:latin typeface="Calibri" panose="020F0502020204030204"/>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文本占位符 17410"/>
          <p:cNvSpPr>
            <a:spLocks noGrp="1" noChangeArrowheads="1"/>
          </p:cNvSpPr>
          <p:nvPr>
            <p:ph idx="1"/>
          </p:nvPr>
        </p:nvSpPr>
        <p:spPr>
          <a:xfrm>
            <a:off x="296466" y="567947"/>
            <a:ext cx="6172200" cy="1625230"/>
          </a:xfrm>
        </p:spPr>
        <p:txBody>
          <a:bodyPr/>
          <a:lstStyle/>
          <a:p>
            <a:pPr algn="just" eaLnBrk="1" hangingPunct="1">
              <a:lnSpc>
                <a:spcPct val="150000"/>
              </a:lnSpc>
            </a:pPr>
            <a:r>
              <a:rPr lang="zh-CN" altLang="en-US" sz="1800" b="1" dirty="0">
                <a:solidFill>
                  <a:srgbClr val="000066"/>
                </a:solidFill>
                <a:latin typeface="微软雅黑" panose="020B0503020204020204" pitchFamily="34" charset="-122"/>
                <a:ea typeface="微软雅黑" panose="020B0503020204020204" pitchFamily="34" charset="-122"/>
              </a:rPr>
              <a:t>训练</a:t>
            </a:r>
            <a:endParaRPr lang="en-US" altLang="zh-CN" sz="1800" b="1" dirty="0">
              <a:solidFill>
                <a:srgbClr val="000066"/>
              </a:solidFill>
              <a:latin typeface="微软雅黑" panose="020B0503020204020204" pitchFamily="34" charset="-122"/>
              <a:ea typeface="微软雅黑" panose="020B0503020204020204" pitchFamily="34" charset="-122"/>
            </a:endParaRPr>
          </a:p>
          <a:p>
            <a:pPr lvl="1" algn="just" eaLnBrk="1" hangingPunct="1">
              <a:lnSpc>
                <a:spcPct val="150000"/>
              </a:lnSpc>
            </a:pPr>
            <a:r>
              <a:rPr lang="zh-CN" altLang="en-US" sz="1600" b="1" dirty="0">
                <a:solidFill>
                  <a:srgbClr val="000066"/>
                </a:solidFill>
                <a:latin typeface="微软雅黑" panose="020B0503020204020204" pitchFamily="34" charset="-122"/>
                <a:ea typeface="微软雅黑" panose="020B0503020204020204" pitchFamily="34" charset="-122"/>
              </a:rPr>
              <a:t>决策树如何学习？</a:t>
            </a:r>
            <a:endParaRPr lang="en-US" altLang="zh-CN" sz="1600" b="1" dirty="0">
              <a:solidFill>
                <a:srgbClr val="000066"/>
              </a:solidFill>
              <a:latin typeface="微软雅黑" panose="020B0503020204020204" pitchFamily="34" charset="-122"/>
              <a:ea typeface="微软雅黑" panose="020B0503020204020204" pitchFamily="34" charset="-122"/>
            </a:endParaRPr>
          </a:p>
          <a:p>
            <a:pPr lvl="1" algn="just" eaLnBrk="1" hangingPunct="1">
              <a:lnSpc>
                <a:spcPct val="150000"/>
              </a:lnSpc>
            </a:pPr>
            <a:r>
              <a:rPr lang="zh-CN" altLang="en-US" sz="1600" b="1" dirty="0">
                <a:solidFill>
                  <a:srgbClr val="000066"/>
                </a:solidFill>
                <a:latin typeface="微软雅黑" panose="020B0503020204020204" pitchFamily="34" charset="-122"/>
                <a:ea typeface="微软雅黑" panose="020B0503020204020204" pitchFamily="34" charset="-122"/>
              </a:rPr>
              <a:t>设定                     是将训练数据集</a:t>
            </a:r>
            <a:r>
              <a:rPr lang="en-US" altLang="zh-CN" sz="1600" b="1" dirty="0">
                <a:solidFill>
                  <a:srgbClr val="000066"/>
                </a:solidFill>
                <a:latin typeface="微软雅黑" panose="020B0503020204020204" pitchFamily="34" charset="-122"/>
                <a:ea typeface="微软雅黑" panose="020B0503020204020204" pitchFamily="34" charset="-122"/>
              </a:rPr>
              <a:t>Q</a:t>
            </a:r>
            <a:r>
              <a:rPr lang="zh-CN" altLang="en-US" sz="1600" b="1" dirty="0">
                <a:solidFill>
                  <a:srgbClr val="000066"/>
                </a:solidFill>
                <a:latin typeface="微软雅黑" panose="020B0503020204020204" pitchFamily="34" charset="-122"/>
                <a:ea typeface="微软雅黑" panose="020B0503020204020204" pitchFamily="34" charset="-122"/>
              </a:rPr>
              <a:t>分割成左分区</a:t>
            </a:r>
            <a:r>
              <a:rPr lang="en-US" altLang="zh-CN" sz="1600" b="1" dirty="0">
                <a:solidFill>
                  <a:srgbClr val="000066"/>
                </a:solidFill>
                <a:latin typeface="微软雅黑" panose="020B0503020204020204" pitchFamily="34" charset="-122"/>
                <a:ea typeface="微软雅黑" panose="020B0503020204020204" pitchFamily="34" charset="-122"/>
              </a:rPr>
              <a:t>Q</a:t>
            </a:r>
            <a:r>
              <a:rPr lang="en-US" altLang="zh-CN" sz="1600" b="1" baseline="-25000" dirty="0">
                <a:solidFill>
                  <a:srgbClr val="000066"/>
                </a:solidFill>
                <a:latin typeface="微软雅黑" panose="020B0503020204020204" pitchFamily="34" charset="-122"/>
                <a:ea typeface="微软雅黑" panose="020B0503020204020204" pitchFamily="34" charset="-122"/>
              </a:rPr>
              <a:t>l</a:t>
            </a:r>
            <a:r>
              <a:rPr lang="zh-CN" altLang="en-US" sz="1600" b="1" dirty="0">
                <a:solidFill>
                  <a:srgbClr val="000066"/>
                </a:solidFill>
                <a:latin typeface="微软雅黑" panose="020B0503020204020204" pitchFamily="34" charset="-122"/>
                <a:ea typeface="微软雅黑" panose="020B0503020204020204" pitchFamily="34" charset="-122"/>
              </a:rPr>
              <a:t>和右分区 </a:t>
            </a:r>
            <a:r>
              <a:rPr lang="en-US" altLang="zh-CN" sz="1600" b="1" dirty="0" err="1">
                <a:solidFill>
                  <a:srgbClr val="000066"/>
                </a:solidFill>
                <a:latin typeface="微软雅黑" panose="020B0503020204020204" pitchFamily="34" charset="-122"/>
                <a:ea typeface="微软雅黑" panose="020B0503020204020204" pitchFamily="34" charset="-122"/>
              </a:rPr>
              <a:t>Q</a:t>
            </a:r>
            <a:r>
              <a:rPr lang="en-US" altLang="zh-CN" sz="1600" b="1" baseline="-25000" dirty="0" err="1">
                <a:solidFill>
                  <a:srgbClr val="000066"/>
                </a:solidFill>
                <a:latin typeface="微软雅黑" panose="020B0503020204020204" pitchFamily="34" charset="-122"/>
                <a:ea typeface="微软雅黑" panose="020B0503020204020204" pitchFamily="34" charset="-122"/>
              </a:rPr>
              <a:t>r</a:t>
            </a:r>
            <a:r>
              <a:rPr lang="zh-CN" altLang="en-US" sz="1600" b="1" dirty="0">
                <a:solidFill>
                  <a:srgbClr val="000066"/>
                </a:solidFill>
                <a:latin typeface="微软雅黑" panose="020B0503020204020204" pitchFamily="34" charset="-122"/>
                <a:ea typeface="微软雅黑" panose="020B0503020204020204" pitchFamily="34" charset="-122"/>
              </a:rPr>
              <a:t>之后的信息熵。</a:t>
            </a:r>
            <a:endParaRPr lang="en-US" altLang="zh-CN" sz="1600" b="1" dirty="0">
              <a:solidFill>
                <a:srgbClr val="000066"/>
              </a:solidFill>
              <a:latin typeface="微软雅黑" panose="020B0503020204020204" pitchFamily="34" charset="-122"/>
              <a:ea typeface="微软雅黑" panose="020B0503020204020204" pitchFamily="34" charset="-122"/>
            </a:endParaRPr>
          </a:p>
          <a:p>
            <a:pPr marL="342900" lvl="1" indent="0" algn="just" eaLnBrk="1" hangingPunct="1">
              <a:lnSpc>
                <a:spcPct val="150000"/>
              </a:lnSpc>
              <a:buNone/>
            </a:pPr>
            <a:r>
              <a:rPr lang="zh-CN" altLang="en-US" sz="1600" b="1" dirty="0">
                <a:solidFill>
                  <a:srgbClr val="000066"/>
                </a:solidFill>
                <a:latin typeface="微软雅黑" panose="020B0503020204020204" pitchFamily="34" charset="-122"/>
                <a:ea typeface="微软雅黑" panose="020B0503020204020204" pitchFamily="34" charset="-122"/>
              </a:rPr>
              <a:t>信息增益</a:t>
            </a:r>
            <a:r>
              <a:rPr lang="en-US" altLang="zh-CN" sz="1600" b="1" dirty="0">
                <a:solidFill>
                  <a:srgbClr val="000066"/>
                </a:solidFill>
                <a:latin typeface="微软雅黑" panose="020B0503020204020204" pitchFamily="34" charset="-122"/>
                <a:ea typeface="微软雅黑" panose="020B0503020204020204" pitchFamily="34" charset="-122"/>
              </a:rPr>
              <a:t>G</a:t>
            </a:r>
            <a:r>
              <a:rPr lang="zh-CN" altLang="en-US" sz="1600" b="1" dirty="0">
                <a:solidFill>
                  <a:srgbClr val="000066"/>
                </a:solidFill>
                <a:latin typeface="微软雅黑" panose="020B0503020204020204" pitchFamily="34" charset="-122"/>
                <a:ea typeface="微软雅黑" panose="020B0503020204020204" pitchFamily="34" charset="-122"/>
              </a:rPr>
              <a:t>等式如下：</a:t>
            </a:r>
            <a:endParaRPr lang="en-US" altLang="zh-CN" sz="1600" b="1" dirty="0">
              <a:solidFill>
                <a:srgbClr val="000066"/>
              </a:solidFill>
              <a:latin typeface="微软雅黑" panose="020B0503020204020204" pitchFamily="34" charset="-122"/>
              <a:ea typeface="微软雅黑" panose="020B0503020204020204" pitchFamily="34" charset="-122"/>
            </a:endParaRPr>
          </a:p>
          <a:p>
            <a:pPr marL="342900" lvl="1" indent="0" algn="just" eaLnBrk="1" hangingPunct="1">
              <a:lnSpc>
                <a:spcPct val="150000"/>
              </a:lnSpc>
              <a:buNone/>
            </a:pPr>
            <a:endParaRPr lang="en-US" altLang="zh-CN" sz="1600" b="1" dirty="0">
              <a:solidFill>
                <a:srgbClr val="000066"/>
              </a:solidFill>
              <a:latin typeface="微软雅黑" panose="020B0503020204020204" pitchFamily="34" charset="-122"/>
              <a:ea typeface="微软雅黑" panose="020B0503020204020204" pitchFamily="34" charset="-122"/>
            </a:endParaRPr>
          </a:p>
          <a:p>
            <a:pPr marL="342900" lvl="1" indent="0" algn="just" eaLnBrk="1" hangingPunct="1">
              <a:lnSpc>
                <a:spcPct val="150000"/>
              </a:lnSpc>
              <a:buNone/>
            </a:pPr>
            <a:endParaRPr lang="en-US" altLang="zh-CN" sz="1600" b="1" dirty="0">
              <a:solidFill>
                <a:srgbClr val="000066"/>
              </a:solidFill>
              <a:latin typeface="微软雅黑" panose="020B0503020204020204" pitchFamily="34" charset="-122"/>
              <a:ea typeface="微软雅黑" panose="020B0503020204020204" pitchFamily="34" charset="-122"/>
            </a:endParaRPr>
          </a:p>
          <a:p>
            <a:pPr marL="342900" lvl="1" indent="0" algn="just" eaLnBrk="1" hangingPunct="1">
              <a:lnSpc>
                <a:spcPct val="150000"/>
              </a:lnSpc>
              <a:buNone/>
            </a:pPr>
            <a:endParaRPr lang="en-US" altLang="zh-CN" sz="1600" b="1" dirty="0">
              <a:solidFill>
                <a:srgbClr val="000066"/>
              </a:solidFill>
              <a:latin typeface="微软雅黑" panose="020B0503020204020204" pitchFamily="34" charset="-122"/>
              <a:ea typeface="微软雅黑" panose="020B0503020204020204" pitchFamily="34" charset="-122"/>
            </a:endParaRPr>
          </a:p>
          <a:p>
            <a:pPr marL="342900" lvl="1" indent="0" algn="just" eaLnBrk="1" hangingPunct="1">
              <a:lnSpc>
                <a:spcPct val="150000"/>
              </a:lnSpc>
              <a:buNone/>
            </a:pPr>
            <a:r>
              <a:rPr lang="zh-CN" altLang="en-US" sz="1600" b="1" dirty="0">
                <a:solidFill>
                  <a:srgbClr val="000066"/>
                </a:solidFill>
                <a:latin typeface="微软雅黑" panose="020B0503020204020204" pitchFamily="34" charset="-122"/>
                <a:ea typeface="微软雅黑" panose="020B0503020204020204" pitchFamily="34" charset="-122"/>
              </a:rPr>
              <a:t>信息熵：</a:t>
            </a:r>
            <a:endParaRPr lang="en-US" altLang="zh-CN" sz="1600" b="1" dirty="0">
              <a:solidFill>
                <a:srgbClr val="000066"/>
              </a:solidFill>
              <a:latin typeface="微软雅黑" panose="020B0503020204020204" pitchFamily="34" charset="-122"/>
              <a:ea typeface="微软雅黑" panose="020B0503020204020204" pitchFamily="34" charset="-122"/>
            </a:endParaRPr>
          </a:p>
        </p:txBody>
      </p:sp>
      <p:sp>
        <p:nvSpPr>
          <p:cNvPr id="2" name="标题 8193"/>
          <p:cNvSpPr txBox="1">
            <a:spLocks noChangeArrowheads="1"/>
          </p:cNvSpPr>
          <p:nvPr/>
        </p:nvSpPr>
        <p:spPr bwMode="auto">
          <a:xfrm>
            <a:off x="629842" y="86202"/>
            <a:ext cx="2448638" cy="422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l" rtl="0" eaLnBrk="0" fontAlgn="base" hangingPunct="0">
              <a:spcBef>
                <a:spcPct val="0"/>
              </a:spcBef>
              <a:spcAft>
                <a:spcPct val="0"/>
              </a:spcAft>
              <a:defRPr sz="2400" b="1" kern="1200">
                <a:solidFill>
                  <a:srgbClr val="0000FF"/>
                </a:solidFill>
                <a:latin typeface="+mj-lt"/>
                <a:ea typeface="+mj-ea"/>
                <a:cs typeface="+mj-cs"/>
              </a:defRPr>
            </a:lvl1pPr>
            <a:lvl2pPr algn="l" rtl="0" eaLnBrk="0" fontAlgn="base" hangingPunct="0">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2pPr>
            <a:lvl3pPr algn="l" rtl="0" eaLnBrk="0" fontAlgn="base" hangingPunct="0">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3pPr>
            <a:lvl4pPr algn="l" rtl="0" eaLnBrk="0" fontAlgn="base" hangingPunct="0">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4pPr>
            <a:lvl5pPr algn="l" rtl="0" eaLnBrk="0" fontAlgn="base" hangingPunct="0">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5pPr>
            <a:lvl6pPr marL="342900" algn="l" rtl="0" fontAlgn="base">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6pPr>
            <a:lvl7pPr marL="685800" algn="l" rtl="0" fontAlgn="base">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7pPr>
            <a:lvl8pPr marL="1028700" algn="l" rtl="0" fontAlgn="base">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8pPr>
            <a:lvl9pPr marL="1371600" algn="l" rtl="0" fontAlgn="base">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16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j-cs"/>
              </a:rPr>
              <a:t>三、分类器</a:t>
            </a:r>
            <a:endParaRPr kumimoji="0" lang="zh-CN" altLang="en-US" sz="16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j-cs"/>
            </a:endParaRPr>
          </a:p>
        </p:txBody>
      </p:sp>
      <p:sp>
        <p:nvSpPr>
          <p:cNvPr id="3" name="文本框 2"/>
          <p:cNvSpPr txBox="1"/>
          <p:nvPr/>
        </p:nvSpPr>
        <p:spPr>
          <a:xfrm>
            <a:off x="5295033" y="162611"/>
            <a:ext cx="1258785"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600" b="1" dirty="0">
                <a:solidFill>
                  <a:prstClr val="white"/>
                </a:solidFill>
                <a:latin typeface="微软雅黑" panose="020B0503020204020204" pitchFamily="34" charset="-122"/>
                <a:ea typeface="微软雅黑" panose="020B0503020204020204" pitchFamily="34" charset="-122"/>
              </a:rPr>
              <a:t>RDF</a:t>
            </a:r>
            <a:endParaRPr kumimoji="0" lang="zh-CN" altLang="en-US" sz="1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 name="Rectangle 2"/>
          <p:cNvSpPr>
            <a:spLocks noChangeArrowheads="1"/>
          </p:cNvSpPr>
          <p:nvPr/>
        </p:nvSpPr>
        <p:spPr bwMode="auto">
          <a:xfrm>
            <a:off x="3078480" y="2571750"/>
            <a:ext cx="685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3366"/>
              </a:solidFill>
              <a:effectLst/>
              <a:uLnTx/>
              <a:uFillTx/>
              <a:latin typeface="Book Antiqua" panose="02040602050305030304"/>
              <a:ea typeface="华文中宋" panose="02010600040101010101" pitchFamily="2" charset="-122"/>
              <a:cs typeface="+mn-cs"/>
            </a:endParaRPr>
          </a:p>
        </p:txBody>
      </p:sp>
      <p:sp>
        <p:nvSpPr>
          <p:cNvPr id="5" name="Rectangle 2"/>
          <p:cNvSpPr>
            <a:spLocks noChangeArrowheads="1"/>
          </p:cNvSpPr>
          <p:nvPr/>
        </p:nvSpPr>
        <p:spPr bwMode="auto">
          <a:xfrm>
            <a:off x="0" y="0"/>
            <a:ext cx="685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aphicFrame>
        <p:nvGraphicFramePr>
          <p:cNvPr id="8" name="对象 7"/>
          <p:cNvGraphicFramePr>
            <a:graphicFrameLocks noChangeAspect="1"/>
          </p:cNvGraphicFramePr>
          <p:nvPr/>
        </p:nvGraphicFramePr>
        <p:xfrm>
          <a:off x="1428107" y="1505793"/>
          <a:ext cx="1281951" cy="360000"/>
        </p:xfrm>
        <a:graphic>
          <a:graphicData uri="http://schemas.openxmlformats.org/presentationml/2006/ole">
            <mc:AlternateContent xmlns:mc="http://schemas.openxmlformats.org/markup-compatibility/2006">
              <mc:Choice xmlns:v="urn:schemas-microsoft-com:vml" Requires="v">
                <p:oleObj spid="_x0000_s57361" name="Equation" r:id="rId1" imgW="926465" imgH="266700" progId="Equation.DSMT4">
                  <p:embed/>
                </p:oleObj>
              </mc:Choice>
              <mc:Fallback>
                <p:oleObj name="Equation" r:id="rId1" imgW="926465" imgH="266700" progId="Equation.DSMT4">
                  <p:embed/>
                  <p:pic>
                    <p:nvPicPr>
                      <p:cNvPr id="0" name="Object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8107" y="1505793"/>
                        <a:ext cx="1281951" cy="360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 name="对象 8"/>
          <p:cNvGraphicFramePr>
            <a:graphicFrameLocks noChangeAspect="1"/>
          </p:cNvGraphicFramePr>
          <p:nvPr/>
        </p:nvGraphicFramePr>
        <p:xfrm>
          <a:off x="2006956" y="2761123"/>
          <a:ext cx="3264444" cy="360000"/>
        </p:xfrm>
        <a:graphic>
          <a:graphicData uri="http://schemas.openxmlformats.org/presentationml/2006/ole">
            <mc:AlternateContent xmlns:mc="http://schemas.openxmlformats.org/markup-compatibility/2006">
              <mc:Choice xmlns:v="urn:schemas-microsoft-com:vml" Requires="v">
                <p:oleObj spid="_x0000_s57362" name="Equation" r:id="rId3" imgW="2332990" imgH="259080" progId="Equation.DSMT4">
                  <p:embed/>
                </p:oleObj>
              </mc:Choice>
              <mc:Fallback>
                <p:oleObj name="Equation" r:id="rId3" imgW="2332990" imgH="259080" progId="Equation.DSMT4">
                  <p:embed/>
                  <p:pic>
                    <p:nvPicPr>
                      <p:cNvPr id="0" name="图片 3"/>
                      <p:cNvPicPr/>
                      <p:nvPr/>
                    </p:nvPicPr>
                    <p:blipFill>
                      <a:blip r:embed="rId4"/>
                      <a:stretch>
                        <a:fillRect/>
                      </a:stretch>
                    </p:blipFill>
                    <p:spPr>
                      <a:xfrm>
                        <a:off x="2006956" y="2761123"/>
                        <a:ext cx="3264444" cy="360000"/>
                      </a:xfrm>
                      <a:prstGeom prst="rect">
                        <a:avLst/>
                      </a:prstGeom>
                    </p:spPr>
                  </p:pic>
                </p:oleObj>
              </mc:Fallback>
            </mc:AlternateContent>
          </a:graphicData>
        </a:graphic>
      </p:graphicFrame>
      <p:graphicFrame>
        <p:nvGraphicFramePr>
          <p:cNvPr id="11" name="对象 10"/>
          <p:cNvGraphicFramePr>
            <a:graphicFrameLocks noChangeAspect="1"/>
          </p:cNvGraphicFramePr>
          <p:nvPr/>
        </p:nvGraphicFramePr>
        <p:xfrm>
          <a:off x="1977639" y="3239516"/>
          <a:ext cx="3239443" cy="576000"/>
        </p:xfrm>
        <a:graphic>
          <a:graphicData uri="http://schemas.openxmlformats.org/presentationml/2006/ole">
            <mc:AlternateContent xmlns:mc="http://schemas.openxmlformats.org/markup-compatibility/2006">
              <mc:Choice xmlns:v="urn:schemas-microsoft-com:vml" Requires="v">
                <p:oleObj spid="_x0000_s57363" name="Equation" r:id="rId5" imgW="2305685" imgH="411480" progId="Equation.DSMT4">
                  <p:embed/>
                </p:oleObj>
              </mc:Choice>
              <mc:Fallback>
                <p:oleObj name="Equation" r:id="rId5" imgW="2305685" imgH="411480" progId="Equation.DSMT4">
                  <p:embed/>
                  <p:pic>
                    <p:nvPicPr>
                      <p:cNvPr id="0" name="图片 6"/>
                      <p:cNvPicPr/>
                      <p:nvPr/>
                    </p:nvPicPr>
                    <p:blipFill>
                      <a:blip r:embed="rId6"/>
                      <a:stretch>
                        <a:fillRect/>
                      </a:stretch>
                    </p:blipFill>
                    <p:spPr>
                      <a:xfrm>
                        <a:off x="1977639" y="3239516"/>
                        <a:ext cx="3239443" cy="576000"/>
                      </a:xfrm>
                      <a:prstGeom prst="rect">
                        <a:avLst/>
                      </a:prstGeom>
                    </p:spPr>
                  </p:pic>
                </p:oleObj>
              </mc:Fallback>
            </mc:AlternateContent>
          </a:graphicData>
        </a:graphic>
      </p:graphicFrame>
      <p:graphicFrame>
        <p:nvGraphicFramePr>
          <p:cNvPr id="12" name="对象 11"/>
          <p:cNvGraphicFramePr>
            <a:graphicFrameLocks noChangeAspect="1"/>
          </p:cNvGraphicFramePr>
          <p:nvPr/>
        </p:nvGraphicFramePr>
        <p:xfrm>
          <a:off x="2293322" y="4210640"/>
          <a:ext cx="1787710" cy="453803"/>
        </p:xfrm>
        <a:graphic>
          <a:graphicData uri="http://schemas.openxmlformats.org/presentationml/2006/ole">
            <mc:AlternateContent xmlns:mc="http://schemas.openxmlformats.org/markup-compatibility/2006">
              <mc:Choice xmlns:v="urn:schemas-microsoft-com:vml" Requires="v">
                <p:oleObj spid="_x0000_s57364" name="Equation" r:id="rId7" imgW="1238885" imgH="315595" progId="Equation.DSMT4">
                  <p:embed/>
                </p:oleObj>
              </mc:Choice>
              <mc:Fallback>
                <p:oleObj name="Equation" r:id="rId7" imgW="1238885" imgH="315595" progId="Equation.DSMT4">
                  <p:embed/>
                  <p:pic>
                    <p:nvPicPr>
                      <p:cNvPr id="0" name="图片 9"/>
                      <p:cNvPicPr/>
                      <p:nvPr/>
                    </p:nvPicPr>
                    <p:blipFill>
                      <a:blip r:embed="rId8"/>
                      <a:stretch>
                        <a:fillRect/>
                      </a:stretch>
                    </p:blipFill>
                    <p:spPr>
                      <a:xfrm>
                        <a:off x="2293322" y="4210640"/>
                        <a:ext cx="1787710" cy="453803"/>
                      </a:xfrm>
                      <a:prstGeom prst="rect">
                        <a:avLst/>
                      </a:prstGeom>
                    </p:spPr>
                  </p:pic>
                </p:oleObj>
              </mc:Fallback>
            </mc:AlternateContent>
          </a:graphicData>
        </a:graphic>
      </p:graphicFrame>
      <p:sp>
        <p:nvSpPr>
          <p:cNvPr id="17" name="灯片编号占位符 19"/>
          <p:cNvSpPr txBox="1"/>
          <p:nvPr/>
        </p:nvSpPr>
        <p:spPr>
          <a:xfrm>
            <a:off x="4843463" y="4767264"/>
            <a:ext cx="1543050" cy="273844"/>
          </a:xfrm>
          <a:prstGeom prst="rect">
            <a:avLst/>
          </a:prstGeom>
        </p:spPr>
        <p:txBody>
          <a:bodyPr vert="horz" lIns="91440" tIns="45720" rIns="91440" bIns="45720" rtlCol="0" anchor="ctr"/>
          <a:lstStyle>
            <a:defPPr>
              <a:defRPr lang="zh-CN"/>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8F63A3B-78C7-47BE-AE5E-E10140E04643}" type="slidenum">
              <a:rPr lang="en-US" sz="1200" smtClean="0">
                <a:solidFill>
                  <a:srgbClr val="000000"/>
                </a:solidFill>
                <a:latin typeface="Calibri" panose="020F0502020204030204"/>
              </a:rPr>
            </a:fld>
            <a:endParaRPr lang="en-US" sz="1200" dirty="0">
              <a:solidFill>
                <a:srgbClr val="000000"/>
              </a:solidFill>
              <a:latin typeface="Calibri" panose="020F0502020204030204"/>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文本占位符 17410"/>
          <p:cNvSpPr>
            <a:spLocks noGrp="1" noChangeArrowheads="1"/>
          </p:cNvSpPr>
          <p:nvPr>
            <p:ph idx="1"/>
          </p:nvPr>
        </p:nvSpPr>
        <p:spPr>
          <a:xfrm>
            <a:off x="296466" y="567947"/>
            <a:ext cx="6172200" cy="1625230"/>
          </a:xfrm>
        </p:spPr>
        <p:txBody>
          <a:bodyPr/>
          <a:lstStyle/>
          <a:p>
            <a:pPr algn="just" eaLnBrk="1" hangingPunct="1">
              <a:lnSpc>
                <a:spcPct val="150000"/>
              </a:lnSpc>
            </a:pPr>
            <a:r>
              <a:rPr lang="zh-CN" altLang="en-US" sz="1800" b="1" dirty="0">
                <a:solidFill>
                  <a:srgbClr val="000066"/>
                </a:solidFill>
                <a:latin typeface="微软雅黑" panose="020B0503020204020204" pitchFamily="34" charset="-122"/>
                <a:ea typeface="微软雅黑" panose="020B0503020204020204" pitchFamily="34" charset="-122"/>
              </a:rPr>
              <a:t>训练</a:t>
            </a:r>
            <a:endParaRPr lang="en-US" altLang="zh-CN" sz="1800" b="1" dirty="0">
              <a:solidFill>
                <a:srgbClr val="000066"/>
              </a:solidFill>
              <a:latin typeface="微软雅黑" panose="020B0503020204020204" pitchFamily="34" charset="-122"/>
              <a:ea typeface="微软雅黑" panose="020B0503020204020204" pitchFamily="34" charset="-122"/>
            </a:endParaRPr>
          </a:p>
          <a:p>
            <a:pPr lvl="1" algn="just" eaLnBrk="1" hangingPunct="1">
              <a:lnSpc>
                <a:spcPct val="150000"/>
              </a:lnSpc>
            </a:pPr>
            <a:r>
              <a:rPr lang="zh-CN" altLang="en-US" sz="1600" b="1" dirty="0">
                <a:solidFill>
                  <a:srgbClr val="000066"/>
                </a:solidFill>
                <a:latin typeface="微软雅黑" panose="020B0503020204020204" pitchFamily="34" charset="-122"/>
                <a:ea typeface="微软雅黑" panose="020B0503020204020204" pitchFamily="34" charset="-122"/>
              </a:rPr>
              <a:t>将最大化增益的特征及其相关的阈值选择为那个节点的分裂测试条件。</a:t>
            </a:r>
            <a:endParaRPr lang="en-US" altLang="zh-CN" sz="1600" b="1" dirty="0">
              <a:solidFill>
                <a:srgbClr val="000066"/>
              </a:solidFill>
              <a:latin typeface="微软雅黑" panose="020B0503020204020204" pitchFamily="34" charset="-122"/>
              <a:ea typeface="微软雅黑" panose="020B0503020204020204" pitchFamily="34" charset="-122"/>
            </a:endParaRPr>
          </a:p>
          <a:p>
            <a:pPr marL="342900" lvl="1" indent="0" algn="just" eaLnBrk="1" hangingPunct="1">
              <a:lnSpc>
                <a:spcPct val="150000"/>
              </a:lnSpc>
              <a:buNone/>
            </a:pPr>
            <a:endParaRPr lang="en-US" altLang="zh-CN" sz="1600" b="1" dirty="0">
              <a:solidFill>
                <a:srgbClr val="000066"/>
              </a:solidFill>
              <a:latin typeface="微软雅黑" panose="020B0503020204020204" pitchFamily="34" charset="-122"/>
              <a:ea typeface="微软雅黑" panose="020B0503020204020204" pitchFamily="34" charset="-122"/>
            </a:endParaRPr>
          </a:p>
          <a:p>
            <a:pPr marL="342900" lvl="1" indent="0" algn="just" eaLnBrk="1" hangingPunct="1">
              <a:lnSpc>
                <a:spcPct val="150000"/>
              </a:lnSpc>
              <a:buNone/>
            </a:pPr>
            <a:endParaRPr lang="en-US" altLang="zh-CN" sz="1600" b="1" dirty="0">
              <a:solidFill>
                <a:srgbClr val="000066"/>
              </a:solidFill>
              <a:latin typeface="微软雅黑" panose="020B0503020204020204" pitchFamily="34" charset="-122"/>
              <a:ea typeface="微软雅黑" panose="020B0503020204020204" pitchFamily="34" charset="-122"/>
            </a:endParaRPr>
          </a:p>
          <a:p>
            <a:pPr marL="342900" lvl="1" indent="0" algn="just" eaLnBrk="1" hangingPunct="1">
              <a:lnSpc>
                <a:spcPct val="150000"/>
              </a:lnSpc>
              <a:buNone/>
            </a:pPr>
            <a:r>
              <a:rPr lang="zh-CN" altLang="en-US" sz="1600" b="1" dirty="0">
                <a:solidFill>
                  <a:srgbClr val="000066"/>
                </a:solidFill>
                <a:latin typeface="微软雅黑" panose="020B0503020204020204" pitchFamily="34" charset="-122"/>
                <a:ea typeface="微软雅黑" panose="020B0503020204020204" pitchFamily="34" charset="-122"/>
              </a:rPr>
              <a:t>第</a:t>
            </a:r>
            <a:r>
              <a:rPr lang="en-US" altLang="zh-CN" sz="1600" b="1" dirty="0">
                <a:solidFill>
                  <a:srgbClr val="000066"/>
                </a:solidFill>
                <a:latin typeface="微软雅黑" panose="020B0503020204020204" pitchFamily="34" charset="-122"/>
                <a:ea typeface="微软雅黑" panose="020B0503020204020204" pitchFamily="34" charset="-122"/>
              </a:rPr>
              <a:t>t</a:t>
            </a:r>
            <a:r>
              <a:rPr lang="zh-CN" altLang="en-US" sz="1600" b="1" dirty="0">
                <a:solidFill>
                  <a:srgbClr val="000066"/>
                </a:solidFill>
                <a:latin typeface="微软雅黑" panose="020B0503020204020204" pitchFamily="34" charset="-122"/>
                <a:ea typeface="微软雅黑" panose="020B0503020204020204" pitchFamily="34" charset="-122"/>
              </a:rPr>
              <a:t>棵树的概率叶预测器模型是</a:t>
            </a:r>
            <a:endParaRPr lang="en-US" altLang="zh-CN" sz="1600" b="1" dirty="0">
              <a:solidFill>
                <a:srgbClr val="000066"/>
              </a:solidFill>
              <a:latin typeface="微软雅黑" panose="020B0503020204020204" pitchFamily="34" charset="-122"/>
              <a:ea typeface="微软雅黑" panose="020B0503020204020204" pitchFamily="34" charset="-122"/>
            </a:endParaRPr>
          </a:p>
          <a:p>
            <a:pPr marL="257175" marR="0" lvl="0" indent="-257175" algn="just" defTabSz="914400" rtl="0" eaLnBrk="1" fontAlgn="base" latinLnBrk="0" hangingPunct="1">
              <a:lnSpc>
                <a:spcPct val="150000"/>
              </a:lnSpc>
              <a:spcBef>
                <a:spcPct val="20000"/>
              </a:spcBef>
              <a:spcAft>
                <a:spcPct val="0"/>
              </a:spcAft>
              <a:buClr>
                <a:srgbClr val="006600"/>
              </a:buClr>
              <a:buSzPct val="90000"/>
              <a:buFont typeface="Wingdings" panose="05000000000000000000" pitchFamily="2" charset="2"/>
              <a:buChar char="p"/>
              <a:defRPr/>
            </a:pPr>
            <a:r>
              <a:rPr lang="zh-CN" altLang="en-US" sz="1800" b="1" dirty="0">
                <a:solidFill>
                  <a:srgbClr val="000066"/>
                </a:solidFill>
                <a:latin typeface="微软雅黑" panose="020B0503020204020204" pitchFamily="34" charset="-122"/>
                <a:ea typeface="微软雅黑" panose="020B0503020204020204" pitchFamily="34" charset="-122"/>
              </a:rPr>
              <a:t>分类器</a:t>
            </a:r>
            <a:endParaRPr lang="en-US" altLang="zh-CN" sz="1800" b="1" dirty="0">
              <a:solidFill>
                <a:srgbClr val="000066"/>
              </a:solidFill>
              <a:latin typeface="微软雅黑" panose="020B0503020204020204" pitchFamily="34" charset="-122"/>
              <a:ea typeface="微软雅黑" panose="020B0503020204020204" pitchFamily="34" charset="-122"/>
            </a:endParaRPr>
          </a:p>
          <a:p>
            <a:pPr marL="586105" lvl="1" indent="-285750" algn="just" eaLnBrk="1" hangingPunct="1">
              <a:lnSpc>
                <a:spcPct val="150000"/>
              </a:lnSpc>
              <a:defRPr/>
            </a:pPr>
            <a:r>
              <a:rPr lang="zh-CN" altLang="en-US" sz="1600" b="1" dirty="0">
                <a:solidFill>
                  <a:srgbClr val="000066"/>
                </a:solidFill>
                <a:latin typeface="微软雅黑" panose="020B0503020204020204" pitchFamily="34" charset="-122"/>
                <a:ea typeface="微软雅黑" panose="020B0503020204020204" pitchFamily="34" charset="-122"/>
              </a:rPr>
              <a:t>在森林的情况下，将许多树预测器组合在一起以形成单个森林预测：</a:t>
            </a:r>
            <a:endParaRPr lang="en-US" altLang="zh-CN" sz="1600" b="1" dirty="0">
              <a:solidFill>
                <a:srgbClr val="000066"/>
              </a:solidFill>
              <a:latin typeface="微软雅黑" panose="020B0503020204020204" pitchFamily="34" charset="-122"/>
              <a:ea typeface="微软雅黑" panose="020B0503020204020204" pitchFamily="34" charset="-122"/>
            </a:endParaRPr>
          </a:p>
        </p:txBody>
      </p:sp>
      <p:sp>
        <p:nvSpPr>
          <p:cNvPr id="2" name="标题 8193"/>
          <p:cNvSpPr txBox="1">
            <a:spLocks noChangeArrowheads="1"/>
          </p:cNvSpPr>
          <p:nvPr/>
        </p:nvSpPr>
        <p:spPr bwMode="auto">
          <a:xfrm>
            <a:off x="629842" y="86202"/>
            <a:ext cx="2448638" cy="422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l" rtl="0" eaLnBrk="0" fontAlgn="base" hangingPunct="0">
              <a:spcBef>
                <a:spcPct val="0"/>
              </a:spcBef>
              <a:spcAft>
                <a:spcPct val="0"/>
              </a:spcAft>
              <a:defRPr sz="2400" b="1" kern="1200">
                <a:solidFill>
                  <a:srgbClr val="0000FF"/>
                </a:solidFill>
                <a:latin typeface="+mj-lt"/>
                <a:ea typeface="+mj-ea"/>
                <a:cs typeface="+mj-cs"/>
              </a:defRPr>
            </a:lvl1pPr>
            <a:lvl2pPr algn="l" rtl="0" eaLnBrk="0" fontAlgn="base" hangingPunct="0">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2pPr>
            <a:lvl3pPr algn="l" rtl="0" eaLnBrk="0" fontAlgn="base" hangingPunct="0">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3pPr>
            <a:lvl4pPr algn="l" rtl="0" eaLnBrk="0" fontAlgn="base" hangingPunct="0">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4pPr>
            <a:lvl5pPr algn="l" rtl="0" eaLnBrk="0" fontAlgn="base" hangingPunct="0">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5pPr>
            <a:lvl6pPr marL="342900" algn="l" rtl="0" fontAlgn="base">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6pPr>
            <a:lvl7pPr marL="685800" algn="l" rtl="0" fontAlgn="base">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7pPr>
            <a:lvl8pPr marL="1028700" algn="l" rtl="0" fontAlgn="base">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8pPr>
            <a:lvl9pPr marL="1371600" algn="l" rtl="0" fontAlgn="base">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16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j-cs"/>
              </a:rPr>
              <a:t>三、分类器</a:t>
            </a:r>
            <a:endParaRPr kumimoji="0" lang="zh-CN" altLang="en-US" sz="16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j-cs"/>
            </a:endParaRPr>
          </a:p>
        </p:txBody>
      </p:sp>
      <p:sp>
        <p:nvSpPr>
          <p:cNvPr id="3" name="文本框 2"/>
          <p:cNvSpPr txBox="1"/>
          <p:nvPr/>
        </p:nvSpPr>
        <p:spPr>
          <a:xfrm>
            <a:off x="5295033" y="162611"/>
            <a:ext cx="1258785"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600" b="1" dirty="0">
                <a:solidFill>
                  <a:prstClr val="white"/>
                </a:solidFill>
                <a:latin typeface="微软雅黑" panose="020B0503020204020204" pitchFamily="34" charset="-122"/>
                <a:ea typeface="微软雅黑" panose="020B0503020204020204" pitchFamily="34" charset="-122"/>
              </a:rPr>
              <a:t>RDF</a:t>
            </a:r>
            <a:endParaRPr kumimoji="0" lang="zh-CN" altLang="en-US" sz="1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 name="Rectangle 2"/>
          <p:cNvSpPr>
            <a:spLocks noChangeArrowheads="1"/>
          </p:cNvSpPr>
          <p:nvPr/>
        </p:nvSpPr>
        <p:spPr bwMode="auto">
          <a:xfrm>
            <a:off x="3078480" y="2571750"/>
            <a:ext cx="685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3366"/>
              </a:solidFill>
              <a:effectLst/>
              <a:uLnTx/>
              <a:uFillTx/>
              <a:latin typeface="Book Antiqua" panose="02040602050305030304"/>
              <a:ea typeface="华文中宋" panose="02010600040101010101" pitchFamily="2" charset="-122"/>
              <a:cs typeface="+mn-cs"/>
            </a:endParaRPr>
          </a:p>
        </p:txBody>
      </p:sp>
      <p:sp>
        <p:nvSpPr>
          <p:cNvPr id="5" name="Rectangle 2"/>
          <p:cNvSpPr>
            <a:spLocks noChangeArrowheads="1"/>
          </p:cNvSpPr>
          <p:nvPr/>
        </p:nvSpPr>
        <p:spPr bwMode="auto">
          <a:xfrm>
            <a:off x="0" y="0"/>
            <a:ext cx="685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aphicFrame>
        <p:nvGraphicFramePr>
          <p:cNvPr id="9" name="对象 8"/>
          <p:cNvGraphicFramePr>
            <a:graphicFrameLocks noChangeAspect="1"/>
          </p:cNvGraphicFramePr>
          <p:nvPr/>
        </p:nvGraphicFramePr>
        <p:xfrm>
          <a:off x="1438253" y="1860380"/>
          <a:ext cx="4137732" cy="665593"/>
        </p:xfrm>
        <a:graphic>
          <a:graphicData uri="http://schemas.openxmlformats.org/presentationml/2006/ole">
            <mc:AlternateContent xmlns:mc="http://schemas.openxmlformats.org/markup-compatibility/2006">
              <mc:Choice xmlns:v="urn:schemas-microsoft-com:vml" Requires="v">
                <p:oleObj spid="_x0000_s58381" name="Equation" r:id="rId1" imgW="56997600" imgH="9144000" progId="Equation.DSMT4">
                  <p:embed/>
                </p:oleObj>
              </mc:Choice>
              <mc:Fallback>
                <p:oleObj name="Equation" r:id="rId1" imgW="56997600" imgH="9144000" progId="Equation.DSMT4">
                  <p:embed/>
                  <p:pic>
                    <p:nvPicPr>
                      <p:cNvPr id="0" name="对象 8"/>
                      <p:cNvPicPr/>
                      <p:nvPr/>
                    </p:nvPicPr>
                    <p:blipFill>
                      <a:blip r:embed="rId2"/>
                      <a:stretch>
                        <a:fillRect/>
                      </a:stretch>
                    </p:blipFill>
                    <p:spPr>
                      <a:xfrm>
                        <a:off x="1438253" y="1860380"/>
                        <a:ext cx="4137732" cy="665593"/>
                      </a:xfrm>
                      <a:prstGeom prst="rect">
                        <a:avLst/>
                      </a:prstGeom>
                    </p:spPr>
                  </p:pic>
                </p:oleObj>
              </mc:Fallback>
            </mc:AlternateContent>
          </a:graphicData>
        </a:graphic>
      </p:graphicFrame>
      <p:graphicFrame>
        <p:nvGraphicFramePr>
          <p:cNvPr id="12" name="对象 11"/>
          <p:cNvGraphicFramePr>
            <a:graphicFrameLocks noChangeAspect="1"/>
          </p:cNvGraphicFramePr>
          <p:nvPr/>
        </p:nvGraphicFramePr>
        <p:xfrm>
          <a:off x="3664590" y="2685211"/>
          <a:ext cx="902443" cy="386760"/>
        </p:xfrm>
        <a:graphic>
          <a:graphicData uri="http://schemas.openxmlformats.org/presentationml/2006/ole">
            <mc:AlternateContent xmlns:mc="http://schemas.openxmlformats.org/markup-compatibility/2006">
              <mc:Choice xmlns:v="urn:schemas-microsoft-com:vml" Requires="v">
                <p:oleObj spid="_x0000_s58382" name="Equation" r:id="rId3" imgW="10668000" imgH="4572000" progId="Equation.DSMT4">
                  <p:embed/>
                </p:oleObj>
              </mc:Choice>
              <mc:Fallback>
                <p:oleObj name="Equation" r:id="rId3" imgW="10668000" imgH="4572000" progId="Equation.DSMT4">
                  <p:embed/>
                  <p:pic>
                    <p:nvPicPr>
                      <p:cNvPr id="0" name="对象 11"/>
                      <p:cNvPicPr/>
                      <p:nvPr/>
                    </p:nvPicPr>
                    <p:blipFill>
                      <a:blip r:embed="rId4"/>
                      <a:stretch>
                        <a:fillRect/>
                      </a:stretch>
                    </p:blipFill>
                    <p:spPr>
                      <a:xfrm>
                        <a:off x="3664590" y="2685211"/>
                        <a:ext cx="902443" cy="386760"/>
                      </a:xfrm>
                      <a:prstGeom prst="rect">
                        <a:avLst/>
                      </a:prstGeom>
                    </p:spPr>
                  </p:pic>
                </p:oleObj>
              </mc:Fallback>
            </mc:AlternateContent>
          </a:graphicData>
        </a:graphic>
      </p:graphicFrame>
      <p:graphicFrame>
        <p:nvGraphicFramePr>
          <p:cNvPr id="7" name="对象 6"/>
          <p:cNvGraphicFramePr>
            <a:graphicFrameLocks noChangeAspect="1"/>
          </p:cNvGraphicFramePr>
          <p:nvPr/>
        </p:nvGraphicFramePr>
        <p:xfrm>
          <a:off x="2236636" y="4101249"/>
          <a:ext cx="2535710" cy="683382"/>
        </p:xfrm>
        <a:graphic>
          <a:graphicData uri="http://schemas.openxmlformats.org/presentationml/2006/ole">
            <mc:AlternateContent xmlns:mc="http://schemas.openxmlformats.org/markup-compatibility/2006">
              <mc:Choice xmlns:v="urn:schemas-microsoft-com:vml" Requires="v">
                <p:oleObj spid="_x0000_s58383" name="Equation" r:id="rId5" imgW="1344295" imgH="362585" progId="Equation.DSMT4">
                  <p:embed/>
                </p:oleObj>
              </mc:Choice>
              <mc:Fallback>
                <p:oleObj name="Equation" r:id="rId5" imgW="1344295" imgH="362585" progId="Equation.DSMT4">
                  <p:embed/>
                  <p:pic>
                    <p:nvPicPr>
                      <p:cNvPr id="0" name="图片 7"/>
                      <p:cNvPicPr/>
                      <p:nvPr/>
                    </p:nvPicPr>
                    <p:blipFill>
                      <a:blip r:embed="rId6"/>
                      <a:stretch>
                        <a:fillRect/>
                      </a:stretch>
                    </p:blipFill>
                    <p:spPr>
                      <a:xfrm>
                        <a:off x="2236636" y="4101249"/>
                        <a:ext cx="2535710" cy="683382"/>
                      </a:xfrm>
                      <a:prstGeom prst="rect">
                        <a:avLst/>
                      </a:prstGeom>
                    </p:spPr>
                  </p:pic>
                </p:oleObj>
              </mc:Fallback>
            </mc:AlternateContent>
          </a:graphicData>
        </a:graphic>
      </p:graphicFrame>
      <p:sp>
        <p:nvSpPr>
          <p:cNvPr id="16" name="灯片编号占位符 19"/>
          <p:cNvSpPr txBox="1"/>
          <p:nvPr/>
        </p:nvSpPr>
        <p:spPr>
          <a:xfrm>
            <a:off x="4843463" y="4767264"/>
            <a:ext cx="1543050" cy="273844"/>
          </a:xfrm>
          <a:prstGeom prst="rect">
            <a:avLst/>
          </a:prstGeom>
        </p:spPr>
        <p:txBody>
          <a:bodyPr vert="horz" lIns="91440" tIns="45720" rIns="91440" bIns="45720" rtlCol="0" anchor="ctr"/>
          <a:lstStyle>
            <a:defPPr>
              <a:defRPr lang="zh-CN"/>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8F63A3B-78C7-47BE-AE5E-E10140E04643}" type="slidenum">
              <a:rPr lang="en-US" sz="1200" smtClean="0">
                <a:solidFill>
                  <a:srgbClr val="000000"/>
                </a:solidFill>
                <a:latin typeface="Calibri" panose="020F0502020204030204"/>
              </a:rPr>
            </a:fld>
            <a:endParaRPr lang="en-US" sz="1200" dirty="0">
              <a:solidFill>
                <a:srgbClr val="000000"/>
              </a:solidFill>
              <a:latin typeface="Calibri" panose="020F0502020204030204"/>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文本占位符 17410"/>
          <p:cNvSpPr>
            <a:spLocks noGrp="1" noChangeArrowheads="1"/>
          </p:cNvSpPr>
          <p:nvPr>
            <p:ph idx="1"/>
          </p:nvPr>
        </p:nvSpPr>
        <p:spPr>
          <a:xfrm>
            <a:off x="296466" y="567947"/>
            <a:ext cx="6172200" cy="544530"/>
          </a:xfrm>
        </p:spPr>
        <p:txBody>
          <a:bodyPr/>
          <a:lstStyle/>
          <a:p>
            <a:pPr algn="just" eaLnBrk="1" hangingPunct="1">
              <a:lnSpc>
                <a:spcPct val="150000"/>
              </a:lnSpc>
            </a:pPr>
            <a:r>
              <a:rPr lang="zh-CN" altLang="en-US" sz="1800" b="1" dirty="0">
                <a:solidFill>
                  <a:srgbClr val="000066"/>
                </a:solidFill>
                <a:latin typeface="微软雅黑" panose="020B0503020204020204" pitchFamily="34" charset="-122"/>
                <a:ea typeface="微软雅黑" panose="020B0503020204020204" pitchFamily="34" charset="-122"/>
              </a:rPr>
              <a:t>分类器对比</a:t>
            </a:r>
            <a:endParaRPr lang="zh-CN" altLang="en-US" sz="2000" dirty="0"/>
          </a:p>
        </p:txBody>
      </p:sp>
      <p:sp>
        <p:nvSpPr>
          <p:cNvPr id="2" name="标题 8193"/>
          <p:cNvSpPr txBox="1">
            <a:spLocks noChangeArrowheads="1"/>
          </p:cNvSpPr>
          <p:nvPr/>
        </p:nvSpPr>
        <p:spPr bwMode="auto">
          <a:xfrm>
            <a:off x="629842" y="86202"/>
            <a:ext cx="2448638" cy="422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l" rtl="0" eaLnBrk="0" fontAlgn="base" hangingPunct="0">
              <a:spcBef>
                <a:spcPct val="0"/>
              </a:spcBef>
              <a:spcAft>
                <a:spcPct val="0"/>
              </a:spcAft>
              <a:defRPr sz="2400" b="1" kern="1200">
                <a:solidFill>
                  <a:srgbClr val="0000FF"/>
                </a:solidFill>
                <a:latin typeface="+mj-lt"/>
                <a:ea typeface="+mj-ea"/>
                <a:cs typeface="+mj-cs"/>
              </a:defRPr>
            </a:lvl1pPr>
            <a:lvl2pPr algn="l" rtl="0" eaLnBrk="0" fontAlgn="base" hangingPunct="0">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2pPr>
            <a:lvl3pPr algn="l" rtl="0" eaLnBrk="0" fontAlgn="base" hangingPunct="0">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3pPr>
            <a:lvl4pPr algn="l" rtl="0" eaLnBrk="0" fontAlgn="base" hangingPunct="0">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4pPr>
            <a:lvl5pPr algn="l" rtl="0" eaLnBrk="0" fontAlgn="base" hangingPunct="0">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5pPr>
            <a:lvl6pPr marL="342900" algn="l" rtl="0" fontAlgn="base">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6pPr>
            <a:lvl7pPr marL="685800" algn="l" rtl="0" fontAlgn="base">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7pPr>
            <a:lvl8pPr marL="1028700" algn="l" rtl="0" fontAlgn="base">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8pPr>
            <a:lvl9pPr marL="1371600" algn="l" rtl="0" fontAlgn="base">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16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j-cs"/>
              </a:rPr>
              <a:t>三、分类器</a:t>
            </a:r>
            <a:endParaRPr kumimoji="0" lang="zh-CN" altLang="en-US" sz="16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j-cs"/>
            </a:endParaRPr>
          </a:p>
        </p:txBody>
      </p:sp>
      <p:sp>
        <p:nvSpPr>
          <p:cNvPr id="3" name="文本框 2"/>
          <p:cNvSpPr txBox="1"/>
          <p:nvPr/>
        </p:nvSpPr>
        <p:spPr>
          <a:xfrm>
            <a:off x="5295033" y="162611"/>
            <a:ext cx="1258785"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600" b="1" dirty="0">
                <a:solidFill>
                  <a:prstClr val="white"/>
                </a:solidFill>
                <a:latin typeface="微软雅黑" panose="020B0503020204020204" pitchFamily="34" charset="-122"/>
                <a:ea typeface="微软雅黑" panose="020B0503020204020204" pitchFamily="34" charset="-122"/>
              </a:rPr>
              <a:t>对比</a:t>
            </a:r>
            <a:endParaRPr kumimoji="0" lang="zh-CN" altLang="en-US" sz="1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 name="文本占位符 17410"/>
          <p:cNvSpPr txBox="1">
            <a:spLocks noChangeArrowheads="1"/>
          </p:cNvSpPr>
          <p:nvPr/>
        </p:nvSpPr>
        <p:spPr bwMode="auto">
          <a:xfrm>
            <a:off x="296466" y="3253454"/>
            <a:ext cx="6172200" cy="1238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257175" indent="-257175" algn="l" rtl="0" eaLnBrk="0" fontAlgn="base" hangingPunct="0">
              <a:spcBef>
                <a:spcPct val="20000"/>
              </a:spcBef>
              <a:spcAft>
                <a:spcPct val="0"/>
              </a:spcAft>
              <a:buClr>
                <a:srgbClr val="006600"/>
              </a:buClr>
              <a:buSzPct val="90000"/>
              <a:buFont typeface="Wingdings" panose="05000000000000000000" pitchFamily="2" charset="2"/>
              <a:buChar char="p"/>
              <a:defRPr sz="2100" kern="1200">
                <a:solidFill>
                  <a:srgbClr val="0066CC"/>
                </a:solidFill>
                <a:latin typeface="+mn-lt"/>
                <a:ea typeface="+mn-ea"/>
                <a:cs typeface="+mn-cs"/>
              </a:defRPr>
            </a:lvl1pPr>
            <a:lvl2pPr marL="557530" lvl="1" indent="-214630" algn="l" rtl="0" eaLnBrk="0" fontAlgn="base" hangingPunct="0">
              <a:spcBef>
                <a:spcPct val="20000"/>
              </a:spcBef>
              <a:spcAft>
                <a:spcPct val="0"/>
              </a:spcAft>
              <a:buClr>
                <a:srgbClr val="006600"/>
              </a:buClr>
              <a:buSzPct val="90000"/>
              <a:buFont typeface="Wingdings" panose="05000000000000000000" pitchFamily="2" charset="2"/>
              <a:buChar char="u"/>
              <a:defRPr sz="1800" kern="1200">
                <a:solidFill>
                  <a:srgbClr val="0033CC"/>
                </a:solidFill>
                <a:latin typeface="+mn-lt"/>
                <a:ea typeface="+mn-ea"/>
                <a:cs typeface="+mn-cs"/>
              </a:defRPr>
            </a:lvl2pPr>
            <a:lvl3pPr marL="857250" lvl="2" indent="-171450" algn="l" rtl="0" eaLnBrk="0" fontAlgn="base" hangingPunct="0">
              <a:spcBef>
                <a:spcPct val="20000"/>
              </a:spcBef>
              <a:spcAft>
                <a:spcPct val="0"/>
              </a:spcAft>
              <a:buClr>
                <a:srgbClr val="006600"/>
              </a:buClr>
              <a:buFont typeface="Wingdings" panose="05000000000000000000" pitchFamily="2" charset="2"/>
              <a:buChar char="l"/>
              <a:defRPr sz="1500" kern="1200">
                <a:solidFill>
                  <a:schemeClr val="tx1"/>
                </a:solidFill>
                <a:latin typeface="+mn-lt"/>
                <a:ea typeface="+mn-ea"/>
                <a:cs typeface="+mn-cs"/>
              </a:defRPr>
            </a:lvl3pPr>
            <a:lvl4pPr marL="1200150" lvl="3" indent="-171450" algn="l" rtl="0" eaLnBrk="0" fontAlgn="base" hangingPunct="0">
              <a:spcBef>
                <a:spcPct val="20000"/>
              </a:spcBef>
              <a:spcAft>
                <a:spcPct val="0"/>
              </a:spcAft>
              <a:buFont typeface="Wingdings" panose="05000000000000000000" pitchFamily="2" charset="2"/>
              <a:buChar char="l"/>
              <a:defRPr sz="1500" kern="1200">
                <a:solidFill>
                  <a:schemeClr val="tx1"/>
                </a:solidFill>
                <a:latin typeface="+mn-lt"/>
                <a:ea typeface="+mn-ea"/>
                <a:cs typeface="+mn-cs"/>
              </a:defRPr>
            </a:lvl4pPr>
            <a:lvl5pPr marL="1543050" lvl="4" indent="-171450" algn="l" rtl="0" eaLnBrk="0" fontAlgn="base" hangingPunct="0">
              <a:spcBef>
                <a:spcPct val="20000"/>
              </a:spcBef>
              <a:spcAft>
                <a:spcPct val="0"/>
              </a:spcAft>
              <a:buFont typeface="Wingdings" panose="05000000000000000000" pitchFamily="2" charset="2"/>
              <a:buChar char="ü"/>
              <a:defRPr sz="1500" kern="1200">
                <a:solidFill>
                  <a:schemeClr val="tx1"/>
                </a:solidFill>
                <a:latin typeface="+mn-lt"/>
                <a:ea typeface="+mn-ea"/>
                <a:cs typeface="+mn-cs"/>
              </a:defRPr>
            </a:lvl5pPr>
            <a:lvl6pPr marL="1885950" lvl="5" indent="-171450" algn="l" defTabSz="685800" eaLnBrk="1" fontAlgn="base" latinLnBrk="0" hangingPunct="1">
              <a:lnSpc>
                <a:spcPct val="100000"/>
              </a:lnSpc>
              <a:spcBef>
                <a:spcPct val="20000"/>
              </a:spcBef>
              <a:spcAft>
                <a:spcPct val="0"/>
              </a:spcAft>
              <a:buFont typeface="Wingdings" panose="05000000000000000000" pitchFamily="2" charset="2"/>
              <a:buChar char="ü"/>
              <a:defRPr sz="1500" u="none" kern="1200" baseline="0">
                <a:solidFill>
                  <a:schemeClr val="tx1"/>
                </a:solidFill>
                <a:latin typeface="+mn-lt"/>
                <a:ea typeface="+mn-ea"/>
                <a:cs typeface="+mn-cs"/>
              </a:defRPr>
            </a:lvl6pPr>
            <a:lvl7pPr marL="2228850" lvl="6" indent="-171450" algn="l" defTabSz="685800" eaLnBrk="1" fontAlgn="base" latinLnBrk="0" hangingPunct="1">
              <a:lnSpc>
                <a:spcPct val="100000"/>
              </a:lnSpc>
              <a:spcBef>
                <a:spcPct val="20000"/>
              </a:spcBef>
              <a:spcAft>
                <a:spcPct val="0"/>
              </a:spcAft>
              <a:buFont typeface="Wingdings" panose="05000000000000000000" pitchFamily="2" charset="2"/>
              <a:buChar char="ü"/>
              <a:defRPr sz="1500" u="none" kern="1200" baseline="0">
                <a:solidFill>
                  <a:schemeClr val="tx1"/>
                </a:solidFill>
                <a:latin typeface="+mn-lt"/>
                <a:ea typeface="+mn-ea"/>
                <a:cs typeface="+mn-cs"/>
              </a:defRPr>
            </a:lvl7pPr>
            <a:lvl8pPr marL="2571750" lvl="7" indent="-171450" algn="l" defTabSz="685800" eaLnBrk="1" fontAlgn="base" latinLnBrk="0" hangingPunct="1">
              <a:lnSpc>
                <a:spcPct val="100000"/>
              </a:lnSpc>
              <a:spcBef>
                <a:spcPct val="20000"/>
              </a:spcBef>
              <a:spcAft>
                <a:spcPct val="0"/>
              </a:spcAft>
              <a:buFont typeface="Wingdings" panose="05000000000000000000" pitchFamily="2" charset="2"/>
              <a:buChar char="ü"/>
              <a:defRPr sz="1500" u="none" kern="1200" baseline="0">
                <a:solidFill>
                  <a:schemeClr val="tx1"/>
                </a:solidFill>
                <a:latin typeface="+mn-lt"/>
                <a:ea typeface="+mn-ea"/>
                <a:cs typeface="+mn-cs"/>
              </a:defRPr>
            </a:lvl8pPr>
            <a:lvl9pPr marL="2914650" lvl="8" indent="-171450" algn="l" defTabSz="685800" eaLnBrk="1" fontAlgn="base" latinLnBrk="0" hangingPunct="1">
              <a:lnSpc>
                <a:spcPct val="100000"/>
              </a:lnSpc>
              <a:spcBef>
                <a:spcPct val="20000"/>
              </a:spcBef>
              <a:spcAft>
                <a:spcPct val="0"/>
              </a:spcAft>
              <a:buFont typeface="Wingdings" panose="05000000000000000000" pitchFamily="2" charset="2"/>
              <a:buChar char="ü"/>
              <a:defRPr sz="1500" u="none" kern="1200" baseline="0">
                <a:solidFill>
                  <a:schemeClr val="tx1"/>
                </a:solidFill>
                <a:latin typeface="+mn-lt"/>
                <a:ea typeface="+mn-ea"/>
                <a:cs typeface="+mn-cs"/>
              </a:defRPr>
            </a:lvl9pPr>
          </a:lstStyle>
          <a:p>
            <a:pPr marL="300355" lvl="1" indent="0" algn="just" eaLnBrk="1" hangingPunct="1">
              <a:buNone/>
            </a:pPr>
            <a:endParaRPr kumimoji="0" lang="en-US" altLang="zh-CN" sz="1300" b="1" i="0" u="none" strike="noStrike" kern="1200" cap="none" spc="0" normalizeH="0" baseline="0" noProof="0" dirty="0">
              <a:ln>
                <a:noFill/>
              </a:ln>
              <a:solidFill>
                <a:srgbClr val="000066"/>
              </a:solidFill>
              <a:effectLst/>
              <a:uLnTx/>
              <a:uFillTx/>
              <a:latin typeface="微软雅黑" panose="020B0503020204020204" pitchFamily="34" charset="-122"/>
              <a:ea typeface="微软雅黑" panose="020B0503020204020204" pitchFamily="34" charset="-122"/>
              <a:cs typeface="+mn-cs"/>
            </a:endParaRPr>
          </a:p>
          <a:p>
            <a:pPr marL="586105" lvl="1" indent="-285750" algn="just" eaLnBrk="1" hangingPunct="1">
              <a:buFont typeface="Wingdings" panose="05000000000000000000" pitchFamily="2" charset="2"/>
              <a:buChar char="l"/>
            </a:pPr>
            <a:r>
              <a:rPr kumimoji="0" lang="zh-CN" altLang="en-US" sz="1300" b="1" i="0" u="none" strike="noStrike" kern="1200" cap="none" spc="0" normalizeH="0" baseline="0" noProof="0" dirty="0">
                <a:ln>
                  <a:noFill/>
                </a:ln>
                <a:solidFill>
                  <a:srgbClr val="000066"/>
                </a:solidFill>
                <a:effectLst/>
                <a:uLnTx/>
                <a:uFillTx/>
                <a:latin typeface="微软雅黑" panose="020B0503020204020204" pitchFamily="34" charset="-122"/>
                <a:ea typeface="微软雅黑" panose="020B0503020204020204" pitchFamily="34" charset="-122"/>
                <a:cs typeface="+mn-cs"/>
              </a:rPr>
              <a:t>逻辑回归：基准模型、概率输出需求</a:t>
            </a:r>
            <a:endParaRPr kumimoji="0" lang="zh-CN" altLang="en-US" sz="1300" b="1" i="0" u="none" strike="noStrike" kern="1200" cap="none" spc="0" normalizeH="0" baseline="0" noProof="0" dirty="0">
              <a:ln>
                <a:noFill/>
              </a:ln>
              <a:solidFill>
                <a:srgbClr val="000066"/>
              </a:solidFill>
              <a:effectLst/>
              <a:uLnTx/>
              <a:uFillTx/>
              <a:latin typeface="微软雅黑" panose="020B0503020204020204" pitchFamily="34" charset="-122"/>
              <a:ea typeface="微软雅黑" panose="020B0503020204020204" pitchFamily="34" charset="-122"/>
              <a:cs typeface="+mn-cs"/>
            </a:endParaRPr>
          </a:p>
          <a:p>
            <a:pPr marL="586105" lvl="1" indent="-285750" algn="just" eaLnBrk="1" hangingPunct="1">
              <a:lnSpc>
                <a:spcPct val="150000"/>
              </a:lnSpc>
              <a:buFont typeface="Wingdings" panose="05000000000000000000" pitchFamily="2" charset="2"/>
              <a:buChar char="l"/>
            </a:pPr>
            <a:r>
              <a:rPr kumimoji="0" lang="en-US" altLang="zh-CN" sz="1300" b="1" i="0" u="none" strike="noStrike" kern="1200" cap="none" spc="0" normalizeH="0" baseline="0" noProof="0" dirty="0">
                <a:ln>
                  <a:noFill/>
                </a:ln>
                <a:solidFill>
                  <a:srgbClr val="000066"/>
                </a:solidFill>
                <a:effectLst/>
                <a:uLnTx/>
                <a:uFillTx/>
                <a:latin typeface="微软雅黑" panose="020B0503020204020204" pitchFamily="34" charset="-122"/>
                <a:ea typeface="微软雅黑" panose="020B0503020204020204" pitchFamily="34" charset="-122"/>
                <a:cs typeface="+mn-cs"/>
              </a:rPr>
              <a:t>SVM</a:t>
            </a:r>
            <a:r>
              <a:rPr kumimoji="0" lang="zh-CN" altLang="en-US" sz="1300" b="1" i="0" u="none" strike="noStrike" kern="1200" cap="none" spc="0" normalizeH="0" baseline="0" noProof="0" dirty="0">
                <a:ln>
                  <a:noFill/>
                </a:ln>
                <a:solidFill>
                  <a:srgbClr val="000066"/>
                </a:solidFill>
                <a:effectLst/>
                <a:uLnTx/>
                <a:uFillTx/>
                <a:latin typeface="微软雅黑" panose="020B0503020204020204" pitchFamily="34" charset="-122"/>
                <a:ea typeface="微软雅黑" panose="020B0503020204020204" pitchFamily="34" charset="-122"/>
                <a:cs typeface="+mn-cs"/>
              </a:rPr>
              <a:t>：小数据集、高维特征（如文本分类）</a:t>
            </a:r>
            <a:endParaRPr kumimoji="0" lang="zh-CN" altLang="en-US" sz="1300" b="1" i="0" u="none" strike="noStrike" kern="1200" cap="none" spc="0" normalizeH="0" baseline="0" noProof="0" dirty="0">
              <a:ln>
                <a:noFill/>
              </a:ln>
              <a:solidFill>
                <a:srgbClr val="000066"/>
              </a:solidFill>
              <a:effectLst/>
              <a:uLnTx/>
              <a:uFillTx/>
              <a:latin typeface="微软雅黑" panose="020B0503020204020204" pitchFamily="34" charset="-122"/>
              <a:ea typeface="微软雅黑" panose="020B0503020204020204" pitchFamily="34" charset="-122"/>
              <a:cs typeface="+mn-cs"/>
            </a:endParaRPr>
          </a:p>
          <a:p>
            <a:pPr marL="586105" lvl="1" indent="-285750" algn="just" eaLnBrk="1" hangingPunct="1">
              <a:lnSpc>
                <a:spcPct val="150000"/>
              </a:lnSpc>
              <a:buFont typeface="Wingdings" panose="05000000000000000000" pitchFamily="2" charset="2"/>
              <a:buChar char="l"/>
            </a:pPr>
            <a:r>
              <a:rPr kumimoji="0" lang="zh-CN" altLang="en-US" sz="1300" b="1" i="0" u="none" strike="noStrike" kern="1200" cap="none" spc="0" normalizeH="0" baseline="0" noProof="0" dirty="0">
                <a:ln>
                  <a:noFill/>
                </a:ln>
                <a:solidFill>
                  <a:srgbClr val="000066"/>
                </a:solidFill>
                <a:effectLst/>
                <a:uLnTx/>
                <a:uFillTx/>
                <a:latin typeface="微软雅黑" panose="020B0503020204020204" pitchFamily="34" charset="-122"/>
                <a:ea typeface="微软雅黑" panose="020B0503020204020204" pitchFamily="34" charset="-122"/>
                <a:cs typeface="+mn-cs"/>
              </a:rPr>
              <a:t>随机森林：大规模数据、特征多样性强</a:t>
            </a:r>
            <a:endParaRPr kumimoji="0" lang="en-US" altLang="zh-CN" sz="1300" b="1" i="0" u="none" strike="noStrike" kern="1200" cap="none" spc="0" normalizeH="0" baseline="0" noProof="0" dirty="0">
              <a:ln>
                <a:noFill/>
              </a:ln>
              <a:solidFill>
                <a:srgbClr val="000066"/>
              </a:solidFill>
              <a:effectLst/>
              <a:uLnTx/>
              <a:uFillTx/>
              <a:latin typeface="微软雅黑" panose="020B0503020204020204" pitchFamily="34" charset="-122"/>
              <a:ea typeface="微软雅黑" panose="020B0503020204020204" pitchFamily="34" charset="-122"/>
              <a:cs typeface="+mn-cs"/>
            </a:endParaRPr>
          </a:p>
        </p:txBody>
      </p:sp>
      <p:sp>
        <p:nvSpPr>
          <p:cNvPr id="6" name="Rectangle 2"/>
          <p:cNvSpPr>
            <a:spLocks noChangeArrowheads="1"/>
          </p:cNvSpPr>
          <p:nvPr/>
        </p:nvSpPr>
        <p:spPr bwMode="auto">
          <a:xfrm>
            <a:off x="3078480" y="2571750"/>
            <a:ext cx="685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3366"/>
              </a:solidFill>
              <a:effectLst/>
              <a:uLnTx/>
              <a:uFillTx/>
              <a:latin typeface="Book Antiqua" panose="02040602050305030304"/>
              <a:ea typeface="华文中宋" panose="02010600040101010101" pitchFamily="2" charset="-122"/>
              <a:cs typeface="+mn-cs"/>
            </a:endParaRPr>
          </a:p>
        </p:txBody>
      </p:sp>
      <p:sp>
        <p:nvSpPr>
          <p:cNvPr id="14" name="Rectangle 4"/>
          <p:cNvSpPr>
            <a:spLocks noChangeArrowheads="1"/>
          </p:cNvSpPr>
          <p:nvPr/>
        </p:nvSpPr>
        <p:spPr bwMode="auto">
          <a:xfrm>
            <a:off x="2178122" y="3687992"/>
            <a:ext cx="685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3366"/>
              </a:solidFill>
              <a:effectLst/>
              <a:uLnTx/>
              <a:uFillTx/>
              <a:latin typeface="Book Antiqua" panose="02040602050305030304"/>
              <a:ea typeface="华文中宋" panose="02010600040101010101" pitchFamily="2" charset="-122"/>
              <a:cs typeface="+mn-cs"/>
            </a:endParaRPr>
          </a:p>
        </p:txBody>
      </p:sp>
      <p:graphicFrame>
        <p:nvGraphicFramePr>
          <p:cNvPr id="7" name="表格 6"/>
          <p:cNvGraphicFramePr>
            <a:graphicFrameLocks noGrp="1"/>
          </p:cNvGraphicFramePr>
          <p:nvPr/>
        </p:nvGraphicFramePr>
        <p:xfrm>
          <a:off x="492293" y="1179259"/>
          <a:ext cx="5873413" cy="2074195"/>
        </p:xfrm>
        <a:graphic>
          <a:graphicData uri="http://schemas.openxmlformats.org/drawingml/2006/table">
            <a:tbl>
              <a:tblPr firstRow="1" bandRow="1">
                <a:effectLst>
                  <a:outerShdw blurRad="50800" dist="50800" dir="5400000" algn="ctr" rotWithShape="0">
                    <a:schemeClr val="accent2">
                      <a:alpha val="0"/>
                    </a:schemeClr>
                  </a:outerShdw>
                </a:effectLst>
                <a:tableStyleId>{00A15C55-8517-42AA-B614-E9B94910E393}</a:tableStyleId>
              </a:tblPr>
              <a:tblGrid>
                <a:gridCol w="1074516"/>
                <a:gridCol w="1659276"/>
                <a:gridCol w="1633591"/>
                <a:gridCol w="1506030"/>
              </a:tblGrid>
              <a:tr h="414839">
                <a:tc>
                  <a:txBody>
                    <a:bodyPr/>
                    <a:lstStyle/>
                    <a:p>
                      <a:pPr marL="0" indent="0" algn="ctr" defTabSz="685800" eaLnBrk="1" fontAlgn="base" latinLnBrk="0" hangingPunct="1">
                        <a:lnSpc>
                          <a:spcPts val="1650"/>
                        </a:lnSpc>
                        <a:spcBef>
                          <a:spcPct val="0"/>
                        </a:spcBef>
                        <a:spcAft>
                          <a:spcPct val="0"/>
                        </a:spcAft>
                        <a:buFont typeface="Arial" panose="020B0604020202020204" pitchFamily="34" charset="0"/>
                        <a:buNone/>
                      </a:pPr>
                      <a:r>
                        <a:rPr lang="zh-CN" altLang="en-US" sz="1200" b="1" u="none" kern="1200" baseline="0">
                          <a:solidFill>
                            <a:srgbClr val="000066"/>
                          </a:solidFill>
                          <a:latin typeface="微软雅黑" panose="020B0503020204020204" pitchFamily="34" charset="-122"/>
                          <a:ea typeface="微软雅黑" panose="020B0503020204020204" pitchFamily="34" charset="-122"/>
                          <a:cs typeface="+mn-cs"/>
                        </a:rPr>
                        <a:t>分类器</a:t>
                      </a:r>
                      <a:endParaRPr lang="zh-CN" altLang="en-US" sz="1200" b="1" u="none" kern="1200" baseline="0">
                        <a:solidFill>
                          <a:srgbClr val="000066"/>
                        </a:solidFill>
                        <a:latin typeface="微软雅黑" panose="020B0503020204020204" pitchFamily="34" charset="-122"/>
                        <a:ea typeface="微软雅黑" panose="020B0503020204020204" pitchFamily="34" charset="-122"/>
                        <a:cs typeface="+mn-cs"/>
                      </a:endParaRPr>
                    </a:p>
                  </a:txBody>
                  <a:tcPr marL="76200" marR="762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alpha val="0"/>
                      </a:schemeClr>
                    </a:solidFill>
                  </a:tcPr>
                </a:tc>
                <a:tc>
                  <a:txBody>
                    <a:bodyPr/>
                    <a:lstStyle/>
                    <a:p>
                      <a:pPr marL="0" indent="0" algn="ctr" defTabSz="685800" eaLnBrk="1" fontAlgn="base" latinLnBrk="0" hangingPunct="1">
                        <a:lnSpc>
                          <a:spcPts val="1650"/>
                        </a:lnSpc>
                        <a:spcBef>
                          <a:spcPct val="0"/>
                        </a:spcBef>
                        <a:spcAft>
                          <a:spcPct val="0"/>
                        </a:spcAft>
                        <a:buFont typeface="Arial" panose="020B0604020202020204" pitchFamily="34" charset="0"/>
                        <a:buNone/>
                      </a:pPr>
                      <a:r>
                        <a:rPr lang="zh-CN" altLang="en-US" sz="1200" b="1" u="none" kern="1200" baseline="0" dirty="0">
                          <a:solidFill>
                            <a:srgbClr val="000066"/>
                          </a:solidFill>
                          <a:latin typeface="微软雅黑" panose="020B0503020204020204" pitchFamily="34" charset="-122"/>
                          <a:ea typeface="微软雅黑" panose="020B0503020204020204" pitchFamily="34" charset="-122"/>
                          <a:cs typeface="+mn-cs"/>
                        </a:rPr>
                        <a:t>适用问题</a:t>
                      </a:r>
                      <a:endParaRPr lang="zh-CN" altLang="en-US" sz="1200" b="1" u="none" kern="1200" baseline="0" dirty="0">
                        <a:solidFill>
                          <a:srgbClr val="000066"/>
                        </a:solidFill>
                        <a:latin typeface="微软雅黑" panose="020B0503020204020204" pitchFamily="34" charset="-122"/>
                        <a:ea typeface="微软雅黑" panose="020B0503020204020204" pitchFamily="34" charset="-122"/>
                        <a:cs typeface="+mn-cs"/>
                      </a:endParaRPr>
                    </a:p>
                  </a:txBody>
                  <a:tcPr marL="76200" marR="762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alpha val="0"/>
                      </a:schemeClr>
                    </a:solidFill>
                  </a:tcPr>
                </a:tc>
                <a:tc>
                  <a:txBody>
                    <a:bodyPr/>
                    <a:lstStyle/>
                    <a:p>
                      <a:pPr marL="0" indent="0" algn="ctr" defTabSz="685800" eaLnBrk="1" fontAlgn="base" latinLnBrk="0" hangingPunct="1">
                        <a:lnSpc>
                          <a:spcPts val="1650"/>
                        </a:lnSpc>
                        <a:spcBef>
                          <a:spcPct val="0"/>
                        </a:spcBef>
                        <a:spcAft>
                          <a:spcPct val="0"/>
                        </a:spcAft>
                        <a:buFont typeface="Arial" panose="020B0604020202020204" pitchFamily="34" charset="0"/>
                        <a:buNone/>
                      </a:pPr>
                      <a:r>
                        <a:rPr lang="zh-CN" altLang="en-US" sz="1200" b="1" u="none" kern="1200" baseline="0" dirty="0">
                          <a:solidFill>
                            <a:srgbClr val="000066"/>
                          </a:solidFill>
                          <a:latin typeface="微软雅黑" panose="020B0503020204020204" pitchFamily="34" charset="-122"/>
                          <a:ea typeface="微软雅黑" panose="020B0503020204020204" pitchFamily="34" charset="-122"/>
                          <a:cs typeface="+mn-cs"/>
                        </a:rPr>
                        <a:t>抗噪能力</a:t>
                      </a:r>
                      <a:endParaRPr lang="zh-CN" altLang="en-US" sz="1200" b="1" u="none" kern="1200" baseline="0" dirty="0">
                        <a:solidFill>
                          <a:srgbClr val="000066"/>
                        </a:solidFill>
                        <a:latin typeface="微软雅黑" panose="020B0503020204020204" pitchFamily="34" charset="-122"/>
                        <a:ea typeface="微软雅黑" panose="020B0503020204020204" pitchFamily="34" charset="-122"/>
                        <a:cs typeface="+mn-cs"/>
                      </a:endParaRPr>
                    </a:p>
                  </a:txBody>
                  <a:tcPr marL="76200" marR="762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alpha val="0"/>
                      </a:schemeClr>
                    </a:solidFill>
                  </a:tcPr>
                </a:tc>
                <a:tc>
                  <a:txBody>
                    <a:bodyPr/>
                    <a:lstStyle/>
                    <a:p>
                      <a:pPr marL="0" indent="0" algn="ctr" defTabSz="685800" eaLnBrk="1" fontAlgn="base" latinLnBrk="0" hangingPunct="1">
                        <a:lnSpc>
                          <a:spcPts val="1650"/>
                        </a:lnSpc>
                        <a:spcBef>
                          <a:spcPct val="0"/>
                        </a:spcBef>
                        <a:spcAft>
                          <a:spcPct val="0"/>
                        </a:spcAft>
                        <a:buFont typeface="Arial" panose="020B0604020202020204" pitchFamily="34" charset="0"/>
                        <a:buNone/>
                      </a:pPr>
                      <a:r>
                        <a:rPr lang="zh-CN" altLang="en-US" sz="1200" b="1" u="none" kern="1200" baseline="0" dirty="0">
                          <a:solidFill>
                            <a:srgbClr val="000066"/>
                          </a:solidFill>
                          <a:latin typeface="微软雅黑" panose="020B0503020204020204" pitchFamily="34" charset="-122"/>
                          <a:ea typeface="微软雅黑" panose="020B0503020204020204" pitchFamily="34" charset="-122"/>
                          <a:cs typeface="+mn-cs"/>
                        </a:rPr>
                        <a:t>可解释性</a:t>
                      </a:r>
                      <a:endParaRPr lang="zh-CN" altLang="en-US" sz="1200" b="1" u="none" kern="1200" baseline="0" dirty="0">
                        <a:solidFill>
                          <a:srgbClr val="000066"/>
                        </a:solidFill>
                        <a:latin typeface="微软雅黑" panose="020B0503020204020204" pitchFamily="34" charset="-122"/>
                        <a:ea typeface="微软雅黑" panose="020B0503020204020204" pitchFamily="34" charset="-122"/>
                        <a:cs typeface="+mn-cs"/>
                      </a:endParaRPr>
                    </a:p>
                  </a:txBody>
                  <a:tcPr marL="76200" marR="762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alpha val="0"/>
                      </a:schemeClr>
                    </a:solidFill>
                  </a:tcPr>
                </a:tc>
              </a:tr>
              <a:tr h="414839">
                <a:tc>
                  <a:txBody>
                    <a:bodyPr/>
                    <a:lstStyle/>
                    <a:p>
                      <a:pPr marL="0" indent="0" algn="ctr" defTabSz="685800" eaLnBrk="1" fontAlgn="base" latinLnBrk="0" hangingPunct="1">
                        <a:lnSpc>
                          <a:spcPts val="1650"/>
                        </a:lnSpc>
                        <a:spcBef>
                          <a:spcPct val="0"/>
                        </a:spcBef>
                        <a:spcAft>
                          <a:spcPct val="0"/>
                        </a:spcAft>
                        <a:buFont typeface="Arial" panose="020B0604020202020204" pitchFamily="34" charset="0"/>
                        <a:buNone/>
                      </a:pPr>
                      <a:r>
                        <a:rPr lang="zh-CN" altLang="en-US" sz="1200" b="1" u="none" kern="1200" baseline="0">
                          <a:solidFill>
                            <a:srgbClr val="000066"/>
                          </a:solidFill>
                          <a:latin typeface="微软雅黑" panose="020B0503020204020204" pitchFamily="34" charset="-122"/>
                          <a:ea typeface="微软雅黑" panose="020B0503020204020204" pitchFamily="34" charset="-122"/>
                          <a:cs typeface="+mn-cs"/>
                        </a:rPr>
                        <a:t>逻辑回归</a:t>
                      </a:r>
                      <a:endParaRPr lang="zh-CN" altLang="en-US" sz="1200" b="1" u="none" kern="1200" baseline="0">
                        <a:solidFill>
                          <a:srgbClr val="000066"/>
                        </a:solidFill>
                        <a:latin typeface="微软雅黑" panose="020B0503020204020204" pitchFamily="34" charset="-122"/>
                        <a:ea typeface="微软雅黑" panose="020B0503020204020204" pitchFamily="34" charset="-122"/>
                        <a:cs typeface="+mn-cs"/>
                      </a:endParaRPr>
                    </a:p>
                  </a:txBody>
                  <a:tcPr marL="76200" marR="762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tint val="40000"/>
                        <a:alpha val="0"/>
                      </a:schemeClr>
                    </a:solidFill>
                  </a:tcPr>
                </a:tc>
                <a:tc>
                  <a:txBody>
                    <a:bodyPr/>
                    <a:lstStyle/>
                    <a:p>
                      <a:pPr marL="0" indent="0" algn="ctr" defTabSz="685800" eaLnBrk="1" fontAlgn="base" latinLnBrk="0" hangingPunct="1">
                        <a:lnSpc>
                          <a:spcPts val="1650"/>
                        </a:lnSpc>
                        <a:spcBef>
                          <a:spcPct val="0"/>
                        </a:spcBef>
                        <a:spcAft>
                          <a:spcPct val="0"/>
                        </a:spcAft>
                        <a:buFont typeface="Arial" panose="020B0604020202020204" pitchFamily="34" charset="0"/>
                        <a:buNone/>
                      </a:pPr>
                      <a:r>
                        <a:rPr lang="zh-CN" altLang="en-US" sz="1200" b="1" u="none" kern="1200" baseline="0">
                          <a:solidFill>
                            <a:srgbClr val="000066"/>
                          </a:solidFill>
                          <a:latin typeface="微软雅黑" panose="020B0503020204020204" pitchFamily="34" charset="-122"/>
                          <a:ea typeface="微软雅黑" panose="020B0503020204020204" pitchFamily="34" charset="-122"/>
                          <a:cs typeface="+mn-cs"/>
                        </a:rPr>
                        <a:t>线性</a:t>
                      </a:r>
                      <a:r>
                        <a:rPr lang="en-US" altLang="zh-CN" sz="1200" b="1" u="none" kern="1200" baseline="0">
                          <a:solidFill>
                            <a:srgbClr val="000066"/>
                          </a:solidFill>
                          <a:latin typeface="微软雅黑" panose="020B0503020204020204" pitchFamily="34" charset="-122"/>
                          <a:ea typeface="微软雅黑" panose="020B0503020204020204" pitchFamily="34" charset="-122"/>
                          <a:cs typeface="+mn-cs"/>
                        </a:rPr>
                        <a:t>/</a:t>
                      </a:r>
                      <a:r>
                        <a:rPr lang="zh-CN" altLang="en-US" sz="1200" b="1" u="none" kern="1200" baseline="0">
                          <a:solidFill>
                            <a:srgbClr val="000066"/>
                          </a:solidFill>
                          <a:latin typeface="微软雅黑" panose="020B0503020204020204" pitchFamily="34" charset="-122"/>
                          <a:ea typeface="微软雅黑" panose="020B0503020204020204" pitchFamily="34" charset="-122"/>
                          <a:cs typeface="+mn-cs"/>
                        </a:rPr>
                        <a:t>简单非线性</a:t>
                      </a:r>
                      <a:endParaRPr lang="zh-CN" altLang="en-US" sz="1200" b="1" u="none" kern="1200" baseline="0">
                        <a:solidFill>
                          <a:srgbClr val="000066"/>
                        </a:solidFill>
                        <a:latin typeface="微软雅黑" panose="020B0503020204020204" pitchFamily="34" charset="-122"/>
                        <a:ea typeface="微软雅黑" panose="020B0503020204020204" pitchFamily="34" charset="-122"/>
                        <a:cs typeface="+mn-cs"/>
                      </a:endParaRPr>
                    </a:p>
                  </a:txBody>
                  <a:tcPr marL="76200" marR="762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tint val="40000"/>
                        <a:alpha val="0"/>
                      </a:schemeClr>
                    </a:solidFill>
                  </a:tcPr>
                </a:tc>
                <a:tc>
                  <a:txBody>
                    <a:bodyPr/>
                    <a:lstStyle/>
                    <a:p>
                      <a:pPr marL="0" indent="0" algn="ctr" defTabSz="685800" eaLnBrk="1" fontAlgn="base" latinLnBrk="0" hangingPunct="1">
                        <a:lnSpc>
                          <a:spcPts val="1650"/>
                        </a:lnSpc>
                        <a:spcBef>
                          <a:spcPct val="0"/>
                        </a:spcBef>
                        <a:spcAft>
                          <a:spcPct val="0"/>
                        </a:spcAft>
                        <a:buFont typeface="Arial" panose="020B0604020202020204" pitchFamily="34" charset="0"/>
                        <a:buNone/>
                      </a:pPr>
                      <a:r>
                        <a:rPr lang="zh-CN" altLang="en-US" sz="1200" b="1" u="none" kern="1200" baseline="0">
                          <a:solidFill>
                            <a:srgbClr val="000066"/>
                          </a:solidFill>
                          <a:latin typeface="微软雅黑" panose="020B0503020204020204" pitchFamily="34" charset="-122"/>
                          <a:ea typeface="微软雅黑" panose="020B0503020204020204" pitchFamily="34" charset="-122"/>
                          <a:cs typeface="+mn-cs"/>
                        </a:rPr>
                        <a:t>弱</a:t>
                      </a:r>
                      <a:endParaRPr lang="zh-CN" altLang="en-US" sz="1200" b="1" u="none" kern="1200" baseline="0">
                        <a:solidFill>
                          <a:srgbClr val="000066"/>
                        </a:solidFill>
                        <a:latin typeface="微软雅黑" panose="020B0503020204020204" pitchFamily="34" charset="-122"/>
                        <a:ea typeface="微软雅黑" panose="020B0503020204020204" pitchFamily="34" charset="-122"/>
                        <a:cs typeface="+mn-cs"/>
                      </a:endParaRPr>
                    </a:p>
                  </a:txBody>
                  <a:tcPr marL="76200" marR="762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tint val="40000"/>
                        <a:alpha val="0"/>
                      </a:schemeClr>
                    </a:solidFill>
                  </a:tcPr>
                </a:tc>
                <a:tc>
                  <a:txBody>
                    <a:bodyPr/>
                    <a:lstStyle/>
                    <a:p>
                      <a:pPr marL="0" indent="0" algn="ctr" defTabSz="685800" eaLnBrk="1" fontAlgn="base" latinLnBrk="0" hangingPunct="1">
                        <a:lnSpc>
                          <a:spcPts val="1650"/>
                        </a:lnSpc>
                        <a:spcBef>
                          <a:spcPct val="0"/>
                        </a:spcBef>
                        <a:spcAft>
                          <a:spcPct val="0"/>
                        </a:spcAft>
                        <a:buFont typeface="Arial" panose="020B0604020202020204" pitchFamily="34" charset="0"/>
                        <a:buNone/>
                      </a:pPr>
                      <a:r>
                        <a:rPr lang="zh-CN" altLang="en-US" sz="1200" b="1" u="none" kern="1200" baseline="0">
                          <a:solidFill>
                            <a:srgbClr val="000066"/>
                          </a:solidFill>
                          <a:latin typeface="微软雅黑" panose="020B0503020204020204" pitchFamily="34" charset="-122"/>
                          <a:ea typeface="微软雅黑" panose="020B0503020204020204" pitchFamily="34" charset="-122"/>
                          <a:cs typeface="+mn-cs"/>
                        </a:rPr>
                        <a:t>高（权重）</a:t>
                      </a:r>
                      <a:endParaRPr lang="zh-CN" altLang="en-US" sz="1200" b="1" u="none" kern="1200" baseline="0">
                        <a:solidFill>
                          <a:srgbClr val="000066"/>
                        </a:solidFill>
                        <a:latin typeface="微软雅黑" panose="020B0503020204020204" pitchFamily="34" charset="-122"/>
                        <a:ea typeface="微软雅黑" panose="020B0503020204020204" pitchFamily="34" charset="-122"/>
                        <a:cs typeface="+mn-cs"/>
                      </a:endParaRPr>
                    </a:p>
                  </a:txBody>
                  <a:tcPr marL="76200" marR="762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tint val="40000"/>
                        <a:alpha val="0"/>
                      </a:schemeClr>
                    </a:solidFill>
                  </a:tcPr>
                </a:tc>
              </a:tr>
              <a:tr h="414839">
                <a:tc>
                  <a:txBody>
                    <a:bodyPr/>
                    <a:lstStyle/>
                    <a:p>
                      <a:pPr marL="0" indent="0" algn="ctr" defTabSz="685800" eaLnBrk="1" fontAlgn="base" latinLnBrk="0" hangingPunct="1">
                        <a:lnSpc>
                          <a:spcPts val="1650"/>
                        </a:lnSpc>
                        <a:spcBef>
                          <a:spcPct val="0"/>
                        </a:spcBef>
                        <a:spcAft>
                          <a:spcPct val="0"/>
                        </a:spcAft>
                        <a:buFont typeface="Arial" panose="020B0604020202020204" pitchFamily="34" charset="0"/>
                        <a:buNone/>
                      </a:pPr>
                      <a:r>
                        <a:rPr lang="en-US" sz="1200" b="1" u="none" kern="1200" baseline="0">
                          <a:solidFill>
                            <a:srgbClr val="000066"/>
                          </a:solidFill>
                          <a:latin typeface="微软雅黑" panose="020B0503020204020204" pitchFamily="34" charset="-122"/>
                          <a:ea typeface="微软雅黑" panose="020B0503020204020204" pitchFamily="34" charset="-122"/>
                          <a:cs typeface="+mn-cs"/>
                        </a:rPr>
                        <a:t>SVM</a:t>
                      </a:r>
                      <a:endParaRPr lang="en-US" sz="1200" b="1" u="none" kern="1200" baseline="0">
                        <a:solidFill>
                          <a:srgbClr val="000066"/>
                        </a:solidFill>
                        <a:latin typeface="微软雅黑" panose="020B0503020204020204" pitchFamily="34" charset="-122"/>
                        <a:ea typeface="微软雅黑" panose="020B0503020204020204" pitchFamily="34" charset="-122"/>
                        <a:cs typeface="+mn-cs"/>
                      </a:endParaRPr>
                    </a:p>
                  </a:txBody>
                  <a:tcPr marL="76200" marR="762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tint val="20000"/>
                        <a:alpha val="0"/>
                      </a:schemeClr>
                    </a:solidFill>
                  </a:tcPr>
                </a:tc>
                <a:tc>
                  <a:txBody>
                    <a:bodyPr/>
                    <a:lstStyle/>
                    <a:p>
                      <a:pPr marL="0" indent="0" algn="ctr" defTabSz="685800" eaLnBrk="1" fontAlgn="base" latinLnBrk="0" hangingPunct="1">
                        <a:lnSpc>
                          <a:spcPts val="1650"/>
                        </a:lnSpc>
                        <a:spcBef>
                          <a:spcPct val="0"/>
                        </a:spcBef>
                        <a:spcAft>
                          <a:spcPct val="0"/>
                        </a:spcAft>
                        <a:buFont typeface="Arial" panose="020B0604020202020204" pitchFamily="34" charset="0"/>
                        <a:buNone/>
                      </a:pPr>
                      <a:r>
                        <a:rPr lang="zh-CN" altLang="en-US" sz="1200" b="1" u="none" kern="1200" baseline="0">
                          <a:solidFill>
                            <a:srgbClr val="000066"/>
                          </a:solidFill>
                          <a:latin typeface="微软雅黑" panose="020B0503020204020204" pitchFamily="34" charset="-122"/>
                          <a:ea typeface="微软雅黑" panose="020B0503020204020204" pitchFamily="34" charset="-122"/>
                          <a:cs typeface="+mn-cs"/>
                        </a:rPr>
                        <a:t>小样本</a:t>
                      </a:r>
                      <a:r>
                        <a:rPr lang="en-US" altLang="zh-CN" sz="1200" b="1" u="none" kern="1200" baseline="0">
                          <a:solidFill>
                            <a:srgbClr val="000066"/>
                          </a:solidFill>
                          <a:latin typeface="微软雅黑" panose="020B0503020204020204" pitchFamily="34" charset="-122"/>
                          <a:ea typeface="微软雅黑" panose="020B0503020204020204" pitchFamily="34" charset="-122"/>
                          <a:cs typeface="+mn-cs"/>
                        </a:rPr>
                        <a:t>/</a:t>
                      </a:r>
                      <a:r>
                        <a:rPr lang="zh-CN" altLang="en-US" sz="1200" b="1" u="none" kern="1200" baseline="0">
                          <a:solidFill>
                            <a:srgbClr val="000066"/>
                          </a:solidFill>
                          <a:latin typeface="微软雅黑" panose="020B0503020204020204" pitchFamily="34" charset="-122"/>
                          <a:ea typeface="微软雅黑" panose="020B0503020204020204" pitchFamily="34" charset="-122"/>
                          <a:cs typeface="+mn-cs"/>
                        </a:rPr>
                        <a:t>高维</a:t>
                      </a:r>
                      <a:endParaRPr lang="zh-CN" altLang="en-US" sz="1200" b="1" u="none" kern="1200" baseline="0">
                        <a:solidFill>
                          <a:srgbClr val="000066"/>
                        </a:solidFill>
                        <a:latin typeface="微软雅黑" panose="020B0503020204020204" pitchFamily="34" charset="-122"/>
                        <a:ea typeface="微软雅黑" panose="020B0503020204020204" pitchFamily="34" charset="-122"/>
                        <a:cs typeface="+mn-cs"/>
                      </a:endParaRPr>
                    </a:p>
                  </a:txBody>
                  <a:tcPr marL="76200" marR="762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tint val="20000"/>
                        <a:alpha val="0"/>
                      </a:schemeClr>
                    </a:solidFill>
                  </a:tcPr>
                </a:tc>
                <a:tc>
                  <a:txBody>
                    <a:bodyPr/>
                    <a:lstStyle/>
                    <a:p>
                      <a:pPr marL="0" indent="0" algn="ctr" defTabSz="685800" eaLnBrk="1" fontAlgn="base" latinLnBrk="0" hangingPunct="1">
                        <a:lnSpc>
                          <a:spcPts val="1650"/>
                        </a:lnSpc>
                        <a:spcBef>
                          <a:spcPct val="0"/>
                        </a:spcBef>
                        <a:spcAft>
                          <a:spcPct val="0"/>
                        </a:spcAft>
                        <a:buFont typeface="Arial" panose="020B0604020202020204" pitchFamily="34" charset="0"/>
                        <a:buNone/>
                      </a:pPr>
                      <a:r>
                        <a:rPr lang="zh-CN" altLang="en-US" sz="1200" b="1" u="none" kern="1200" baseline="0">
                          <a:solidFill>
                            <a:srgbClr val="000066"/>
                          </a:solidFill>
                          <a:latin typeface="微软雅黑" panose="020B0503020204020204" pitchFamily="34" charset="-122"/>
                          <a:ea typeface="微软雅黑" panose="020B0503020204020204" pitchFamily="34" charset="-122"/>
                          <a:cs typeface="+mn-cs"/>
                        </a:rPr>
                        <a:t>强</a:t>
                      </a:r>
                      <a:r>
                        <a:rPr lang="en-US" altLang="zh-CN" sz="1200" b="1" u="none" kern="1200" baseline="0">
                          <a:solidFill>
                            <a:srgbClr val="000066"/>
                          </a:solidFill>
                          <a:latin typeface="微软雅黑" panose="020B0503020204020204" pitchFamily="34" charset="-122"/>
                          <a:ea typeface="微软雅黑" panose="020B0503020204020204" pitchFamily="34" charset="-122"/>
                          <a:cs typeface="+mn-cs"/>
                        </a:rPr>
                        <a:t>(</a:t>
                      </a:r>
                      <a:r>
                        <a:rPr lang="zh-CN" altLang="en-US" sz="1200" b="1" u="none" kern="1200" baseline="0">
                          <a:solidFill>
                            <a:srgbClr val="000066"/>
                          </a:solidFill>
                          <a:latin typeface="微软雅黑" panose="020B0503020204020204" pitchFamily="34" charset="-122"/>
                          <a:ea typeface="微软雅黑" panose="020B0503020204020204" pitchFamily="34" charset="-122"/>
                          <a:cs typeface="+mn-cs"/>
                        </a:rPr>
                        <a:t>软间隔</a:t>
                      </a:r>
                      <a:r>
                        <a:rPr lang="en-US" altLang="zh-CN" sz="1200" b="1" u="none" kern="1200" baseline="0">
                          <a:solidFill>
                            <a:srgbClr val="000066"/>
                          </a:solidFill>
                          <a:latin typeface="微软雅黑" panose="020B0503020204020204" pitchFamily="34" charset="-122"/>
                          <a:ea typeface="微软雅黑" panose="020B0503020204020204" pitchFamily="34" charset="-122"/>
                          <a:cs typeface="+mn-cs"/>
                        </a:rPr>
                        <a:t>)</a:t>
                      </a:r>
                      <a:endParaRPr lang="en-US" altLang="zh-CN" sz="1200" b="1" u="none" kern="1200" baseline="0">
                        <a:solidFill>
                          <a:srgbClr val="000066"/>
                        </a:solidFill>
                        <a:latin typeface="微软雅黑" panose="020B0503020204020204" pitchFamily="34" charset="-122"/>
                        <a:ea typeface="微软雅黑" panose="020B0503020204020204" pitchFamily="34" charset="-122"/>
                        <a:cs typeface="+mn-cs"/>
                      </a:endParaRPr>
                    </a:p>
                  </a:txBody>
                  <a:tcPr marL="76200" marR="762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tint val="20000"/>
                        <a:alpha val="0"/>
                      </a:schemeClr>
                    </a:solidFill>
                  </a:tcPr>
                </a:tc>
                <a:tc>
                  <a:txBody>
                    <a:bodyPr/>
                    <a:lstStyle/>
                    <a:p>
                      <a:pPr marL="0" indent="0" algn="ctr" defTabSz="685800" eaLnBrk="1" fontAlgn="base" latinLnBrk="0" hangingPunct="1">
                        <a:lnSpc>
                          <a:spcPts val="1650"/>
                        </a:lnSpc>
                        <a:spcBef>
                          <a:spcPct val="0"/>
                        </a:spcBef>
                        <a:spcAft>
                          <a:spcPct val="0"/>
                        </a:spcAft>
                        <a:buFont typeface="Arial" panose="020B0604020202020204" pitchFamily="34" charset="0"/>
                        <a:buNone/>
                      </a:pPr>
                      <a:r>
                        <a:rPr lang="zh-CN" altLang="en-US" sz="1200" b="1" u="none" kern="1200" baseline="0">
                          <a:solidFill>
                            <a:srgbClr val="000066"/>
                          </a:solidFill>
                          <a:latin typeface="微软雅黑" panose="020B0503020204020204" pitchFamily="34" charset="-122"/>
                          <a:ea typeface="微软雅黑" panose="020B0503020204020204" pitchFamily="34" charset="-122"/>
                          <a:cs typeface="+mn-cs"/>
                        </a:rPr>
                        <a:t>中</a:t>
                      </a:r>
                      <a:r>
                        <a:rPr lang="en-US" altLang="zh-CN" sz="1200" b="1" u="none" kern="1200" baseline="0">
                          <a:solidFill>
                            <a:srgbClr val="000066"/>
                          </a:solidFill>
                          <a:latin typeface="微软雅黑" panose="020B0503020204020204" pitchFamily="34" charset="-122"/>
                          <a:ea typeface="微软雅黑" panose="020B0503020204020204" pitchFamily="34" charset="-122"/>
                          <a:cs typeface="+mn-cs"/>
                        </a:rPr>
                        <a:t>(</a:t>
                      </a:r>
                      <a:r>
                        <a:rPr lang="zh-CN" altLang="en-US" sz="1200" b="1" u="none" kern="1200" baseline="0">
                          <a:solidFill>
                            <a:srgbClr val="000066"/>
                          </a:solidFill>
                          <a:latin typeface="微软雅黑" panose="020B0503020204020204" pitchFamily="34" charset="-122"/>
                          <a:ea typeface="微软雅黑" panose="020B0503020204020204" pitchFamily="34" charset="-122"/>
                          <a:cs typeface="+mn-cs"/>
                        </a:rPr>
                        <a:t>支持向量</a:t>
                      </a:r>
                      <a:r>
                        <a:rPr lang="en-US" altLang="zh-CN" sz="1200" b="1" u="none" kern="1200" baseline="0">
                          <a:solidFill>
                            <a:srgbClr val="000066"/>
                          </a:solidFill>
                          <a:latin typeface="微软雅黑" panose="020B0503020204020204" pitchFamily="34" charset="-122"/>
                          <a:ea typeface="微软雅黑" panose="020B0503020204020204" pitchFamily="34" charset="-122"/>
                          <a:cs typeface="+mn-cs"/>
                        </a:rPr>
                        <a:t>)</a:t>
                      </a:r>
                      <a:endParaRPr lang="en-US" altLang="zh-CN" sz="1200" b="1" u="none" kern="1200" baseline="0">
                        <a:solidFill>
                          <a:srgbClr val="000066"/>
                        </a:solidFill>
                        <a:latin typeface="微软雅黑" panose="020B0503020204020204" pitchFamily="34" charset="-122"/>
                        <a:ea typeface="微软雅黑" panose="020B0503020204020204" pitchFamily="34" charset="-122"/>
                        <a:cs typeface="+mn-cs"/>
                      </a:endParaRPr>
                    </a:p>
                  </a:txBody>
                  <a:tcPr marL="76200" marR="762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tint val="20000"/>
                        <a:alpha val="0"/>
                      </a:schemeClr>
                    </a:solidFill>
                  </a:tcPr>
                </a:tc>
              </a:tr>
              <a:tr h="414839">
                <a:tc>
                  <a:txBody>
                    <a:bodyPr/>
                    <a:lstStyle/>
                    <a:p>
                      <a:pPr marL="0" indent="0" algn="ctr" defTabSz="685800" eaLnBrk="1" fontAlgn="base" latinLnBrk="0" hangingPunct="1">
                        <a:lnSpc>
                          <a:spcPts val="1650"/>
                        </a:lnSpc>
                        <a:spcBef>
                          <a:spcPct val="0"/>
                        </a:spcBef>
                        <a:spcAft>
                          <a:spcPct val="0"/>
                        </a:spcAft>
                        <a:buFont typeface="Arial" panose="020B0604020202020204" pitchFamily="34" charset="0"/>
                        <a:buNone/>
                      </a:pPr>
                      <a:r>
                        <a:rPr lang="zh-CN" altLang="en-US" sz="1200" b="1" u="none" kern="1200" baseline="0">
                          <a:solidFill>
                            <a:srgbClr val="000066"/>
                          </a:solidFill>
                          <a:latin typeface="微软雅黑" panose="020B0503020204020204" pitchFamily="34" charset="-122"/>
                          <a:ea typeface="微软雅黑" panose="020B0503020204020204" pitchFamily="34" charset="-122"/>
                          <a:cs typeface="+mn-cs"/>
                        </a:rPr>
                        <a:t>随机决策森林</a:t>
                      </a:r>
                      <a:endParaRPr lang="zh-CN" altLang="en-US" sz="1200" b="1" u="none" kern="1200" baseline="0">
                        <a:solidFill>
                          <a:srgbClr val="000066"/>
                        </a:solidFill>
                        <a:latin typeface="微软雅黑" panose="020B0503020204020204" pitchFamily="34" charset="-122"/>
                        <a:ea typeface="微软雅黑" panose="020B0503020204020204" pitchFamily="34" charset="-122"/>
                        <a:cs typeface="+mn-cs"/>
                      </a:endParaRPr>
                    </a:p>
                  </a:txBody>
                  <a:tcPr marL="76200" marR="762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tint val="40000"/>
                        <a:alpha val="0"/>
                      </a:schemeClr>
                    </a:solidFill>
                  </a:tcPr>
                </a:tc>
                <a:tc>
                  <a:txBody>
                    <a:bodyPr/>
                    <a:lstStyle/>
                    <a:p>
                      <a:pPr marL="0" indent="0" algn="ctr" defTabSz="685800" eaLnBrk="1" fontAlgn="base" latinLnBrk="0" hangingPunct="1">
                        <a:lnSpc>
                          <a:spcPts val="1650"/>
                        </a:lnSpc>
                        <a:spcBef>
                          <a:spcPct val="0"/>
                        </a:spcBef>
                        <a:spcAft>
                          <a:spcPct val="0"/>
                        </a:spcAft>
                        <a:buFont typeface="Arial" panose="020B0604020202020204" pitchFamily="34" charset="0"/>
                        <a:buNone/>
                      </a:pPr>
                      <a:r>
                        <a:rPr lang="zh-CN" altLang="en-US" sz="1200" b="1" u="none" kern="1200" baseline="0">
                          <a:solidFill>
                            <a:srgbClr val="000066"/>
                          </a:solidFill>
                          <a:latin typeface="微软雅黑" panose="020B0503020204020204" pitchFamily="34" charset="-122"/>
                          <a:ea typeface="微软雅黑" panose="020B0503020204020204" pitchFamily="34" charset="-122"/>
                          <a:cs typeface="+mn-cs"/>
                        </a:rPr>
                        <a:t>高维</a:t>
                      </a:r>
                      <a:r>
                        <a:rPr lang="en-US" altLang="zh-CN" sz="1200" b="1" u="none" kern="1200" baseline="0">
                          <a:solidFill>
                            <a:srgbClr val="000066"/>
                          </a:solidFill>
                          <a:latin typeface="微软雅黑" panose="020B0503020204020204" pitchFamily="34" charset="-122"/>
                          <a:ea typeface="微软雅黑" panose="020B0503020204020204" pitchFamily="34" charset="-122"/>
                          <a:cs typeface="+mn-cs"/>
                        </a:rPr>
                        <a:t>/</a:t>
                      </a:r>
                      <a:r>
                        <a:rPr lang="zh-CN" altLang="en-US" sz="1200" b="1" u="none" kern="1200" baseline="0">
                          <a:solidFill>
                            <a:srgbClr val="000066"/>
                          </a:solidFill>
                          <a:latin typeface="微软雅黑" panose="020B0503020204020204" pitchFamily="34" charset="-122"/>
                          <a:ea typeface="微软雅黑" panose="020B0503020204020204" pitchFamily="34" charset="-122"/>
                          <a:cs typeface="+mn-cs"/>
                        </a:rPr>
                        <a:t>非线性</a:t>
                      </a:r>
                      <a:endParaRPr lang="zh-CN" altLang="en-US" sz="1200" b="1" u="none" kern="1200" baseline="0">
                        <a:solidFill>
                          <a:srgbClr val="000066"/>
                        </a:solidFill>
                        <a:latin typeface="微软雅黑" panose="020B0503020204020204" pitchFamily="34" charset="-122"/>
                        <a:ea typeface="微软雅黑" panose="020B0503020204020204" pitchFamily="34" charset="-122"/>
                        <a:cs typeface="+mn-cs"/>
                      </a:endParaRPr>
                    </a:p>
                  </a:txBody>
                  <a:tcPr marL="76200" marR="762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tint val="40000"/>
                        <a:alpha val="0"/>
                      </a:schemeClr>
                    </a:solidFill>
                  </a:tcPr>
                </a:tc>
                <a:tc>
                  <a:txBody>
                    <a:bodyPr/>
                    <a:lstStyle/>
                    <a:p>
                      <a:pPr marL="0" indent="0" algn="ctr" defTabSz="685800" eaLnBrk="1" fontAlgn="base" latinLnBrk="0" hangingPunct="1">
                        <a:lnSpc>
                          <a:spcPts val="1650"/>
                        </a:lnSpc>
                        <a:spcBef>
                          <a:spcPct val="0"/>
                        </a:spcBef>
                        <a:spcAft>
                          <a:spcPct val="0"/>
                        </a:spcAft>
                        <a:buFont typeface="Arial" panose="020B0604020202020204" pitchFamily="34" charset="0"/>
                        <a:buNone/>
                      </a:pPr>
                      <a:r>
                        <a:rPr lang="zh-CN" altLang="en-US" sz="1200" b="1" u="none" kern="1200" baseline="0">
                          <a:solidFill>
                            <a:srgbClr val="000066"/>
                          </a:solidFill>
                          <a:latin typeface="微软雅黑" panose="020B0503020204020204" pitchFamily="34" charset="-122"/>
                          <a:ea typeface="微软雅黑" panose="020B0503020204020204" pitchFamily="34" charset="-122"/>
                          <a:cs typeface="+mn-cs"/>
                        </a:rPr>
                        <a:t>极强</a:t>
                      </a:r>
                      <a:endParaRPr lang="zh-CN" altLang="en-US" sz="1200" b="1" u="none" kern="1200" baseline="0">
                        <a:solidFill>
                          <a:srgbClr val="000066"/>
                        </a:solidFill>
                        <a:latin typeface="微软雅黑" panose="020B0503020204020204" pitchFamily="34" charset="-122"/>
                        <a:ea typeface="微软雅黑" panose="020B0503020204020204" pitchFamily="34" charset="-122"/>
                        <a:cs typeface="+mn-cs"/>
                      </a:endParaRPr>
                    </a:p>
                  </a:txBody>
                  <a:tcPr marL="76200" marR="762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tint val="40000"/>
                        <a:alpha val="0"/>
                      </a:schemeClr>
                    </a:solidFill>
                  </a:tcPr>
                </a:tc>
                <a:tc>
                  <a:txBody>
                    <a:bodyPr/>
                    <a:lstStyle/>
                    <a:p>
                      <a:pPr marL="0" indent="0" algn="ctr" defTabSz="685800" eaLnBrk="1" fontAlgn="base" latinLnBrk="0" hangingPunct="1">
                        <a:lnSpc>
                          <a:spcPts val="1650"/>
                        </a:lnSpc>
                        <a:spcBef>
                          <a:spcPct val="0"/>
                        </a:spcBef>
                        <a:spcAft>
                          <a:spcPct val="0"/>
                        </a:spcAft>
                        <a:buFont typeface="Arial" panose="020B0604020202020204" pitchFamily="34" charset="0"/>
                        <a:buNone/>
                      </a:pPr>
                      <a:r>
                        <a:rPr lang="zh-CN" altLang="en-US" sz="1200" b="1" u="none" kern="1200" baseline="0">
                          <a:solidFill>
                            <a:srgbClr val="000066"/>
                          </a:solidFill>
                          <a:latin typeface="微软雅黑" panose="020B0503020204020204" pitchFamily="34" charset="-122"/>
                          <a:ea typeface="微软雅黑" panose="020B0503020204020204" pitchFamily="34" charset="-122"/>
                          <a:cs typeface="+mn-cs"/>
                        </a:rPr>
                        <a:t>低</a:t>
                      </a:r>
                      <a:r>
                        <a:rPr lang="en-US" altLang="zh-CN" sz="1200" b="1" u="none" kern="1200" baseline="0">
                          <a:solidFill>
                            <a:srgbClr val="000066"/>
                          </a:solidFill>
                          <a:latin typeface="微软雅黑" panose="020B0503020204020204" pitchFamily="34" charset="-122"/>
                          <a:ea typeface="微软雅黑" panose="020B0503020204020204" pitchFamily="34" charset="-122"/>
                          <a:cs typeface="+mn-cs"/>
                        </a:rPr>
                        <a:t>(</a:t>
                      </a:r>
                      <a:r>
                        <a:rPr lang="zh-CN" altLang="en-US" sz="1200" b="1" u="none" kern="1200" baseline="0">
                          <a:solidFill>
                            <a:srgbClr val="000066"/>
                          </a:solidFill>
                          <a:latin typeface="微软雅黑" panose="020B0503020204020204" pitchFamily="34" charset="-122"/>
                          <a:ea typeface="微软雅黑" panose="020B0503020204020204" pitchFamily="34" charset="-122"/>
                          <a:cs typeface="+mn-cs"/>
                        </a:rPr>
                        <a:t>黑盒</a:t>
                      </a:r>
                      <a:r>
                        <a:rPr lang="en-US" altLang="zh-CN" sz="1200" b="1" u="none" kern="1200" baseline="0">
                          <a:solidFill>
                            <a:srgbClr val="000066"/>
                          </a:solidFill>
                          <a:latin typeface="微软雅黑" panose="020B0503020204020204" pitchFamily="34" charset="-122"/>
                          <a:ea typeface="微软雅黑" panose="020B0503020204020204" pitchFamily="34" charset="-122"/>
                          <a:cs typeface="+mn-cs"/>
                        </a:rPr>
                        <a:t>)</a:t>
                      </a:r>
                      <a:endParaRPr lang="en-US" altLang="zh-CN" sz="1200" b="1" u="none" kern="1200" baseline="0">
                        <a:solidFill>
                          <a:srgbClr val="000066"/>
                        </a:solidFill>
                        <a:latin typeface="微软雅黑" panose="020B0503020204020204" pitchFamily="34" charset="-122"/>
                        <a:ea typeface="微软雅黑" panose="020B0503020204020204" pitchFamily="34" charset="-122"/>
                        <a:cs typeface="+mn-cs"/>
                      </a:endParaRPr>
                    </a:p>
                  </a:txBody>
                  <a:tcPr marL="76200" marR="762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tint val="40000"/>
                        <a:alpha val="0"/>
                      </a:schemeClr>
                    </a:solidFill>
                  </a:tcPr>
                </a:tc>
              </a:tr>
              <a:tr h="414839">
                <a:tc>
                  <a:txBody>
                    <a:bodyPr/>
                    <a:lstStyle/>
                    <a:p>
                      <a:pPr marL="0" indent="0" algn="ctr" defTabSz="685800" eaLnBrk="1" fontAlgn="base" latinLnBrk="0" hangingPunct="1">
                        <a:lnSpc>
                          <a:spcPts val="1650"/>
                        </a:lnSpc>
                        <a:spcBef>
                          <a:spcPct val="0"/>
                        </a:spcBef>
                        <a:spcAft>
                          <a:spcPct val="0"/>
                        </a:spcAft>
                        <a:buFont typeface="Arial" panose="020B0604020202020204" pitchFamily="34" charset="0"/>
                        <a:buNone/>
                      </a:pPr>
                      <a:r>
                        <a:rPr lang="zh-CN" altLang="en-US" sz="1200" b="1" u="none" kern="1200" baseline="0" dirty="0">
                          <a:solidFill>
                            <a:srgbClr val="000066"/>
                          </a:solidFill>
                          <a:latin typeface="微软雅黑" panose="020B0503020204020204" pitchFamily="34" charset="-122"/>
                          <a:ea typeface="微软雅黑" panose="020B0503020204020204" pitchFamily="34" charset="-122"/>
                          <a:cs typeface="+mn-cs"/>
                        </a:rPr>
                        <a:t>分类器</a:t>
                      </a:r>
                      <a:endParaRPr lang="zh-CN" altLang="en-US" sz="1200" b="1" u="none" kern="1200" baseline="0" dirty="0">
                        <a:solidFill>
                          <a:srgbClr val="000066"/>
                        </a:solidFill>
                        <a:latin typeface="微软雅黑" panose="020B0503020204020204" pitchFamily="34" charset="-122"/>
                        <a:ea typeface="微软雅黑" panose="020B0503020204020204" pitchFamily="34" charset="-122"/>
                        <a:cs typeface="+mn-cs"/>
                      </a:endParaRPr>
                    </a:p>
                  </a:txBody>
                  <a:tcPr marL="76200" marR="762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tint val="20000"/>
                        <a:alpha val="0"/>
                      </a:schemeClr>
                    </a:solidFill>
                  </a:tcPr>
                </a:tc>
                <a:tc>
                  <a:txBody>
                    <a:bodyPr/>
                    <a:lstStyle/>
                    <a:p>
                      <a:pPr marL="0" indent="0" algn="ctr" defTabSz="685800" eaLnBrk="1" fontAlgn="base" latinLnBrk="0" hangingPunct="1">
                        <a:lnSpc>
                          <a:spcPts val="1650"/>
                        </a:lnSpc>
                        <a:spcBef>
                          <a:spcPct val="0"/>
                        </a:spcBef>
                        <a:spcAft>
                          <a:spcPct val="0"/>
                        </a:spcAft>
                        <a:buFont typeface="Arial" panose="020B0604020202020204" pitchFamily="34" charset="0"/>
                        <a:buNone/>
                      </a:pPr>
                      <a:r>
                        <a:rPr lang="zh-CN" altLang="en-US" sz="1200" b="1" u="none" kern="1200" baseline="0" dirty="0">
                          <a:solidFill>
                            <a:srgbClr val="000066"/>
                          </a:solidFill>
                          <a:latin typeface="微软雅黑" panose="020B0503020204020204" pitchFamily="34" charset="-122"/>
                          <a:ea typeface="微软雅黑" panose="020B0503020204020204" pitchFamily="34" charset="-122"/>
                          <a:cs typeface="+mn-cs"/>
                        </a:rPr>
                        <a:t>适用问题</a:t>
                      </a:r>
                      <a:endParaRPr lang="zh-CN" altLang="en-US" sz="1200" b="1" u="none" kern="1200" baseline="0" dirty="0">
                        <a:solidFill>
                          <a:srgbClr val="000066"/>
                        </a:solidFill>
                        <a:latin typeface="微软雅黑" panose="020B0503020204020204" pitchFamily="34" charset="-122"/>
                        <a:ea typeface="微软雅黑" panose="020B0503020204020204" pitchFamily="34" charset="-122"/>
                        <a:cs typeface="+mn-cs"/>
                      </a:endParaRPr>
                    </a:p>
                  </a:txBody>
                  <a:tcPr marL="76200" marR="762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tint val="20000"/>
                        <a:alpha val="0"/>
                      </a:schemeClr>
                    </a:solidFill>
                  </a:tcPr>
                </a:tc>
                <a:tc>
                  <a:txBody>
                    <a:bodyPr/>
                    <a:lstStyle/>
                    <a:p>
                      <a:pPr marL="0" indent="0" algn="ctr" defTabSz="685800" eaLnBrk="1" fontAlgn="base" latinLnBrk="0" hangingPunct="1">
                        <a:lnSpc>
                          <a:spcPts val="1650"/>
                        </a:lnSpc>
                        <a:spcBef>
                          <a:spcPct val="0"/>
                        </a:spcBef>
                        <a:spcAft>
                          <a:spcPct val="0"/>
                        </a:spcAft>
                        <a:buFont typeface="Arial" panose="020B0604020202020204" pitchFamily="34" charset="0"/>
                        <a:buNone/>
                      </a:pPr>
                      <a:r>
                        <a:rPr lang="zh-CN" altLang="en-US" sz="1200" b="1" u="none" kern="1200" baseline="0" dirty="0">
                          <a:solidFill>
                            <a:srgbClr val="000066"/>
                          </a:solidFill>
                          <a:latin typeface="微软雅黑" panose="020B0503020204020204" pitchFamily="34" charset="-122"/>
                          <a:ea typeface="微软雅黑" panose="020B0503020204020204" pitchFamily="34" charset="-122"/>
                          <a:cs typeface="+mn-cs"/>
                        </a:rPr>
                        <a:t>抗噪能力</a:t>
                      </a:r>
                      <a:endParaRPr lang="zh-CN" altLang="en-US" sz="1200" b="1" u="none" kern="1200" baseline="0" dirty="0">
                        <a:solidFill>
                          <a:srgbClr val="000066"/>
                        </a:solidFill>
                        <a:latin typeface="微软雅黑" panose="020B0503020204020204" pitchFamily="34" charset="-122"/>
                        <a:ea typeface="微软雅黑" panose="020B0503020204020204" pitchFamily="34" charset="-122"/>
                        <a:cs typeface="+mn-cs"/>
                      </a:endParaRPr>
                    </a:p>
                  </a:txBody>
                  <a:tcPr marL="76200" marR="762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tint val="20000"/>
                        <a:alpha val="0"/>
                      </a:schemeClr>
                    </a:solidFill>
                  </a:tcPr>
                </a:tc>
                <a:tc>
                  <a:txBody>
                    <a:bodyPr/>
                    <a:lstStyle/>
                    <a:p>
                      <a:pPr marL="0" indent="0" algn="ctr" defTabSz="685800" eaLnBrk="1" fontAlgn="base" latinLnBrk="0" hangingPunct="1">
                        <a:lnSpc>
                          <a:spcPts val="1650"/>
                        </a:lnSpc>
                        <a:spcBef>
                          <a:spcPct val="0"/>
                        </a:spcBef>
                        <a:spcAft>
                          <a:spcPct val="0"/>
                        </a:spcAft>
                        <a:buFont typeface="Arial" panose="020B0604020202020204" pitchFamily="34" charset="0"/>
                        <a:buNone/>
                      </a:pPr>
                      <a:r>
                        <a:rPr lang="zh-CN" altLang="en-US" sz="1200" b="1" u="none" kern="1200" baseline="0" dirty="0">
                          <a:solidFill>
                            <a:srgbClr val="000066"/>
                          </a:solidFill>
                          <a:latin typeface="微软雅黑" panose="020B0503020204020204" pitchFamily="34" charset="-122"/>
                          <a:ea typeface="微软雅黑" panose="020B0503020204020204" pitchFamily="34" charset="-122"/>
                          <a:cs typeface="+mn-cs"/>
                        </a:rPr>
                        <a:t>可解释性</a:t>
                      </a:r>
                      <a:endParaRPr lang="zh-CN" altLang="en-US" sz="1200" b="1" u="none" kern="1200" baseline="0" dirty="0">
                        <a:solidFill>
                          <a:srgbClr val="000066"/>
                        </a:solidFill>
                        <a:latin typeface="微软雅黑" panose="020B0503020204020204" pitchFamily="34" charset="-122"/>
                        <a:ea typeface="微软雅黑" panose="020B0503020204020204" pitchFamily="34" charset="-122"/>
                        <a:cs typeface="+mn-cs"/>
                      </a:endParaRPr>
                    </a:p>
                  </a:txBody>
                  <a:tcPr marL="76200" marR="762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tint val="20000"/>
                        <a:alpha val="0"/>
                      </a:schemeClr>
                    </a:solidFill>
                  </a:tcPr>
                </a:tc>
              </a:tr>
            </a:tbl>
          </a:graphicData>
        </a:graphic>
      </p:graphicFrame>
      <p:sp>
        <p:nvSpPr>
          <p:cNvPr id="15" name="灯片编号占位符 19"/>
          <p:cNvSpPr txBox="1"/>
          <p:nvPr/>
        </p:nvSpPr>
        <p:spPr>
          <a:xfrm>
            <a:off x="4843463" y="4767264"/>
            <a:ext cx="1543050" cy="273844"/>
          </a:xfrm>
          <a:prstGeom prst="rect">
            <a:avLst/>
          </a:prstGeom>
        </p:spPr>
        <p:txBody>
          <a:bodyPr vert="horz" lIns="91440" tIns="45720" rIns="91440" bIns="45720" rtlCol="0" anchor="ctr"/>
          <a:lstStyle>
            <a:defPPr>
              <a:defRPr lang="zh-CN"/>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8F63A3B-78C7-47BE-AE5E-E10140E04643}" type="slidenum">
              <a:rPr lang="en-US" sz="1200" smtClean="0">
                <a:solidFill>
                  <a:srgbClr val="000000"/>
                </a:solidFill>
                <a:latin typeface="Calibri" panose="020F0502020204030204"/>
              </a:rPr>
            </a:fld>
            <a:endParaRPr lang="en-US" sz="1200" dirty="0">
              <a:solidFill>
                <a:srgbClr val="000000"/>
              </a:solidFill>
              <a:latin typeface="Calibri" panose="020F0502020204030204"/>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4680" y="466646"/>
            <a:ext cx="1702247" cy="473206"/>
          </a:xfrm>
          <a:prstGeom prst="rect">
            <a:avLst/>
          </a:prstGeom>
          <a:noFill/>
        </p:spPr>
        <p:txBody>
          <a:bodyPr wrap="square" rtlCol="0">
            <a:spAutoFit/>
          </a:bodyPr>
          <a:lstStyle/>
          <a:p>
            <a:pPr algn="ctr"/>
            <a:r>
              <a:rPr lang="en-US" altLang="zh-CN" sz="2400" b="1" dirty="0">
                <a:solidFill>
                  <a:srgbClr val="CC0000"/>
                </a:solidFill>
                <a:latin typeface="微软雅黑" panose="020B0503020204020204" pitchFamily="34" charset="-122"/>
                <a:ea typeface="微软雅黑" panose="020B0503020204020204" pitchFamily="34" charset="-122"/>
              </a:rPr>
              <a:t>PART 4</a:t>
            </a:r>
            <a:endParaRPr lang="zh-CN" altLang="en-US" sz="2400" b="1" dirty="0">
              <a:solidFill>
                <a:srgbClr val="CC0000"/>
              </a:solidFill>
              <a:latin typeface="微软雅黑" panose="020B0503020204020204" pitchFamily="34" charset="-122"/>
              <a:ea typeface="微软雅黑" panose="020B0503020204020204" pitchFamily="34" charset="-122"/>
            </a:endParaRPr>
          </a:p>
        </p:txBody>
      </p:sp>
      <p:cxnSp>
        <p:nvCxnSpPr>
          <p:cNvPr id="8" name="直接连接符 7"/>
          <p:cNvCxnSpPr/>
          <p:nvPr/>
        </p:nvCxnSpPr>
        <p:spPr>
          <a:xfrm>
            <a:off x="1482933" y="1017152"/>
            <a:ext cx="0" cy="298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 name="矩形 4"/>
          <p:cNvSpPr/>
          <p:nvPr/>
        </p:nvSpPr>
        <p:spPr>
          <a:xfrm>
            <a:off x="1585653" y="220296"/>
            <a:ext cx="5015415" cy="719556"/>
          </a:xfrm>
          <a:prstGeom prst="rect">
            <a:avLst/>
          </a:prstGeom>
          <a:solidFill>
            <a:schemeClr val="bg1"/>
          </a:solidFill>
        </p:spPr>
        <p:txBody>
          <a:bodyPr wrap="square">
            <a:spAutoFit/>
          </a:bodyPr>
          <a:lstStyle/>
          <a:p>
            <a:pPr>
              <a:lnSpc>
                <a:spcPct val="200000"/>
              </a:lnSpc>
            </a:pPr>
            <a:r>
              <a:rPr lang="zh-CN" altLang="en-US" sz="2400" b="1" dirty="0">
                <a:solidFill>
                  <a:srgbClr val="000066"/>
                </a:solidFill>
                <a:latin typeface="微软雅黑" panose="020B0503020204020204" pitchFamily="34" charset="-122"/>
                <a:ea typeface="微软雅黑" panose="020B0503020204020204" pitchFamily="34" charset="-122"/>
              </a:rPr>
              <a:t>深度特征</a:t>
            </a:r>
            <a:endParaRPr lang="en-US" altLang="zh-CN" b="1" dirty="0">
              <a:solidFill>
                <a:srgbClr val="000066"/>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1629018" y="1026955"/>
            <a:ext cx="3429000" cy="3332772"/>
          </a:xfrm>
          <a:prstGeom prst="rect">
            <a:avLst/>
          </a:prstGeom>
          <a:noFill/>
        </p:spPr>
        <p:txBody>
          <a:bodyPr wrap="square">
            <a:spAutoFit/>
          </a:bodyPr>
          <a:lstStyle/>
          <a:p>
            <a:pPr marL="285750" indent="-285750" eaLnBrk="1" hangingPunct="1">
              <a:lnSpc>
                <a:spcPct val="200000"/>
              </a:lnSpc>
              <a:buFont typeface="Wingdings" panose="05000000000000000000" pitchFamily="2" charset="2"/>
              <a:buChar char="p"/>
            </a:pPr>
            <a:r>
              <a:rPr lang="zh-CN" altLang="en-US" b="1" dirty="0">
                <a:solidFill>
                  <a:srgbClr val="000066"/>
                </a:solidFill>
                <a:latin typeface="微软雅黑" panose="020B0503020204020204" pitchFamily="34" charset="-122"/>
                <a:ea typeface="微软雅黑" panose="020B0503020204020204" pitchFamily="34" charset="-122"/>
              </a:rPr>
              <a:t>卷积层</a:t>
            </a:r>
            <a:endParaRPr lang="en-US" altLang="zh-CN" b="1" dirty="0">
              <a:solidFill>
                <a:srgbClr val="000066"/>
              </a:solidFill>
              <a:latin typeface="微软雅黑" panose="020B0503020204020204" pitchFamily="34" charset="-122"/>
              <a:ea typeface="微软雅黑" panose="020B0503020204020204" pitchFamily="34" charset="-122"/>
            </a:endParaRPr>
          </a:p>
          <a:p>
            <a:pPr marL="285750" indent="-285750" eaLnBrk="1" hangingPunct="1">
              <a:lnSpc>
                <a:spcPct val="200000"/>
              </a:lnSpc>
              <a:buFont typeface="Wingdings" panose="05000000000000000000" pitchFamily="2" charset="2"/>
              <a:buChar char="p"/>
            </a:pPr>
            <a:r>
              <a:rPr lang="zh-CN" altLang="en-US" b="1" dirty="0">
                <a:solidFill>
                  <a:srgbClr val="000066"/>
                </a:solidFill>
                <a:latin typeface="微软雅黑" panose="020B0503020204020204" pitchFamily="34" charset="-122"/>
                <a:ea typeface="微软雅黑" panose="020B0503020204020204" pitchFamily="34" charset="-122"/>
              </a:rPr>
              <a:t>池化层</a:t>
            </a:r>
            <a:endParaRPr lang="en-US" altLang="zh-CN" b="1" dirty="0">
              <a:solidFill>
                <a:srgbClr val="000066"/>
              </a:solidFill>
              <a:latin typeface="微软雅黑" panose="020B0503020204020204" pitchFamily="34" charset="-122"/>
              <a:ea typeface="微软雅黑" panose="020B0503020204020204" pitchFamily="34" charset="-122"/>
            </a:endParaRPr>
          </a:p>
          <a:p>
            <a:pPr marL="285750" indent="-285750" eaLnBrk="1" hangingPunct="1">
              <a:lnSpc>
                <a:spcPct val="200000"/>
              </a:lnSpc>
              <a:buFont typeface="Wingdings" panose="05000000000000000000" pitchFamily="2" charset="2"/>
              <a:buChar char="p"/>
            </a:pPr>
            <a:r>
              <a:rPr lang="zh-CN" altLang="en-US" b="1" dirty="0">
                <a:solidFill>
                  <a:srgbClr val="000066"/>
                </a:solidFill>
                <a:latin typeface="微软雅黑" panose="020B0503020204020204" pitchFamily="34" charset="-122"/>
                <a:ea typeface="微软雅黑" panose="020B0503020204020204" pitchFamily="34" charset="-122"/>
              </a:rPr>
              <a:t>全连接层</a:t>
            </a:r>
            <a:endParaRPr lang="en-US" altLang="zh-CN" b="1" dirty="0">
              <a:solidFill>
                <a:srgbClr val="000066"/>
              </a:solidFill>
              <a:latin typeface="微软雅黑" panose="020B0503020204020204" pitchFamily="34" charset="-122"/>
              <a:ea typeface="微软雅黑" panose="020B0503020204020204" pitchFamily="34" charset="-122"/>
            </a:endParaRPr>
          </a:p>
          <a:p>
            <a:pPr marL="285750" indent="-285750" eaLnBrk="1" hangingPunct="1">
              <a:lnSpc>
                <a:spcPct val="200000"/>
              </a:lnSpc>
              <a:buFont typeface="Wingdings" panose="05000000000000000000" pitchFamily="2" charset="2"/>
              <a:buChar char="p"/>
            </a:pPr>
            <a:r>
              <a:rPr lang="zh-CN" altLang="en-US" b="1" dirty="0">
                <a:solidFill>
                  <a:srgbClr val="000066"/>
                </a:solidFill>
                <a:latin typeface="微软雅黑" panose="020B0503020204020204" pitchFamily="34" charset="-122"/>
                <a:ea typeface="微软雅黑" panose="020B0503020204020204" pitchFamily="34" charset="-122"/>
              </a:rPr>
              <a:t>非线性函数</a:t>
            </a:r>
            <a:endParaRPr lang="en-US" altLang="zh-CN" b="1" dirty="0">
              <a:solidFill>
                <a:srgbClr val="000066"/>
              </a:solidFill>
              <a:latin typeface="微软雅黑" panose="020B0503020204020204" pitchFamily="34" charset="-122"/>
              <a:ea typeface="微软雅黑" panose="020B0503020204020204" pitchFamily="34" charset="-122"/>
            </a:endParaRPr>
          </a:p>
          <a:p>
            <a:pPr marL="285750" indent="-285750" eaLnBrk="1" hangingPunct="1">
              <a:lnSpc>
                <a:spcPct val="200000"/>
              </a:lnSpc>
              <a:buFont typeface="Wingdings" panose="05000000000000000000" pitchFamily="2" charset="2"/>
              <a:buChar char="p"/>
            </a:pPr>
            <a:r>
              <a:rPr lang="en-US" altLang="zh-CN" b="1" dirty="0">
                <a:solidFill>
                  <a:srgbClr val="000066"/>
                </a:solidFill>
                <a:latin typeface="微软雅黑" panose="020B0503020204020204" pitchFamily="34" charset="-122"/>
                <a:ea typeface="微软雅黑" panose="020B0503020204020204" pitchFamily="34" charset="-122"/>
              </a:rPr>
              <a:t>CNN</a:t>
            </a:r>
            <a:r>
              <a:rPr lang="zh-CN" altLang="en-US" b="1" dirty="0">
                <a:solidFill>
                  <a:srgbClr val="000066"/>
                </a:solidFill>
                <a:latin typeface="微软雅黑" panose="020B0503020204020204" pitchFamily="34" charset="-122"/>
                <a:ea typeface="微软雅黑" panose="020B0503020204020204" pitchFamily="34" charset="-122"/>
              </a:rPr>
              <a:t>损失函数</a:t>
            </a:r>
            <a:endParaRPr lang="en-US" altLang="zh-CN" b="1" dirty="0">
              <a:solidFill>
                <a:srgbClr val="000066"/>
              </a:solidFill>
              <a:latin typeface="微软雅黑" panose="020B0503020204020204" pitchFamily="34" charset="-122"/>
              <a:ea typeface="微软雅黑" panose="020B0503020204020204" pitchFamily="34" charset="-122"/>
            </a:endParaRPr>
          </a:p>
          <a:p>
            <a:pPr marL="285750" indent="-285750" eaLnBrk="1" hangingPunct="1">
              <a:lnSpc>
                <a:spcPct val="200000"/>
              </a:lnSpc>
              <a:buFont typeface="Wingdings" panose="05000000000000000000" pitchFamily="2" charset="2"/>
              <a:buChar char="p"/>
            </a:pPr>
            <a:r>
              <a:rPr lang="zh-CN" altLang="en-US" b="1" dirty="0">
                <a:solidFill>
                  <a:srgbClr val="000066"/>
                </a:solidFill>
                <a:latin typeface="微软雅黑" panose="020B0503020204020204" pitchFamily="34" charset="-122"/>
                <a:ea typeface="微软雅黑" panose="020B0503020204020204" pitchFamily="34" charset="-122"/>
              </a:rPr>
              <a:t>深度特征可视化</a:t>
            </a:r>
            <a:endParaRPr lang="zh-CN" altLang="en-US" b="1" dirty="0">
              <a:solidFill>
                <a:srgbClr val="000066"/>
              </a:solidFill>
              <a:latin typeface="微软雅黑" panose="020B0503020204020204" pitchFamily="34" charset="-122"/>
              <a:ea typeface="微软雅黑" panose="020B0503020204020204" pitchFamily="34" charset="-122"/>
            </a:endParaRPr>
          </a:p>
        </p:txBody>
      </p:sp>
      <p:sp>
        <p:nvSpPr>
          <p:cNvPr id="15" name="灯片编号占位符 19"/>
          <p:cNvSpPr txBox="1"/>
          <p:nvPr/>
        </p:nvSpPr>
        <p:spPr>
          <a:xfrm>
            <a:off x="4843463" y="4767264"/>
            <a:ext cx="1543050" cy="273844"/>
          </a:xfrm>
          <a:prstGeom prst="rect">
            <a:avLst/>
          </a:prstGeom>
        </p:spPr>
        <p:txBody>
          <a:bodyPr vert="horz" lIns="91440" tIns="45720" rIns="91440" bIns="45720" rtlCol="0" anchor="ctr"/>
          <a:lstStyle>
            <a:defPPr>
              <a:defRPr lang="zh-CN"/>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8F63A3B-78C7-47BE-AE5E-E10140E04643}" type="slidenum">
              <a:rPr lang="en-US" sz="1200" smtClean="0">
                <a:solidFill>
                  <a:srgbClr val="000000"/>
                </a:solidFill>
                <a:ea typeface="华文中宋" panose="02010600040101010101" pitchFamily="2" charset="-122"/>
              </a:rPr>
            </a:fld>
            <a:endParaRPr lang="en-US" sz="1200" dirty="0">
              <a:solidFill>
                <a:srgbClr val="000000"/>
              </a:solidFill>
              <a:ea typeface="华文中宋" panose="02010600040101010101" pitchFamily="2" charset="-122"/>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9699" name="文本占位符 17410"/>
          <p:cNvSpPr>
            <a:spLocks noGrp="1" noChangeArrowheads="1"/>
          </p:cNvSpPr>
          <p:nvPr>
            <p:ph idx="1"/>
          </p:nvPr>
        </p:nvSpPr>
        <p:spPr>
          <a:xfrm>
            <a:off x="296466" y="774683"/>
            <a:ext cx="6172200" cy="864046"/>
          </a:xfrm>
        </p:spPr>
        <p:txBody>
          <a:bodyPr/>
          <a:lstStyle/>
          <a:p>
            <a:pPr algn="just" eaLnBrk="1" hangingPunct="1">
              <a:lnSpc>
                <a:spcPct val="150000"/>
              </a:lnSpc>
            </a:pPr>
            <a:r>
              <a:rPr lang="zh-CN" altLang="en-US" sz="1800" b="1" dirty="0">
                <a:solidFill>
                  <a:srgbClr val="000066"/>
                </a:solidFill>
                <a:latin typeface="微软雅黑" panose="020B0503020204020204" pitchFamily="34" charset="-122"/>
                <a:ea typeface="微软雅黑" panose="020B0503020204020204" pitchFamily="34" charset="-122"/>
              </a:rPr>
              <a:t>与传统的手工特征</a:t>
            </a:r>
            <a:r>
              <a:rPr lang="en-US" altLang="zh-CN" sz="1800" b="1" dirty="0">
                <a:solidFill>
                  <a:srgbClr val="000066"/>
                </a:solidFill>
                <a:latin typeface="微软雅黑" panose="020B0503020204020204" pitchFamily="34" charset="-122"/>
                <a:ea typeface="微软雅黑" panose="020B0503020204020204" pitchFamily="34" charset="-122"/>
              </a:rPr>
              <a:t>+</a:t>
            </a:r>
            <a:r>
              <a:rPr lang="zh-CN" altLang="en-US" sz="1800" b="1" dirty="0">
                <a:solidFill>
                  <a:srgbClr val="000066"/>
                </a:solidFill>
                <a:latin typeface="微软雅黑" panose="020B0503020204020204" pitchFamily="34" charset="-122"/>
                <a:ea typeface="微软雅黑" panose="020B0503020204020204" pitchFamily="34" charset="-122"/>
              </a:rPr>
              <a:t>分类器方法不同，深度学习同时提取特征并对数据分类。</a:t>
            </a:r>
            <a:endParaRPr lang="zh-CN" altLang="en-US" sz="1800" b="1" dirty="0">
              <a:solidFill>
                <a:srgbClr val="000066"/>
              </a:solidFill>
              <a:latin typeface="微软雅黑" panose="020B0503020204020204" pitchFamily="34" charset="-122"/>
              <a:ea typeface="微软雅黑" panose="020B0503020204020204" pitchFamily="34" charset="-122"/>
            </a:endParaRPr>
          </a:p>
          <a:p>
            <a:pPr eaLnBrk="1" hangingPunct="1"/>
            <a:endParaRPr lang="zh-CN" altLang="en-US" dirty="0"/>
          </a:p>
        </p:txBody>
      </p:sp>
      <p:sp>
        <p:nvSpPr>
          <p:cNvPr id="2" name="标题 8193"/>
          <p:cNvSpPr txBox="1">
            <a:spLocks noChangeArrowheads="1"/>
          </p:cNvSpPr>
          <p:nvPr/>
        </p:nvSpPr>
        <p:spPr bwMode="auto">
          <a:xfrm>
            <a:off x="629842" y="86202"/>
            <a:ext cx="2448638" cy="422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l" rtl="0" eaLnBrk="0" fontAlgn="base" hangingPunct="0">
              <a:spcBef>
                <a:spcPct val="0"/>
              </a:spcBef>
              <a:spcAft>
                <a:spcPct val="0"/>
              </a:spcAft>
              <a:defRPr sz="2400" b="1" kern="1200">
                <a:solidFill>
                  <a:srgbClr val="0000FF"/>
                </a:solidFill>
                <a:latin typeface="+mj-lt"/>
                <a:ea typeface="+mj-ea"/>
                <a:cs typeface="+mj-cs"/>
              </a:defRPr>
            </a:lvl1pPr>
            <a:lvl2pPr algn="l" rtl="0" eaLnBrk="0" fontAlgn="base" hangingPunct="0">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2pPr>
            <a:lvl3pPr algn="l" rtl="0" eaLnBrk="0" fontAlgn="base" hangingPunct="0">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3pPr>
            <a:lvl4pPr algn="l" rtl="0" eaLnBrk="0" fontAlgn="base" hangingPunct="0">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4pPr>
            <a:lvl5pPr algn="l" rtl="0" eaLnBrk="0" fontAlgn="base" hangingPunct="0">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5pPr>
            <a:lvl6pPr marL="342900" algn="l" rtl="0" fontAlgn="base">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6pPr>
            <a:lvl7pPr marL="685800" algn="l" rtl="0" fontAlgn="base">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7pPr>
            <a:lvl8pPr marL="1028700" algn="l" rtl="0" fontAlgn="base">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8pPr>
            <a:lvl9pPr marL="1371600" algn="l" rtl="0" fontAlgn="base">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9pPr>
          </a:lstStyle>
          <a:p>
            <a:pPr lvl="0" eaLnBrk="1" hangingPunct="1">
              <a:defRPr/>
            </a:pPr>
            <a:r>
              <a:rPr lang="zh-CN" altLang="en-US" sz="1600" dirty="0">
                <a:solidFill>
                  <a:srgbClr val="000000"/>
                </a:solidFill>
                <a:latin typeface="微软雅黑" panose="020B0503020204020204" pitchFamily="34" charset="-122"/>
                <a:ea typeface="微软雅黑" panose="020B0503020204020204" pitchFamily="34" charset="-122"/>
              </a:rPr>
              <a:t>四</a:t>
            </a:r>
            <a:r>
              <a:rPr kumimoji="0" lang="zh-CN" altLang="en-US" sz="16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j-cs"/>
              </a:rPr>
              <a:t>、</a:t>
            </a:r>
            <a:r>
              <a:rPr lang="zh-CN" altLang="en-US" sz="1600" dirty="0">
                <a:solidFill>
                  <a:srgbClr val="000000"/>
                </a:solidFill>
                <a:latin typeface="微软雅黑" panose="020B0503020204020204" pitchFamily="34" charset="-122"/>
                <a:ea typeface="微软雅黑" panose="020B0503020204020204" pitchFamily="34" charset="-122"/>
              </a:rPr>
              <a:t>深度特征</a:t>
            </a:r>
            <a:endParaRPr kumimoji="0" lang="zh-CN" altLang="en-US" sz="16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j-cs"/>
            </a:endParaRPr>
          </a:p>
        </p:txBody>
      </p:sp>
      <p:sp>
        <p:nvSpPr>
          <p:cNvPr id="3" name="文本框 2"/>
          <p:cNvSpPr txBox="1"/>
          <p:nvPr/>
        </p:nvSpPr>
        <p:spPr>
          <a:xfrm>
            <a:off x="5295033" y="162611"/>
            <a:ext cx="1258785"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深度特征</a:t>
            </a:r>
            <a:endParaRPr kumimoji="0" lang="zh-CN" altLang="en-US" sz="1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nvGrpSpPr>
          <p:cNvPr id="11" name="组合 10"/>
          <p:cNvGrpSpPr/>
          <p:nvPr/>
        </p:nvGrpSpPr>
        <p:grpSpPr>
          <a:xfrm>
            <a:off x="689401" y="1638729"/>
            <a:ext cx="5479197" cy="3077353"/>
            <a:chOff x="689401" y="1602526"/>
            <a:chExt cx="5479197" cy="3077353"/>
          </a:xfrm>
        </p:grpSpPr>
        <p:pic>
          <p:nvPicPr>
            <p:cNvPr id="5" name="图片 4"/>
            <p:cNvPicPr>
              <a:picLocks noChangeAspect="1"/>
            </p:cNvPicPr>
            <p:nvPr/>
          </p:nvPicPr>
          <p:blipFill>
            <a:blip r:embed="rId1" cstate="print">
              <a:extLst>
                <a:ext uri="{28A0092B-C50C-407E-A947-70E740481C1C}">
                  <a14:useLocalDpi xmlns:a14="http://schemas.microsoft.com/office/drawing/2010/main" val="0"/>
                </a:ext>
              </a:extLst>
            </a:blip>
            <a:srcRect r="79487"/>
            <a:stretch>
              <a:fillRect/>
            </a:stretch>
          </p:blipFill>
          <p:spPr>
            <a:xfrm>
              <a:off x="784863" y="1602526"/>
              <a:ext cx="1250127" cy="1413981"/>
            </a:xfrm>
            <a:prstGeom prst="rect">
              <a:avLst/>
            </a:prstGeom>
          </p:spPr>
        </p:pic>
        <p:pic>
          <p:nvPicPr>
            <p:cNvPr id="7" name="图片 6"/>
            <p:cNvPicPr>
              <a:picLocks noChangeAspect="1"/>
            </p:cNvPicPr>
            <p:nvPr/>
          </p:nvPicPr>
          <p:blipFill>
            <a:blip r:embed="rId1" cstate="print">
              <a:extLst>
                <a:ext uri="{28A0092B-C50C-407E-A947-70E740481C1C}">
                  <a14:useLocalDpi xmlns:a14="http://schemas.microsoft.com/office/drawing/2010/main" val="0"/>
                </a:ext>
              </a:extLst>
            </a:blip>
            <a:srcRect l="20376"/>
            <a:stretch>
              <a:fillRect/>
            </a:stretch>
          </p:blipFill>
          <p:spPr>
            <a:xfrm>
              <a:off x="689401" y="3083289"/>
              <a:ext cx="5479197" cy="1596590"/>
            </a:xfrm>
            <a:prstGeom prst="rect">
              <a:avLst/>
            </a:prstGeom>
          </p:spPr>
        </p:pic>
        <p:cxnSp>
          <p:nvCxnSpPr>
            <p:cNvPr id="9" name="直接箭头连接符 8"/>
            <p:cNvCxnSpPr/>
            <p:nvPr/>
          </p:nvCxnSpPr>
          <p:spPr>
            <a:xfrm>
              <a:off x="1409926" y="2753474"/>
              <a:ext cx="0" cy="263033"/>
            </a:xfrm>
            <a:prstGeom prst="straightConnector1">
              <a:avLst/>
            </a:prstGeom>
            <a:ln>
              <a:solidFill>
                <a:srgbClr val="000000"/>
              </a:solidFill>
              <a:tailEnd type="triangle"/>
            </a:ln>
          </p:spPr>
          <p:style>
            <a:lnRef idx="1">
              <a:schemeClr val="dk1"/>
            </a:lnRef>
            <a:fillRef idx="0">
              <a:schemeClr val="dk1"/>
            </a:fillRef>
            <a:effectRef idx="0">
              <a:schemeClr val="dk1"/>
            </a:effectRef>
            <a:fontRef idx="minor">
              <a:schemeClr val="tx1"/>
            </a:fontRef>
          </p:style>
        </p:cxnSp>
      </p:grpSp>
      <p:sp>
        <p:nvSpPr>
          <p:cNvPr id="13" name="文本框 12"/>
          <p:cNvSpPr txBox="1"/>
          <p:nvPr/>
        </p:nvSpPr>
        <p:spPr>
          <a:xfrm>
            <a:off x="3078480" y="1685699"/>
            <a:ext cx="2260452" cy="1066831"/>
          </a:xfrm>
          <a:prstGeom prst="rect">
            <a:avLst/>
          </a:prstGeom>
          <a:noFill/>
        </p:spPr>
        <p:txBody>
          <a:bodyPr wrap="square">
            <a:spAutoFit/>
          </a:bodyPr>
          <a:lstStyle/>
          <a:p>
            <a:pPr marL="285750" marR="0" lvl="0" indent="-285750" algn="just" defTabSz="914400" rtl="0" eaLnBrk="1" fontAlgn="base" latinLnBrk="0" hangingPunct="1">
              <a:lnSpc>
                <a:spcPct val="150000"/>
              </a:lnSpc>
              <a:spcBef>
                <a:spcPct val="20000"/>
              </a:spcBef>
              <a:spcAft>
                <a:spcPct val="0"/>
              </a:spcAft>
              <a:buClr>
                <a:srgbClr val="006600"/>
              </a:buClr>
              <a:buSzPct val="90000"/>
              <a:buFont typeface="Arial" panose="020B0604020202020204" pitchFamily="34" charset="0"/>
              <a:buChar char="•"/>
              <a:defRPr/>
            </a:pPr>
            <a:r>
              <a:rPr kumimoji="0" lang="zh-CN" altLang="en-US" sz="1400" b="1" i="0" u="none" strike="noStrike" kern="1200" cap="none" spc="0" normalizeH="0" baseline="0" noProof="0" dirty="0">
                <a:ln>
                  <a:noFill/>
                </a:ln>
                <a:solidFill>
                  <a:srgbClr val="000066"/>
                </a:solidFill>
                <a:effectLst/>
                <a:uLnTx/>
                <a:uFillTx/>
                <a:latin typeface="微软雅黑" panose="020B0503020204020204" pitchFamily="34" charset="-122"/>
                <a:ea typeface="微软雅黑" panose="020B0503020204020204" pitchFamily="34" charset="-122"/>
                <a:cs typeface="+mn-cs"/>
              </a:rPr>
              <a:t>底层网络学习低级特征</a:t>
            </a:r>
            <a:endParaRPr kumimoji="0" lang="en-US" altLang="zh-CN" sz="1400" b="1" i="0" u="none" strike="noStrike" kern="1200" cap="none" spc="0" normalizeH="0" baseline="0" noProof="0" dirty="0">
              <a:ln>
                <a:noFill/>
              </a:ln>
              <a:solidFill>
                <a:srgbClr val="000066"/>
              </a:solidFill>
              <a:effectLst/>
              <a:uLnTx/>
              <a:uFillTx/>
              <a:latin typeface="微软雅黑" panose="020B0503020204020204" pitchFamily="34" charset="-122"/>
              <a:ea typeface="微软雅黑" panose="020B0503020204020204" pitchFamily="34" charset="-122"/>
              <a:cs typeface="+mn-cs"/>
            </a:endParaRPr>
          </a:p>
          <a:p>
            <a:pPr marL="285750" marR="0" lvl="0" indent="-285750" algn="just" defTabSz="914400" rtl="0" eaLnBrk="1" fontAlgn="base" latinLnBrk="0" hangingPunct="1">
              <a:lnSpc>
                <a:spcPct val="150000"/>
              </a:lnSpc>
              <a:spcBef>
                <a:spcPct val="20000"/>
              </a:spcBef>
              <a:spcAft>
                <a:spcPct val="0"/>
              </a:spcAft>
              <a:buClr>
                <a:srgbClr val="006600"/>
              </a:buClr>
              <a:buSzPct val="90000"/>
              <a:buFont typeface="Arial" panose="020B0604020202020204" pitchFamily="34" charset="0"/>
              <a:buChar char="•"/>
              <a:defRPr/>
            </a:pPr>
            <a:r>
              <a:rPr kumimoji="0" lang="zh-CN" altLang="en-US" sz="1400" b="1" i="0" u="none" strike="noStrike" kern="1200" cap="none" spc="0" normalizeH="0" baseline="0" noProof="0" dirty="0">
                <a:ln>
                  <a:noFill/>
                </a:ln>
                <a:solidFill>
                  <a:srgbClr val="000066"/>
                </a:solidFill>
                <a:effectLst/>
                <a:uLnTx/>
                <a:uFillTx/>
                <a:latin typeface="微软雅黑" panose="020B0503020204020204" pitchFamily="34" charset="-122"/>
                <a:ea typeface="微软雅黑" panose="020B0503020204020204" pitchFamily="34" charset="-122"/>
                <a:cs typeface="+mn-cs"/>
              </a:rPr>
              <a:t>高层网络学习用于分类的高级抽象特征</a:t>
            </a:r>
            <a:endParaRPr kumimoji="0" lang="zh-CN" altLang="en-US" sz="1400" b="1" i="0" u="none" strike="noStrike" kern="1200" cap="none" spc="0" normalizeH="0" baseline="0" noProof="0" dirty="0">
              <a:ln>
                <a:noFill/>
              </a:ln>
              <a:solidFill>
                <a:srgbClr val="000066"/>
              </a:solidFill>
              <a:effectLst/>
              <a:uLnTx/>
              <a:uFillTx/>
              <a:latin typeface="微软雅黑" panose="020B0503020204020204" pitchFamily="34" charset="-122"/>
              <a:ea typeface="微软雅黑" panose="020B0503020204020204" pitchFamily="34" charset="-122"/>
              <a:cs typeface="+mn-cs"/>
            </a:endParaRPr>
          </a:p>
        </p:txBody>
      </p:sp>
      <p:sp>
        <p:nvSpPr>
          <p:cNvPr id="20" name="灯片编号占位符 19"/>
          <p:cNvSpPr txBox="1"/>
          <p:nvPr/>
        </p:nvSpPr>
        <p:spPr>
          <a:xfrm>
            <a:off x="4843463" y="4767264"/>
            <a:ext cx="1543050" cy="273844"/>
          </a:xfrm>
          <a:prstGeom prst="rect">
            <a:avLst/>
          </a:prstGeom>
        </p:spPr>
        <p:txBody>
          <a:bodyPr vert="horz" lIns="91440" tIns="45720" rIns="91440" bIns="45720" rtlCol="0" anchor="ctr"/>
          <a:lstStyle>
            <a:defPPr>
              <a:defRPr lang="zh-CN"/>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8F63A3B-78C7-47BE-AE5E-E10140E04643}" type="slidenum">
              <a:rPr lang="en-US" sz="1200" smtClean="0">
                <a:solidFill>
                  <a:srgbClr val="000000"/>
                </a:solidFill>
                <a:latin typeface="Calibri" panose="020F0502020204030204"/>
              </a:rPr>
            </a:fld>
            <a:endParaRPr lang="en-US" sz="1200" dirty="0">
              <a:solidFill>
                <a:srgbClr val="000000"/>
              </a:solidFill>
              <a:latin typeface="Calibri" panose="020F0502020204030204"/>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标题 8193"/>
          <p:cNvSpPr>
            <a:spLocks noGrp="1" noChangeArrowheads="1"/>
          </p:cNvSpPr>
          <p:nvPr>
            <p:ph type="title"/>
          </p:nvPr>
        </p:nvSpPr>
        <p:spPr>
          <a:xfrm>
            <a:off x="629842" y="86202"/>
            <a:ext cx="3058580" cy="422672"/>
          </a:xfrm>
        </p:spPr>
        <p:txBody>
          <a:bodyPr/>
          <a:lstStyle/>
          <a:p>
            <a:pPr eaLnBrk="1" hangingPunct="1"/>
            <a:r>
              <a:rPr lang="zh-CN" altLang="en-US" sz="1600" dirty="0">
                <a:solidFill>
                  <a:srgbClr val="000000"/>
                </a:solidFill>
                <a:latin typeface="微软雅黑" panose="020B0503020204020204" pitchFamily="34" charset="-122"/>
                <a:ea typeface="微软雅黑" panose="020B0503020204020204" pitchFamily="34" charset="-122"/>
                <a:cs typeface="+mn-cs"/>
              </a:rPr>
              <a:t>一、特征提取方法与分类器挑战</a:t>
            </a:r>
            <a:endParaRPr lang="zh-CN" altLang="en-US" sz="1600" dirty="0">
              <a:solidFill>
                <a:srgbClr val="000000"/>
              </a:solidFill>
              <a:latin typeface="微软雅黑" panose="020B0503020204020204" pitchFamily="34" charset="-122"/>
              <a:ea typeface="微软雅黑" panose="020B0503020204020204" pitchFamily="34" charset="-122"/>
              <a:cs typeface="+mn-cs"/>
            </a:endParaRPr>
          </a:p>
        </p:txBody>
      </p:sp>
      <p:sp>
        <p:nvSpPr>
          <p:cNvPr id="4" name="文本框 3"/>
          <p:cNvSpPr txBox="1"/>
          <p:nvPr/>
        </p:nvSpPr>
        <p:spPr>
          <a:xfrm>
            <a:off x="5423353" y="165486"/>
            <a:ext cx="1039092" cy="338554"/>
          </a:xfrm>
          <a:prstGeom prst="rect">
            <a:avLst/>
          </a:prstGeom>
          <a:noFill/>
        </p:spPr>
        <p:txBody>
          <a:bodyPr wrap="square" rtlCol="0">
            <a:spAutoFit/>
          </a:bodyPr>
          <a:lstStyle/>
          <a:p>
            <a:r>
              <a:rPr lang="zh-CN" altLang="en-US" sz="1600" b="1" dirty="0">
                <a:solidFill>
                  <a:prstClr val="white"/>
                </a:solidFill>
                <a:latin typeface="微软雅黑" panose="020B0503020204020204" pitchFamily="34" charset="-122"/>
                <a:ea typeface="微软雅黑" panose="020B0503020204020204" pitchFamily="34" charset="-122"/>
              </a:rPr>
              <a:t>处理流程</a:t>
            </a:r>
            <a:endParaRPr lang="zh-CN" altLang="en-US" sz="1600" b="1" dirty="0">
              <a:solidFill>
                <a:prstClr val="white"/>
              </a:solidFill>
              <a:latin typeface="微软雅黑" panose="020B0503020204020204" pitchFamily="34" charset="-122"/>
              <a:ea typeface="微软雅黑" panose="020B0503020204020204" pitchFamily="34" charset="-122"/>
            </a:endParaRPr>
          </a:p>
        </p:txBody>
      </p:sp>
      <p:sp>
        <p:nvSpPr>
          <p:cNvPr id="28" name="内容占位符 27"/>
          <p:cNvSpPr>
            <a:spLocks noGrp="1"/>
          </p:cNvSpPr>
          <p:nvPr>
            <p:ph sz="half" idx="1"/>
          </p:nvPr>
        </p:nvSpPr>
        <p:spPr>
          <a:xfrm>
            <a:off x="524984" y="2845203"/>
            <a:ext cx="5808032" cy="1736081"/>
          </a:xfrm>
        </p:spPr>
        <p:txBody>
          <a:bodyPr/>
          <a:lstStyle/>
          <a:p>
            <a:pPr>
              <a:lnSpc>
                <a:spcPct val="150000"/>
              </a:lnSpc>
            </a:pPr>
            <a:r>
              <a:rPr lang="zh-CN" altLang="en-US" sz="1800" b="1" dirty="0">
                <a:solidFill>
                  <a:srgbClr val="000066"/>
                </a:solidFill>
                <a:latin typeface="微软雅黑" panose="020B0503020204020204" pitchFamily="34" charset="-122"/>
                <a:ea typeface="微软雅黑" panose="020B0503020204020204" pitchFamily="34" charset="-122"/>
              </a:rPr>
              <a:t>其基本流程还可包括：</a:t>
            </a:r>
            <a:endParaRPr lang="en-US" altLang="zh-CN" sz="1800" b="1" dirty="0">
              <a:solidFill>
                <a:srgbClr val="000066"/>
              </a:solidFill>
              <a:latin typeface="微软雅黑" panose="020B0503020204020204" pitchFamily="34" charset="-122"/>
              <a:ea typeface="微软雅黑" panose="020B0503020204020204" pitchFamily="34" charset="-122"/>
            </a:endParaRPr>
          </a:p>
          <a:p>
            <a:pPr lvl="1">
              <a:lnSpc>
                <a:spcPct val="150000"/>
              </a:lnSpc>
            </a:pPr>
            <a:r>
              <a:rPr lang="zh-CN" altLang="en-US" sz="1600" b="1" dirty="0">
                <a:solidFill>
                  <a:srgbClr val="000066"/>
                </a:solidFill>
                <a:latin typeface="微软雅黑" panose="020B0503020204020204" pitchFamily="34" charset="-122"/>
                <a:ea typeface="微软雅黑" panose="020B0503020204020204" pitchFamily="34" charset="-122"/>
              </a:rPr>
              <a:t>后处理：</a:t>
            </a:r>
            <a:r>
              <a:rPr lang="zh-CN" altLang="en-US" sz="1600" dirty="0">
                <a:solidFill>
                  <a:srgbClr val="000066"/>
                </a:solidFill>
                <a:latin typeface="微软雅黑" panose="020B0503020204020204" pitchFamily="34" charset="-122"/>
                <a:ea typeface="微软雅黑" panose="020B0503020204020204" pitchFamily="34" charset="-122"/>
              </a:rPr>
              <a:t>​​对模型的输出结果进行优化和可视化处理</a:t>
            </a:r>
            <a:endParaRPr lang="en-US" altLang="zh-CN" sz="1600" dirty="0">
              <a:solidFill>
                <a:srgbClr val="000066"/>
              </a:solidFill>
              <a:latin typeface="微软雅黑" panose="020B0503020204020204" pitchFamily="34" charset="-122"/>
              <a:ea typeface="微软雅黑" panose="020B0503020204020204" pitchFamily="34" charset="-122"/>
            </a:endParaRPr>
          </a:p>
          <a:p>
            <a:pPr lvl="1">
              <a:lnSpc>
                <a:spcPct val="150000"/>
              </a:lnSpc>
            </a:pPr>
            <a:r>
              <a:rPr lang="zh-CN" altLang="en-US" sz="1600" b="1" dirty="0">
                <a:solidFill>
                  <a:srgbClr val="000066"/>
                </a:solidFill>
                <a:latin typeface="微软雅黑" panose="020B0503020204020204" pitchFamily="34" charset="-122"/>
                <a:ea typeface="微软雅黑" panose="020B0503020204020204" pitchFamily="34" charset="-122"/>
              </a:rPr>
              <a:t>视觉应用</a:t>
            </a:r>
            <a:r>
              <a:rPr lang="zh-CN" altLang="en-US" sz="1600" dirty="0">
                <a:solidFill>
                  <a:srgbClr val="000066"/>
                </a:solidFill>
                <a:latin typeface="微软雅黑" panose="020B0503020204020204" pitchFamily="34" charset="-122"/>
                <a:ea typeface="微软雅黑" panose="020B0503020204020204" pitchFamily="34" charset="-122"/>
              </a:rPr>
              <a:t>​​</a:t>
            </a:r>
            <a:r>
              <a:rPr lang="zh-CN" altLang="en-US" sz="1600" b="1" dirty="0">
                <a:solidFill>
                  <a:srgbClr val="000066"/>
                </a:solidFill>
                <a:latin typeface="微软雅黑" panose="020B0503020204020204" pitchFamily="34" charset="-122"/>
                <a:ea typeface="微软雅黑" panose="020B0503020204020204" pitchFamily="34" charset="-122"/>
              </a:rPr>
              <a:t>：</a:t>
            </a:r>
            <a:r>
              <a:rPr lang="zh-CN" altLang="en-US" sz="1600" dirty="0">
                <a:solidFill>
                  <a:srgbClr val="000066"/>
                </a:solidFill>
                <a:latin typeface="微软雅黑" panose="020B0503020204020204" pitchFamily="34" charset="-122"/>
                <a:ea typeface="微软雅黑" panose="020B0503020204020204" pitchFamily="34" charset="-122"/>
              </a:rPr>
              <a:t>将处理结果应用于具体场景，如目标检测、图像分割等</a:t>
            </a:r>
            <a:endParaRPr lang="en-US" altLang="zh-CN" sz="1600" dirty="0">
              <a:solidFill>
                <a:srgbClr val="000066"/>
              </a:solidFill>
              <a:latin typeface="微软雅黑" panose="020B0503020204020204" pitchFamily="34" charset="-122"/>
              <a:ea typeface="微软雅黑" panose="020B0503020204020204" pitchFamily="34" charset="-122"/>
            </a:endParaRPr>
          </a:p>
          <a:p>
            <a:pPr marL="342900" lvl="1" indent="0">
              <a:lnSpc>
                <a:spcPct val="150000"/>
              </a:lnSpc>
              <a:buNone/>
            </a:pPr>
            <a:endParaRPr lang="zh-CN" altLang="en-US" sz="1500" b="1" dirty="0">
              <a:solidFill>
                <a:srgbClr val="000066"/>
              </a:solidFill>
              <a:latin typeface="微软雅黑" panose="020B0503020204020204" pitchFamily="34" charset="-122"/>
              <a:ea typeface="微软雅黑" panose="020B0503020204020204" pitchFamily="34" charset="-122"/>
            </a:endParaRPr>
          </a:p>
        </p:txBody>
      </p:sp>
      <p:pic>
        <p:nvPicPr>
          <p:cNvPr id="7" name="图片 6"/>
          <p:cNvPicPr>
            <a:picLocks noChangeAspect="1"/>
          </p:cNvPicPr>
          <p:nvPr/>
        </p:nvPicPr>
        <p:blipFill>
          <a:blip r:embed="rId1">
            <a:extLst>
              <a:ext uri="{BEBA8EAE-BF5A-486C-A8C5-ECC9F3942E4B}">
                <a14:imgProps xmlns:a14="http://schemas.microsoft.com/office/drawing/2010/main">
                  <a14:imgLayer r:embed="rId2">
                    <a14:imgEffect>
                      <a14:brightnessContrast contrast="-25000"/>
                    </a14:imgEffect>
                    <a14:imgEffect>
                      <a14:sharpenSoften amount="20000"/>
                    </a14:imgEffect>
                  </a14:imgLayer>
                </a14:imgProps>
              </a:ext>
            </a:extLst>
          </a:blip>
          <a:stretch>
            <a:fillRect/>
          </a:stretch>
        </p:blipFill>
        <p:spPr>
          <a:xfrm>
            <a:off x="229102" y="872386"/>
            <a:ext cx="6483351" cy="1789174"/>
          </a:xfrm>
          <a:prstGeom prst="rect">
            <a:avLst/>
          </a:prstGeom>
        </p:spPr>
      </p:pic>
      <p:sp>
        <p:nvSpPr>
          <p:cNvPr id="11" name="灯片编号占位符 19"/>
          <p:cNvSpPr txBox="1"/>
          <p:nvPr/>
        </p:nvSpPr>
        <p:spPr>
          <a:xfrm>
            <a:off x="4843463" y="4767264"/>
            <a:ext cx="1543050" cy="273844"/>
          </a:xfrm>
          <a:prstGeom prst="rect">
            <a:avLst/>
          </a:prstGeom>
        </p:spPr>
        <p:txBody>
          <a:bodyPr vert="horz" lIns="91440" tIns="45720" rIns="91440" bIns="45720" rtlCol="0" anchor="ctr"/>
          <a:lstStyle>
            <a:defPPr>
              <a:defRPr lang="zh-CN"/>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8F63A3B-78C7-47BE-AE5E-E10140E04643}" type="slidenum">
              <a:rPr lang="en-US" sz="1200" smtClean="0">
                <a:solidFill>
                  <a:srgbClr val="000000"/>
                </a:solidFill>
                <a:latin typeface="Calibri" panose="020F0502020204030204"/>
              </a:rPr>
            </a:fld>
            <a:endParaRPr lang="en-US" sz="1200" dirty="0">
              <a:solidFill>
                <a:srgbClr val="000000"/>
              </a:solidFill>
              <a:latin typeface="Calibri" panose="020F0502020204030204"/>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文本占位符 17410"/>
          <p:cNvSpPr>
            <a:spLocks noGrp="1" noChangeArrowheads="1"/>
          </p:cNvSpPr>
          <p:nvPr>
            <p:ph idx="1"/>
          </p:nvPr>
        </p:nvSpPr>
        <p:spPr>
          <a:xfrm>
            <a:off x="296466" y="774682"/>
            <a:ext cx="6172200" cy="2713393"/>
          </a:xfrm>
        </p:spPr>
        <p:txBody>
          <a:bodyPr/>
          <a:lstStyle/>
          <a:p>
            <a:pPr algn="just" eaLnBrk="1" hangingPunct="1">
              <a:lnSpc>
                <a:spcPct val="150000"/>
              </a:lnSpc>
            </a:pPr>
            <a:r>
              <a:rPr lang="zh-CN" altLang="en-US" sz="1800" b="1" dirty="0">
                <a:solidFill>
                  <a:srgbClr val="000066"/>
                </a:solidFill>
                <a:latin typeface="微软雅黑" panose="020B0503020204020204" pitchFamily="34" charset="-122"/>
                <a:ea typeface="微软雅黑" panose="020B0503020204020204" pitchFamily="34" charset="-122"/>
              </a:rPr>
              <a:t>卷积神经网络（</a:t>
            </a:r>
            <a:r>
              <a:rPr lang="en-US" altLang="zh-CN" sz="1800" b="1" dirty="0">
                <a:solidFill>
                  <a:srgbClr val="000066"/>
                </a:solidFill>
                <a:latin typeface="微软雅黑" panose="020B0503020204020204" pitchFamily="34" charset="-122"/>
                <a:ea typeface="微软雅黑" panose="020B0503020204020204" pitchFamily="34" charset="-122"/>
              </a:rPr>
              <a:t>CNN</a:t>
            </a:r>
            <a:r>
              <a:rPr lang="zh-CN" altLang="en-US" sz="1800" b="1" dirty="0">
                <a:solidFill>
                  <a:srgbClr val="000066"/>
                </a:solidFill>
                <a:latin typeface="微软雅黑" panose="020B0503020204020204" pitchFamily="34" charset="-122"/>
                <a:ea typeface="微软雅黑" panose="020B0503020204020204" pitchFamily="34" charset="-122"/>
              </a:rPr>
              <a:t>）是最流行的神经网络模型之一。</a:t>
            </a:r>
            <a:endParaRPr lang="en-US" altLang="zh-CN" sz="1800" b="1" dirty="0">
              <a:solidFill>
                <a:srgbClr val="000066"/>
              </a:solidFill>
              <a:latin typeface="微软雅黑" panose="020B0503020204020204" pitchFamily="34" charset="-122"/>
              <a:ea typeface="微软雅黑" panose="020B0503020204020204" pitchFamily="34" charset="-122"/>
            </a:endParaRPr>
          </a:p>
          <a:p>
            <a:pPr algn="just" eaLnBrk="1" hangingPunct="1">
              <a:lnSpc>
                <a:spcPct val="150000"/>
              </a:lnSpc>
            </a:pPr>
            <a:r>
              <a:rPr lang="zh-CN" altLang="en-US" sz="1800" b="1" dirty="0">
                <a:solidFill>
                  <a:srgbClr val="000066"/>
                </a:solidFill>
                <a:latin typeface="微软雅黑" panose="020B0503020204020204" pitchFamily="34" charset="-122"/>
                <a:ea typeface="微软雅黑" panose="020B0503020204020204" pitchFamily="34" charset="-122"/>
              </a:rPr>
              <a:t>一种前向神经网络</a:t>
            </a:r>
            <a:endParaRPr lang="en-US" altLang="zh-CN" sz="1800" b="1" dirty="0">
              <a:solidFill>
                <a:srgbClr val="000066"/>
              </a:solidFill>
              <a:latin typeface="微软雅黑" panose="020B0503020204020204" pitchFamily="34" charset="-122"/>
              <a:ea typeface="微软雅黑" panose="020B0503020204020204" pitchFamily="34" charset="-122"/>
            </a:endParaRPr>
          </a:p>
          <a:p>
            <a:pPr lvl="1" algn="just" eaLnBrk="1" hangingPunct="1">
              <a:lnSpc>
                <a:spcPct val="150000"/>
              </a:lnSpc>
            </a:pPr>
            <a:r>
              <a:rPr lang="zh-CN" altLang="en-US" sz="1500" b="1" dirty="0">
                <a:solidFill>
                  <a:srgbClr val="000066"/>
                </a:solidFill>
                <a:latin typeface="微软雅黑" panose="020B0503020204020204" pitchFamily="34" charset="-122"/>
                <a:ea typeface="微软雅黑" panose="020B0503020204020204" pitchFamily="34" charset="-122"/>
              </a:rPr>
              <a:t>包含若干卷积层和汇聚层（池化层）</a:t>
            </a:r>
            <a:endParaRPr lang="zh-CN" altLang="en-US" sz="1500" b="1" dirty="0">
              <a:solidFill>
                <a:srgbClr val="000066"/>
              </a:solidFill>
              <a:latin typeface="微软雅黑" panose="020B0503020204020204" pitchFamily="34" charset="-122"/>
              <a:ea typeface="微软雅黑" panose="020B0503020204020204" pitchFamily="34" charset="-122"/>
            </a:endParaRPr>
          </a:p>
          <a:p>
            <a:pPr algn="just" eaLnBrk="1" hangingPunct="1">
              <a:lnSpc>
                <a:spcPct val="150000"/>
              </a:lnSpc>
            </a:pPr>
            <a:r>
              <a:rPr lang="zh-CN" altLang="en-US" sz="1800" b="1" dirty="0">
                <a:solidFill>
                  <a:srgbClr val="000066"/>
                </a:solidFill>
                <a:latin typeface="微软雅黑" panose="020B0503020204020204" pitchFamily="34" charset="-122"/>
                <a:ea typeface="微软雅黑" panose="020B0503020204020204" pitchFamily="34" charset="-122"/>
              </a:rPr>
              <a:t>受生物学上感受野的机制而提出的</a:t>
            </a:r>
            <a:endParaRPr lang="en-US" altLang="zh-CN" sz="1800" b="1" dirty="0">
              <a:solidFill>
                <a:srgbClr val="000066"/>
              </a:solidFill>
              <a:latin typeface="微软雅黑" panose="020B0503020204020204" pitchFamily="34" charset="-122"/>
              <a:ea typeface="微软雅黑" panose="020B0503020204020204" pitchFamily="34" charset="-122"/>
            </a:endParaRPr>
          </a:p>
          <a:p>
            <a:pPr lvl="1" algn="just" eaLnBrk="1" hangingPunct="1">
              <a:lnSpc>
                <a:spcPct val="150000"/>
              </a:lnSpc>
            </a:pPr>
            <a:r>
              <a:rPr lang="zh-CN" altLang="en-US" sz="1500" b="1" dirty="0">
                <a:solidFill>
                  <a:srgbClr val="000066"/>
                </a:solidFill>
                <a:latin typeface="微软雅黑" panose="020B0503020204020204" pitchFamily="34" charset="-122"/>
                <a:ea typeface="微软雅黑" panose="020B0503020204020204" pitchFamily="34" charset="-122"/>
              </a:rPr>
              <a:t>对于堆叠</a:t>
            </a:r>
            <a:r>
              <a:rPr lang="en-US" altLang="zh-CN" sz="1500" b="1" dirty="0">
                <a:solidFill>
                  <a:srgbClr val="000066"/>
                </a:solidFill>
                <a:latin typeface="微软雅黑" panose="020B0503020204020204" pitchFamily="34" charset="-122"/>
                <a:ea typeface="微软雅黑" panose="020B0503020204020204" pitchFamily="34" charset="-122"/>
              </a:rPr>
              <a:t>K</a:t>
            </a:r>
            <a:r>
              <a:rPr lang="zh-CN" altLang="en-US" sz="1500" b="1" dirty="0">
                <a:solidFill>
                  <a:srgbClr val="000066"/>
                </a:solidFill>
                <a:latin typeface="微软雅黑" panose="020B0503020204020204" pitchFamily="34" charset="-122"/>
                <a:ea typeface="微软雅黑" panose="020B0503020204020204" pitchFamily="34" charset="-122"/>
              </a:rPr>
              <a:t>个卷积层的（每层的卷积核大小为</a:t>
            </a:r>
            <a:r>
              <a:rPr lang="en-US" altLang="zh-CN" sz="1500" b="1" dirty="0">
                <a:solidFill>
                  <a:srgbClr val="000066"/>
                </a:solidFill>
                <a:latin typeface="微软雅黑" panose="020B0503020204020204" pitchFamily="34" charset="-122"/>
                <a:ea typeface="微软雅黑" panose="020B0503020204020204" pitchFamily="34" charset="-122"/>
              </a:rPr>
              <a:t>f</a:t>
            </a:r>
            <a:r>
              <a:rPr lang="zh-CN" altLang="en-US" sz="1500" b="1" dirty="0">
                <a:solidFill>
                  <a:srgbClr val="000066"/>
                </a:solidFill>
                <a:latin typeface="微软雅黑" panose="020B0503020204020204" pitchFamily="34" charset="-122"/>
                <a:ea typeface="微软雅黑" panose="020B0503020204020204" pitchFamily="34" charset="-122"/>
              </a:rPr>
              <a:t>）</a:t>
            </a:r>
            <a:endParaRPr lang="en-US" altLang="zh-CN" sz="1500" b="1" dirty="0">
              <a:solidFill>
                <a:srgbClr val="000066"/>
              </a:solidFill>
              <a:latin typeface="微软雅黑" panose="020B0503020204020204" pitchFamily="34" charset="-122"/>
              <a:ea typeface="微软雅黑" panose="020B0503020204020204" pitchFamily="34" charset="-122"/>
            </a:endParaRPr>
          </a:p>
          <a:p>
            <a:pPr marL="342900" lvl="1" indent="0" algn="just" eaLnBrk="1" hangingPunct="1">
              <a:lnSpc>
                <a:spcPct val="150000"/>
              </a:lnSpc>
              <a:buNone/>
            </a:pPr>
            <a:r>
              <a:rPr lang="zh-CN" altLang="en-US" sz="1500" b="1" dirty="0">
                <a:solidFill>
                  <a:srgbClr val="000066"/>
                </a:solidFill>
                <a:latin typeface="微软雅黑" panose="020B0503020204020204" pitchFamily="34" charset="-122"/>
                <a:ea typeface="微软雅黑" panose="020B0503020204020204" pitchFamily="34" charset="-122"/>
              </a:rPr>
              <a:t>网络而言，其有效感受野为：</a:t>
            </a:r>
            <a:endParaRPr lang="zh-CN" altLang="en-US" sz="1500" b="1" dirty="0">
              <a:solidFill>
                <a:srgbClr val="000066"/>
              </a:solidFill>
              <a:latin typeface="微软雅黑" panose="020B0503020204020204" pitchFamily="34" charset="-122"/>
              <a:ea typeface="微软雅黑" panose="020B0503020204020204" pitchFamily="34" charset="-122"/>
            </a:endParaRPr>
          </a:p>
        </p:txBody>
      </p:sp>
      <p:sp>
        <p:nvSpPr>
          <p:cNvPr id="2" name="标题 8193"/>
          <p:cNvSpPr txBox="1">
            <a:spLocks noChangeArrowheads="1"/>
          </p:cNvSpPr>
          <p:nvPr/>
        </p:nvSpPr>
        <p:spPr bwMode="auto">
          <a:xfrm>
            <a:off x="629842" y="86202"/>
            <a:ext cx="2448638" cy="422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l" rtl="0" eaLnBrk="0" fontAlgn="base" hangingPunct="0">
              <a:spcBef>
                <a:spcPct val="0"/>
              </a:spcBef>
              <a:spcAft>
                <a:spcPct val="0"/>
              </a:spcAft>
              <a:defRPr sz="2400" b="1" kern="1200">
                <a:solidFill>
                  <a:srgbClr val="0000FF"/>
                </a:solidFill>
                <a:latin typeface="+mj-lt"/>
                <a:ea typeface="+mj-ea"/>
                <a:cs typeface="+mj-cs"/>
              </a:defRPr>
            </a:lvl1pPr>
            <a:lvl2pPr algn="l" rtl="0" eaLnBrk="0" fontAlgn="base" hangingPunct="0">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2pPr>
            <a:lvl3pPr algn="l" rtl="0" eaLnBrk="0" fontAlgn="base" hangingPunct="0">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3pPr>
            <a:lvl4pPr algn="l" rtl="0" eaLnBrk="0" fontAlgn="base" hangingPunct="0">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4pPr>
            <a:lvl5pPr algn="l" rtl="0" eaLnBrk="0" fontAlgn="base" hangingPunct="0">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5pPr>
            <a:lvl6pPr marL="342900" algn="l" rtl="0" fontAlgn="base">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6pPr>
            <a:lvl7pPr marL="685800" algn="l" rtl="0" fontAlgn="base">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7pPr>
            <a:lvl8pPr marL="1028700" algn="l" rtl="0" fontAlgn="base">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8pPr>
            <a:lvl9pPr marL="1371600" algn="l" rtl="0" fontAlgn="base">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9pPr>
          </a:lstStyle>
          <a:p>
            <a:pPr lvl="0" eaLnBrk="1" hangingPunct="1">
              <a:defRPr/>
            </a:pPr>
            <a:r>
              <a:rPr lang="zh-CN" altLang="en-US" sz="1600" dirty="0">
                <a:solidFill>
                  <a:srgbClr val="000000"/>
                </a:solidFill>
                <a:latin typeface="微软雅黑" panose="020B0503020204020204" pitchFamily="34" charset="-122"/>
                <a:ea typeface="微软雅黑" panose="020B0503020204020204" pitchFamily="34" charset="-122"/>
              </a:rPr>
              <a:t>四</a:t>
            </a:r>
            <a:r>
              <a:rPr kumimoji="0" lang="zh-CN" altLang="en-US" sz="16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j-cs"/>
              </a:rPr>
              <a:t>、</a:t>
            </a:r>
            <a:r>
              <a:rPr lang="zh-CN" altLang="en-US" sz="1600" dirty="0">
                <a:solidFill>
                  <a:srgbClr val="000000"/>
                </a:solidFill>
                <a:latin typeface="微软雅黑" panose="020B0503020204020204" pitchFamily="34" charset="-122"/>
                <a:ea typeface="微软雅黑" panose="020B0503020204020204" pitchFamily="34" charset="-122"/>
              </a:rPr>
              <a:t>深度特征</a:t>
            </a:r>
            <a:endParaRPr kumimoji="0" lang="zh-CN" altLang="en-US" sz="16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j-cs"/>
            </a:endParaRPr>
          </a:p>
        </p:txBody>
      </p:sp>
      <p:sp>
        <p:nvSpPr>
          <p:cNvPr id="3" name="文本框 2"/>
          <p:cNvSpPr txBox="1"/>
          <p:nvPr/>
        </p:nvSpPr>
        <p:spPr>
          <a:xfrm>
            <a:off x="5295033" y="162611"/>
            <a:ext cx="1258785"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600" b="1" dirty="0">
                <a:solidFill>
                  <a:prstClr val="white"/>
                </a:solidFill>
                <a:latin typeface="微软雅黑" panose="020B0503020204020204" pitchFamily="34" charset="-122"/>
                <a:ea typeface="微软雅黑" panose="020B0503020204020204" pitchFamily="34" charset="-122"/>
              </a:rPr>
              <a:t>CNN</a:t>
            </a:r>
            <a:endParaRPr kumimoji="0" lang="zh-CN" altLang="en-US" sz="1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aphicFrame>
        <p:nvGraphicFramePr>
          <p:cNvPr id="5" name="对象 4"/>
          <p:cNvGraphicFramePr>
            <a:graphicFrameLocks noChangeAspect="1"/>
          </p:cNvGraphicFramePr>
          <p:nvPr/>
        </p:nvGraphicFramePr>
        <p:xfrm>
          <a:off x="1401763" y="3695700"/>
          <a:ext cx="2895600" cy="381000"/>
        </p:xfrm>
        <a:graphic>
          <a:graphicData uri="http://schemas.openxmlformats.org/presentationml/2006/ole">
            <mc:AlternateContent xmlns:mc="http://schemas.openxmlformats.org/markup-compatibility/2006">
              <mc:Choice xmlns:v="urn:schemas-microsoft-com:vml" Requires="v">
                <p:oleObj spid="_x0000_s59397" name="Equation" r:id="rId1" imgW="34747200" imgH="4572000" progId="Equation.DSMT4">
                  <p:embed/>
                </p:oleObj>
              </mc:Choice>
              <mc:Fallback>
                <p:oleObj name="Equation" r:id="rId1" imgW="34747200" imgH="4572000" progId="Equation.DSMT4">
                  <p:embed/>
                  <p:pic>
                    <p:nvPicPr>
                      <p:cNvPr id="0" name="图片 33793"/>
                      <p:cNvPicPr/>
                      <p:nvPr/>
                    </p:nvPicPr>
                    <p:blipFill>
                      <a:blip r:embed="rId2"/>
                      <a:stretch>
                        <a:fillRect/>
                      </a:stretch>
                    </p:blipFill>
                    <p:spPr>
                      <a:xfrm>
                        <a:off x="1401763" y="3695700"/>
                        <a:ext cx="2895600" cy="381000"/>
                      </a:xfrm>
                      <a:prstGeom prst="rect">
                        <a:avLst/>
                      </a:prstGeom>
                    </p:spPr>
                  </p:pic>
                </p:oleObj>
              </mc:Fallback>
            </mc:AlternateContent>
          </a:graphicData>
        </a:graphic>
      </p:graphicFrame>
      <p:pic>
        <p:nvPicPr>
          <p:cNvPr id="7" name="图片 6"/>
          <p:cNvPicPr>
            <a:picLocks noChangeAspect="1"/>
          </p:cNvPicPr>
          <p:nvPr/>
        </p:nvPicPr>
        <p:blipFill>
          <a:blip r:embed="rId3">
            <a:clrChange>
              <a:clrFrom>
                <a:srgbClr val="FEFEFE"/>
              </a:clrFrom>
              <a:clrTo>
                <a:srgbClr val="FEFEFE">
                  <a:alpha val="0"/>
                </a:srgbClr>
              </a:clrTo>
            </a:clrChange>
          </a:blip>
          <a:stretch>
            <a:fillRect/>
          </a:stretch>
        </p:blipFill>
        <p:spPr>
          <a:xfrm>
            <a:off x="4924772" y="1320413"/>
            <a:ext cx="1342464" cy="3581437"/>
          </a:xfrm>
          <a:prstGeom prst="rect">
            <a:avLst/>
          </a:prstGeom>
        </p:spPr>
      </p:pic>
      <p:sp>
        <p:nvSpPr>
          <p:cNvPr id="14" name="灯片编号占位符 19"/>
          <p:cNvSpPr txBox="1"/>
          <p:nvPr/>
        </p:nvSpPr>
        <p:spPr>
          <a:xfrm>
            <a:off x="4843463" y="4767264"/>
            <a:ext cx="1543050" cy="273844"/>
          </a:xfrm>
          <a:prstGeom prst="rect">
            <a:avLst/>
          </a:prstGeom>
        </p:spPr>
        <p:txBody>
          <a:bodyPr vert="horz" lIns="91440" tIns="45720" rIns="91440" bIns="45720" rtlCol="0" anchor="ctr"/>
          <a:lstStyle>
            <a:defPPr>
              <a:defRPr lang="zh-CN"/>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8F63A3B-78C7-47BE-AE5E-E10140E04643}" type="slidenum">
              <a:rPr lang="en-US" sz="1200" smtClean="0">
                <a:solidFill>
                  <a:srgbClr val="000000"/>
                </a:solidFill>
                <a:latin typeface="Calibri" panose="020F0502020204030204"/>
              </a:rPr>
            </a:fld>
            <a:endParaRPr lang="en-US" sz="1200" dirty="0">
              <a:solidFill>
                <a:srgbClr val="000000"/>
              </a:solidFill>
              <a:latin typeface="Calibri" panose="020F0502020204030204"/>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文本占位符 17410"/>
          <p:cNvSpPr>
            <a:spLocks noGrp="1" noChangeArrowheads="1"/>
          </p:cNvSpPr>
          <p:nvPr>
            <p:ph idx="1"/>
          </p:nvPr>
        </p:nvSpPr>
        <p:spPr>
          <a:xfrm>
            <a:off x="296466" y="774683"/>
            <a:ext cx="6172200" cy="864046"/>
          </a:xfrm>
        </p:spPr>
        <p:txBody>
          <a:bodyPr/>
          <a:lstStyle/>
          <a:p>
            <a:pPr algn="just" eaLnBrk="1" hangingPunct="1">
              <a:lnSpc>
                <a:spcPct val="150000"/>
              </a:lnSpc>
            </a:pPr>
            <a:r>
              <a:rPr lang="zh-CN" altLang="en-US" sz="1800" b="1" dirty="0">
                <a:solidFill>
                  <a:srgbClr val="000066"/>
                </a:solidFill>
                <a:latin typeface="微软雅黑" panose="020B0503020204020204" pitchFamily="34" charset="-122"/>
                <a:ea typeface="微软雅黑" panose="020B0503020204020204" pitchFamily="34" charset="-122"/>
              </a:rPr>
              <a:t>卷积的定义</a:t>
            </a:r>
            <a:endParaRPr lang="en-US" altLang="zh-CN" sz="1800" b="1" dirty="0">
              <a:solidFill>
                <a:srgbClr val="000066"/>
              </a:solidFill>
              <a:latin typeface="微软雅黑" panose="020B0503020204020204" pitchFamily="34" charset="-122"/>
              <a:ea typeface="微软雅黑" panose="020B0503020204020204" pitchFamily="34" charset="-122"/>
            </a:endParaRPr>
          </a:p>
          <a:p>
            <a:pPr lvl="1" algn="just" eaLnBrk="1" hangingPunct="1">
              <a:lnSpc>
                <a:spcPct val="150000"/>
              </a:lnSpc>
            </a:pPr>
            <a:r>
              <a:rPr lang="zh-CN" altLang="en-US" b="1" dirty="0">
                <a:solidFill>
                  <a:srgbClr val="000066"/>
                </a:solidFill>
                <a:latin typeface="微软雅黑" panose="020B0503020204020204" pitchFamily="34" charset="-122"/>
                <a:ea typeface="微软雅黑" panose="020B0503020204020204" pitchFamily="34" charset="-122"/>
              </a:rPr>
              <a:t>给定一个输入信号序列</a:t>
            </a:r>
            <a:r>
              <a:rPr lang="en-US" altLang="zh-CN" b="1" dirty="0">
                <a:solidFill>
                  <a:srgbClr val="000066"/>
                </a:solidFill>
                <a:latin typeface="微软雅黑" panose="020B0503020204020204" pitchFamily="34" charset="-122"/>
                <a:ea typeface="微软雅黑" panose="020B0503020204020204" pitchFamily="34" charset="-122"/>
              </a:rPr>
              <a:t>: </a:t>
            </a:r>
            <a:r>
              <a:rPr lang="zh-CN" altLang="en-US" b="1" dirty="0">
                <a:solidFill>
                  <a:srgbClr val="000000"/>
                </a:solidFill>
                <a:latin typeface="微软雅黑" panose="020B0503020204020204" pitchFamily="34" charset="-122"/>
                <a:ea typeface="微软雅黑" panose="020B0503020204020204" pitchFamily="34" charset="-122"/>
              </a:rPr>
              <a:t>𝑥</a:t>
            </a:r>
            <a:r>
              <a:rPr lang="en-US" altLang="zh-CN" b="1" dirty="0">
                <a:solidFill>
                  <a:srgbClr val="000000"/>
                </a:solidFill>
                <a:latin typeface="微软雅黑" panose="020B0503020204020204" pitchFamily="34" charset="-122"/>
                <a:ea typeface="微软雅黑" panose="020B0503020204020204" pitchFamily="34" charset="-122"/>
              </a:rPr>
              <a:t>= [</a:t>
            </a:r>
            <a:r>
              <a:rPr lang="zh-CN" altLang="en-US" b="1" dirty="0">
                <a:solidFill>
                  <a:srgbClr val="000000"/>
                </a:solidFill>
                <a:latin typeface="微软雅黑" panose="020B0503020204020204" pitchFamily="34" charset="-122"/>
                <a:ea typeface="微软雅黑" panose="020B0503020204020204" pitchFamily="34" charset="-122"/>
              </a:rPr>
              <a:t>𝑥</a:t>
            </a:r>
            <a:r>
              <a:rPr lang="en-US" altLang="zh-CN" b="1" baseline="-25000" dirty="0">
                <a:solidFill>
                  <a:srgbClr val="000000"/>
                </a:solidFill>
                <a:latin typeface="微软雅黑" panose="020B0503020204020204" pitchFamily="34" charset="-122"/>
                <a:ea typeface="微软雅黑" panose="020B0503020204020204" pitchFamily="34" charset="-122"/>
              </a:rPr>
              <a:t>1</a:t>
            </a:r>
            <a:r>
              <a:rPr lang="en-US" altLang="zh-CN" b="1" dirty="0">
                <a:solidFill>
                  <a:srgbClr val="000000"/>
                </a:solidFill>
                <a:latin typeface="微软雅黑" panose="020B0503020204020204" pitchFamily="34" charset="-122"/>
                <a:ea typeface="微软雅黑" panose="020B0503020204020204" pitchFamily="34" charset="-122"/>
              </a:rPr>
              <a:t>, </a:t>
            </a:r>
            <a:r>
              <a:rPr lang="zh-CN" altLang="en-US" b="1" dirty="0">
                <a:solidFill>
                  <a:srgbClr val="000000"/>
                </a:solidFill>
                <a:latin typeface="微软雅黑" panose="020B0503020204020204" pitchFamily="34" charset="-122"/>
                <a:ea typeface="微软雅黑" panose="020B0503020204020204" pitchFamily="34" charset="-122"/>
              </a:rPr>
              <a:t>𝑥</a:t>
            </a:r>
            <a:r>
              <a:rPr lang="en-US" altLang="zh-CN" b="1" baseline="-25000" dirty="0">
                <a:solidFill>
                  <a:srgbClr val="000000"/>
                </a:solidFill>
                <a:latin typeface="微软雅黑" panose="020B0503020204020204" pitchFamily="34" charset="-122"/>
                <a:ea typeface="微软雅黑" panose="020B0503020204020204" pitchFamily="34" charset="-122"/>
              </a:rPr>
              <a:t>2</a:t>
            </a:r>
            <a:r>
              <a:rPr lang="en-US" altLang="zh-CN" b="1" dirty="0">
                <a:solidFill>
                  <a:srgbClr val="000000"/>
                </a:solidFill>
                <a:latin typeface="微软雅黑" panose="020B0503020204020204" pitchFamily="34" charset="-122"/>
                <a:ea typeface="微软雅黑" panose="020B0503020204020204" pitchFamily="34" charset="-122"/>
              </a:rPr>
              <a:t>, </a:t>
            </a:r>
            <a:r>
              <a:rPr lang="zh-CN" altLang="en-US" b="1" dirty="0">
                <a:solidFill>
                  <a:srgbClr val="000000"/>
                </a:solidFill>
                <a:latin typeface="微软雅黑" panose="020B0503020204020204" pitchFamily="34" charset="-122"/>
                <a:ea typeface="微软雅黑" panose="020B0503020204020204" pitchFamily="34" charset="-122"/>
              </a:rPr>
              <a:t>𝑥</a:t>
            </a:r>
            <a:r>
              <a:rPr lang="en-US" altLang="zh-CN" b="1" baseline="-25000" dirty="0">
                <a:solidFill>
                  <a:srgbClr val="000000"/>
                </a:solidFill>
                <a:latin typeface="微软雅黑" panose="020B0503020204020204" pitchFamily="34" charset="-122"/>
                <a:ea typeface="微软雅黑" panose="020B0503020204020204" pitchFamily="34" charset="-122"/>
              </a:rPr>
              <a:t>3</a:t>
            </a:r>
            <a:r>
              <a:rPr lang="en-US" altLang="zh-CN" b="1" dirty="0">
                <a:solidFill>
                  <a:srgbClr val="000000"/>
                </a:solidFill>
                <a:latin typeface="微软雅黑" panose="020B0503020204020204" pitchFamily="34" charset="-122"/>
                <a:ea typeface="微软雅黑" panose="020B0503020204020204" pitchFamily="34" charset="-122"/>
              </a:rPr>
              <a:t>, …, </a:t>
            </a:r>
            <a:r>
              <a:rPr lang="zh-CN" altLang="en-US" b="1" dirty="0">
                <a:solidFill>
                  <a:srgbClr val="000000"/>
                </a:solidFill>
                <a:latin typeface="微软雅黑" panose="020B0503020204020204" pitchFamily="34" charset="-122"/>
                <a:ea typeface="微软雅黑" panose="020B0503020204020204" pitchFamily="34" charset="-122"/>
              </a:rPr>
              <a:t>𝑥</a:t>
            </a:r>
            <a:r>
              <a:rPr lang="en-US" altLang="zh-CN" b="1" baseline="-25000" dirty="0">
                <a:solidFill>
                  <a:srgbClr val="000000"/>
                </a:solidFill>
                <a:latin typeface="微软雅黑" panose="020B0503020204020204" pitchFamily="34" charset="-122"/>
                <a:ea typeface="微软雅黑" panose="020B0503020204020204" pitchFamily="34" charset="-122"/>
              </a:rPr>
              <a:t>d</a:t>
            </a:r>
            <a:r>
              <a:rPr lang="en-US" altLang="zh-CN" b="1" dirty="0">
                <a:solidFill>
                  <a:srgbClr val="000000"/>
                </a:solidFill>
                <a:latin typeface="微软雅黑" panose="020B0503020204020204" pitchFamily="34" charset="-122"/>
                <a:ea typeface="微软雅黑" panose="020B0503020204020204" pitchFamily="34" charset="-122"/>
              </a:rPr>
              <a:t>]</a:t>
            </a:r>
            <a:endParaRPr lang="en-US" altLang="zh-CN" b="1" dirty="0">
              <a:solidFill>
                <a:srgbClr val="000000"/>
              </a:solidFill>
              <a:latin typeface="微软雅黑" panose="020B0503020204020204" pitchFamily="34" charset="-122"/>
              <a:ea typeface="微软雅黑" panose="020B0503020204020204" pitchFamily="34" charset="-122"/>
            </a:endParaRPr>
          </a:p>
          <a:p>
            <a:pPr lvl="1" algn="just" eaLnBrk="1" hangingPunct="1">
              <a:lnSpc>
                <a:spcPct val="150000"/>
              </a:lnSpc>
            </a:pPr>
            <a:r>
              <a:rPr lang="zh-CN" altLang="en-US" b="1" dirty="0">
                <a:solidFill>
                  <a:srgbClr val="000066"/>
                </a:solidFill>
                <a:latin typeface="微软雅黑" panose="020B0503020204020204" pitchFamily="34" charset="-122"/>
                <a:ea typeface="微软雅黑" panose="020B0503020204020204" pitchFamily="34" charset="-122"/>
              </a:rPr>
              <a:t>滤波器（或卷积核）</a:t>
            </a:r>
            <a:r>
              <a:rPr lang="en-US" altLang="zh-CN" b="1" dirty="0">
                <a:solidFill>
                  <a:srgbClr val="000066"/>
                </a:solidFill>
                <a:latin typeface="微软雅黑" panose="020B0503020204020204" pitchFamily="34" charset="-122"/>
                <a:ea typeface="微软雅黑" panose="020B0503020204020204" pitchFamily="34" charset="-122"/>
              </a:rPr>
              <a:t>: </a:t>
            </a:r>
            <a:r>
              <a:rPr lang="zh-CN" altLang="en-US" b="1" dirty="0">
                <a:solidFill>
                  <a:srgbClr val="000000"/>
                </a:solidFill>
                <a:latin typeface="微软雅黑" panose="020B0503020204020204" pitchFamily="34" charset="-122"/>
                <a:ea typeface="微软雅黑" panose="020B0503020204020204" pitchFamily="34" charset="-122"/>
              </a:rPr>
              <a:t>𝑤</a:t>
            </a:r>
            <a:r>
              <a:rPr lang="en-US" altLang="zh-CN" b="1" dirty="0">
                <a:solidFill>
                  <a:srgbClr val="000000"/>
                </a:solidFill>
                <a:latin typeface="微软雅黑" panose="020B0503020204020204" pitchFamily="34" charset="-122"/>
                <a:ea typeface="微软雅黑" panose="020B0503020204020204" pitchFamily="34" charset="-122"/>
              </a:rPr>
              <a:t>= [w</a:t>
            </a:r>
            <a:r>
              <a:rPr lang="en-US" altLang="zh-CN" b="1" baseline="-25000" dirty="0">
                <a:solidFill>
                  <a:srgbClr val="000000"/>
                </a:solidFill>
                <a:latin typeface="微软雅黑" panose="020B0503020204020204" pitchFamily="34" charset="-122"/>
                <a:ea typeface="微软雅黑" panose="020B0503020204020204" pitchFamily="34" charset="-122"/>
              </a:rPr>
              <a:t>1</a:t>
            </a:r>
            <a:r>
              <a:rPr lang="en-US" altLang="zh-CN" b="1" dirty="0">
                <a:solidFill>
                  <a:srgbClr val="000000"/>
                </a:solidFill>
                <a:latin typeface="微软雅黑" panose="020B0503020204020204" pitchFamily="34" charset="-122"/>
                <a:ea typeface="微软雅黑" panose="020B0503020204020204" pitchFamily="34" charset="-122"/>
              </a:rPr>
              <a:t>, w</a:t>
            </a:r>
            <a:r>
              <a:rPr lang="en-US" altLang="zh-CN" b="1" baseline="-25000" dirty="0">
                <a:solidFill>
                  <a:srgbClr val="000000"/>
                </a:solidFill>
                <a:latin typeface="微软雅黑" panose="020B0503020204020204" pitchFamily="34" charset="-122"/>
                <a:ea typeface="微软雅黑" panose="020B0503020204020204" pitchFamily="34" charset="-122"/>
              </a:rPr>
              <a:t>2</a:t>
            </a:r>
            <a:r>
              <a:rPr lang="en-US" altLang="zh-CN" b="1" dirty="0">
                <a:solidFill>
                  <a:srgbClr val="000000"/>
                </a:solidFill>
                <a:latin typeface="微软雅黑" panose="020B0503020204020204" pitchFamily="34" charset="-122"/>
                <a:ea typeface="微软雅黑" panose="020B0503020204020204" pitchFamily="34" charset="-122"/>
              </a:rPr>
              <a:t>, …, </a:t>
            </a:r>
            <a:r>
              <a:rPr lang="en-US" altLang="zh-CN" b="1" dirty="0" err="1">
                <a:solidFill>
                  <a:srgbClr val="000000"/>
                </a:solidFill>
                <a:latin typeface="微软雅黑" panose="020B0503020204020204" pitchFamily="34" charset="-122"/>
                <a:ea typeface="微软雅黑" panose="020B0503020204020204" pitchFamily="34" charset="-122"/>
              </a:rPr>
              <a:t>w</a:t>
            </a:r>
            <a:r>
              <a:rPr lang="en-US" altLang="zh-CN" b="1" baseline="-25000" dirty="0" err="1">
                <a:solidFill>
                  <a:srgbClr val="000000"/>
                </a:solidFill>
                <a:latin typeface="微软雅黑" panose="020B0503020204020204" pitchFamily="34" charset="-122"/>
                <a:ea typeface="微软雅黑" panose="020B0503020204020204" pitchFamily="34" charset="-122"/>
              </a:rPr>
              <a:t>K</a:t>
            </a:r>
            <a:r>
              <a:rPr lang="en-US" altLang="zh-CN" b="1" dirty="0">
                <a:solidFill>
                  <a:srgbClr val="000000"/>
                </a:solidFill>
                <a:latin typeface="微软雅黑" panose="020B0503020204020204" pitchFamily="34" charset="-122"/>
                <a:ea typeface="微软雅黑" panose="020B0503020204020204" pitchFamily="34" charset="-122"/>
              </a:rPr>
              <a:t>]</a:t>
            </a:r>
            <a:endParaRPr lang="en-US" altLang="zh-CN" b="1" dirty="0">
              <a:solidFill>
                <a:srgbClr val="000000"/>
              </a:solidFill>
              <a:latin typeface="微软雅黑" panose="020B0503020204020204" pitchFamily="34" charset="-122"/>
              <a:ea typeface="微软雅黑" panose="020B0503020204020204" pitchFamily="34" charset="-122"/>
            </a:endParaRPr>
          </a:p>
          <a:p>
            <a:pPr lvl="1" algn="just" eaLnBrk="1" hangingPunct="1">
              <a:lnSpc>
                <a:spcPct val="150000"/>
              </a:lnSpc>
            </a:pPr>
            <a:r>
              <a:rPr lang="zh-CN" altLang="en-US" b="1" dirty="0">
                <a:solidFill>
                  <a:srgbClr val="000066"/>
                </a:solidFill>
                <a:latin typeface="微软雅黑" panose="020B0503020204020204" pitchFamily="34" charset="-122"/>
                <a:ea typeface="微软雅黑" panose="020B0503020204020204" pitchFamily="34" charset="-122"/>
              </a:rPr>
              <a:t>在</a:t>
            </a:r>
            <a:r>
              <a:rPr lang="en-US" altLang="zh-CN" b="1" dirty="0">
                <a:solidFill>
                  <a:srgbClr val="000066"/>
                </a:solidFill>
                <a:latin typeface="微软雅黑" panose="020B0503020204020204" pitchFamily="34" charset="-122"/>
                <a:ea typeface="微软雅黑" panose="020B0503020204020204" pitchFamily="34" charset="-122"/>
              </a:rPr>
              <a:t>t</a:t>
            </a:r>
            <a:r>
              <a:rPr lang="zh-CN" altLang="en-US" b="1" dirty="0">
                <a:solidFill>
                  <a:srgbClr val="000066"/>
                </a:solidFill>
                <a:latin typeface="微软雅黑" panose="020B0503020204020204" pitchFamily="34" charset="-122"/>
                <a:ea typeface="微软雅黑" panose="020B0503020204020204" pitchFamily="34" charset="-122"/>
              </a:rPr>
              <a:t>时刻的卷积结果：</a:t>
            </a:r>
            <a:endParaRPr lang="zh-CN" altLang="en-US" b="1" dirty="0">
              <a:solidFill>
                <a:srgbClr val="000066"/>
              </a:solidFill>
              <a:latin typeface="微软雅黑" panose="020B0503020204020204" pitchFamily="34" charset="-122"/>
              <a:ea typeface="微软雅黑" panose="020B0503020204020204" pitchFamily="34" charset="-122"/>
            </a:endParaRPr>
          </a:p>
        </p:txBody>
      </p:sp>
      <p:sp>
        <p:nvSpPr>
          <p:cNvPr id="2" name="标题 8193"/>
          <p:cNvSpPr txBox="1">
            <a:spLocks noChangeArrowheads="1"/>
          </p:cNvSpPr>
          <p:nvPr/>
        </p:nvSpPr>
        <p:spPr bwMode="auto">
          <a:xfrm>
            <a:off x="629842" y="86202"/>
            <a:ext cx="2448638" cy="422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l" rtl="0" eaLnBrk="0" fontAlgn="base" hangingPunct="0">
              <a:spcBef>
                <a:spcPct val="0"/>
              </a:spcBef>
              <a:spcAft>
                <a:spcPct val="0"/>
              </a:spcAft>
              <a:defRPr sz="2400" b="1" kern="1200">
                <a:solidFill>
                  <a:srgbClr val="0000FF"/>
                </a:solidFill>
                <a:latin typeface="+mj-lt"/>
                <a:ea typeface="+mj-ea"/>
                <a:cs typeface="+mj-cs"/>
              </a:defRPr>
            </a:lvl1pPr>
            <a:lvl2pPr algn="l" rtl="0" eaLnBrk="0" fontAlgn="base" hangingPunct="0">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2pPr>
            <a:lvl3pPr algn="l" rtl="0" eaLnBrk="0" fontAlgn="base" hangingPunct="0">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3pPr>
            <a:lvl4pPr algn="l" rtl="0" eaLnBrk="0" fontAlgn="base" hangingPunct="0">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4pPr>
            <a:lvl5pPr algn="l" rtl="0" eaLnBrk="0" fontAlgn="base" hangingPunct="0">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5pPr>
            <a:lvl6pPr marL="342900" algn="l" rtl="0" fontAlgn="base">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6pPr>
            <a:lvl7pPr marL="685800" algn="l" rtl="0" fontAlgn="base">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7pPr>
            <a:lvl8pPr marL="1028700" algn="l" rtl="0" fontAlgn="base">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8pPr>
            <a:lvl9pPr marL="1371600" algn="l" rtl="0" fontAlgn="base">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9pPr>
          </a:lstStyle>
          <a:p>
            <a:pPr lvl="0" eaLnBrk="1" hangingPunct="1">
              <a:defRPr/>
            </a:pPr>
            <a:r>
              <a:rPr lang="zh-CN" altLang="en-US" sz="1600" dirty="0">
                <a:solidFill>
                  <a:srgbClr val="000000"/>
                </a:solidFill>
                <a:latin typeface="微软雅黑" panose="020B0503020204020204" pitchFamily="34" charset="-122"/>
                <a:ea typeface="微软雅黑" panose="020B0503020204020204" pitchFamily="34" charset="-122"/>
              </a:rPr>
              <a:t>四</a:t>
            </a:r>
            <a:r>
              <a:rPr kumimoji="0" lang="zh-CN" altLang="en-US" sz="16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j-cs"/>
              </a:rPr>
              <a:t>、</a:t>
            </a:r>
            <a:r>
              <a:rPr lang="zh-CN" altLang="en-US" sz="1600" dirty="0">
                <a:solidFill>
                  <a:srgbClr val="000000"/>
                </a:solidFill>
                <a:latin typeface="微软雅黑" panose="020B0503020204020204" pitchFamily="34" charset="-122"/>
                <a:ea typeface="微软雅黑" panose="020B0503020204020204" pitchFamily="34" charset="-122"/>
              </a:rPr>
              <a:t>深度特征</a:t>
            </a:r>
            <a:endParaRPr kumimoji="0" lang="zh-CN" altLang="en-US" sz="16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j-cs"/>
            </a:endParaRPr>
          </a:p>
        </p:txBody>
      </p:sp>
      <p:sp>
        <p:nvSpPr>
          <p:cNvPr id="3" name="文本框 2"/>
          <p:cNvSpPr txBox="1"/>
          <p:nvPr/>
        </p:nvSpPr>
        <p:spPr>
          <a:xfrm>
            <a:off x="5338334" y="170320"/>
            <a:ext cx="1258785"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600" b="1" dirty="0">
                <a:solidFill>
                  <a:prstClr val="white"/>
                </a:solidFill>
                <a:latin typeface="微软雅黑" panose="020B0503020204020204" pitchFamily="34" charset="-122"/>
                <a:ea typeface="微软雅黑" panose="020B0503020204020204" pitchFamily="34" charset="-122"/>
              </a:rPr>
              <a:t>卷积层</a:t>
            </a:r>
            <a:endParaRPr kumimoji="0" lang="zh-CN" altLang="en-US" sz="1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aphicFrame>
        <p:nvGraphicFramePr>
          <p:cNvPr id="6" name="对象 5"/>
          <p:cNvGraphicFramePr>
            <a:graphicFrameLocks noChangeAspect="1"/>
          </p:cNvGraphicFramePr>
          <p:nvPr/>
        </p:nvGraphicFramePr>
        <p:xfrm>
          <a:off x="2368277" y="2666124"/>
          <a:ext cx="1952006" cy="721393"/>
        </p:xfrm>
        <a:graphic>
          <a:graphicData uri="http://schemas.openxmlformats.org/presentationml/2006/ole">
            <mc:AlternateContent xmlns:mc="http://schemas.openxmlformats.org/markup-compatibility/2006">
              <mc:Choice xmlns:v="urn:schemas-microsoft-com:vml" Requires="v">
                <p:oleObj spid="_x0000_s60421" name="Equation" r:id="rId1" imgW="28041600" imgH="10363200" progId="Equation.DSMT4">
                  <p:embed/>
                </p:oleObj>
              </mc:Choice>
              <mc:Fallback>
                <p:oleObj name="Equation" r:id="rId1" imgW="28041600" imgH="10363200" progId="Equation.DSMT4">
                  <p:embed/>
                  <p:pic>
                    <p:nvPicPr>
                      <p:cNvPr id="0" name="图片 33793"/>
                      <p:cNvPicPr/>
                      <p:nvPr/>
                    </p:nvPicPr>
                    <p:blipFill>
                      <a:blip r:embed="rId2"/>
                      <a:stretch>
                        <a:fillRect/>
                      </a:stretch>
                    </p:blipFill>
                    <p:spPr>
                      <a:xfrm>
                        <a:off x="2368277" y="2666124"/>
                        <a:ext cx="1952006" cy="721393"/>
                      </a:xfrm>
                      <a:prstGeom prst="rect">
                        <a:avLst/>
                      </a:prstGeom>
                    </p:spPr>
                  </p:pic>
                </p:oleObj>
              </mc:Fallback>
            </mc:AlternateContent>
          </a:graphicData>
        </a:graphic>
      </p:graphicFrame>
      <p:pic>
        <p:nvPicPr>
          <p:cNvPr id="10" name="图片 9"/>
          <p:cNvPicPr>
            <a:picLocks noChangeAspect="1"/>
          </p:cNvPicPr>
          <p:nvPr/>
        </p:nvPicPr>
        <p:blipFill>
          <a:blip r:embed="rId3">
            <a:clrChange>
              <a:clrFrom>
                <a:srgbClr val="FEFEFE"/>
              </a:clrFrom>
              <a:clrTo>
                <a:srgbClr val="FEFEFE">
                  <a:alpha val="0"/>
                </a:srgbClr>
              </a:clrTo>
            </a:clrChange>
          </a:blip>
          <a:stretch>
            <a:fillRect/>
          </a:stretch>
        </p:blipFill>
        <p:spPr>
          <a:xfrm>
            <a:off x="462379" y="3504772"/>
            <a:ext cx="5933242" cy="1115984"/>
          </a:xfrm>
          <a:prstGeom prst="rect">
            <a:avLst/>
          </a:prstGeom>
        </p:spPr>
      </p:pic>
      <p:sp>
        <p:nvSpPr>
          <p:cNvPr id="19" name="灯片编号占位符 19"/>
          <p:cNvSpPr txBox="1"/>
          <p:nvPr/>
        </p:nvSpPr>
        <p:spPr>
          <a:xfrm>
            <a:off x="4843463" y="4767264"/>
            <a:ext cx="1543050" cy="273844"/>
          </a:xfrm>
          <a:prstGeom prst="rect">
            <a:avLst/>
          </a:prstGeom>
        </p:spPr>
        <p:txBody>
          <a:bodyPr vert="horz" lIns="91440" tIns="45720" rIns="91440" bIns="45720" rtlCol="0" anchor="ctr"/>
          <a:lstStyle>
            <a:defPPr>
              <a:defRPr lang="zh-CN"/>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8F63A3B-78C7-47BE-AE5E-E10140E04643}" type="slidenum">
              <a:rPr lang="en-US" sz="1200" smtClean="0">
                <a:solidFill>
                  <a:srgbClr val="000000"/>
                </a:solidFill>
                <a:latin typeface="Calibri" panose="020F0502020204030204"/>
              </a:rPr>
            </a:fld>
            <a:endParaRPr lang="en-US" sz="1200" dirty="0">
              <a:solidFill>
                <a:srgbClr val="000000"/>
              </a:solidFill>
              <a:latin typeface="Calibri" panose="020F0502020204030204"/>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1">
            <a:clrChange>
              <a:clrFrom>
                <a:srgbClr val="FEFEFE"/>
              </a:clrFrom>
              <a:clrTo>
                <a:srgbClr val="FEFEFE">
                  <a:alpha val="0"/>
                </a:srgbClr>
              </a:clrTo>
            </a:clrChange>
          </a:blip>
          <a:stretch>
            <a:fillRect/>
          </a:stretch>
        </p:blipFill>
        <p:spPr>
          <a:xfrm>
            <a:off x="508571" y="3494162"/>
            <a:ext cx="5887050" cy="1125195"/>
          </a:xfrm>
          <a:prstGeom prst="rect">
            <a:avLst/>
          </a:prstGeom>
        </p:spPr>
      </p:pic>
      <p:sp>
        <p:nvSpPr>
          <p:cNvPr id="29699" name="文本占位符 17410"/>
          <p:cNvSpPr>
            <a:spLocks noGrp="1" noChangeArrowheads="1"/>
          </p:cNvSpPr>
          <p:nvPr>
            <p:ph idx="1"/>
          </p:nvPr>
        </p:nvSpPr>
        <p:spPr>
          <a:xfrm>
            <a:off x="296466" y="774683"/>
            <a:ext cx="6172200" cy="864046"/>
          </a:xfrm>
        </p:spPr>
        <p:txBody>
          <a:bodyPr/>
          <a:lstStyle/>
          <a:p>
            <a:pPr algn="just" eaLnBrk="1" hangingPunct="1">
              <a:lnSpc>
                <a:spcPct val="150000"/>
              </a:lnSpc>
            </a:pPr>
            <a:r>
              <a:rPr lang="zh-CN" altLang="en-US" sz="1800" b="1" dirty="0">
                <a:solidFill>
                  <a:srgbClr val="000066"/>
                </a:solidFill>
                <a:latin typeface="微软雅黑" panose="020B0503020204020204" pitchFamily="34" charset="-122"/>
                <a:ea typeface="微软雅黑" panose="020B0503020204020204" pitchFamily="34" charset="-122"/>
              </a:rPr>
              <a:t>卷积的定义</a:t>
            </a:r>
            <a:endParaRPr lang="en-US" altLang="zh-CN" sz="1800" b="1" dirty="0">
              <a:solidFill>
                <a:srgbClr val="000066"/>
              </a:solidFill>
              <a:latin typeface="微软雅黑" panose="020B0503020204020204" pitchFamily="34" charset="-122"/>
              <a:ea typeface="微软雅黑" panose="020B0503020204020204" pitchFamily="34" charset="-122"/>
            </a:endParaRPr>
          </a:p>
          <a:p>
            <a:pPr lvl="1" algn="just" eaLnBrk="1" hangingPunct="1">
              <a:lnSpc>
                <a:spcPct val="150000"/>
              </a:lnSpc>
            </a:pPr>
            <a:r>
              <a:rPr lang="zh-CN" altLang="en-US" b="1" dirty="0">
                <a:solidFill>
                  <a:srgbClr val="000066"/>
                </a:solidFill>
                <a:latin typeface="微软雅黑" panose="020B0503020204020204" pitchFamily="34" charset="-122"/>
                <a:ea typeface="微软雅黑" panose="020B0503020204020204" pitchFamily="34" charset="-122"/>
              </a:rPr>
              <a:t>给定一个输入信号序列</a:t>
            </a:r>
            <a:r>
              <a:rPr lang="en-US" altLang="zh-CN" b="1" dirty="0">
                <a:solidFill>
                  <a:srgbClr val="000066"/>
                </a:solidFill>
                <a:latin typeface="微软雅黑" panose="020B0503020204020204" pitchFamily="34" charset="-122"/>
                <a:ea typeface="微软雅黑" panose="020B0503020204020204" pitchFamily="34" charset="-122"/>
              </a:rPr>
              <a:t>: </a:t>
            </a:r>
            <a:r>
              <a:rPr lang="zh-CN" altLang="en-US" b="1" dirty="0">
                <a:solidFill>
                  <a:srgbClr val="000000"/>
                </a:solidFill>
                <a:latin typeface="微软雅黑" panose="020B0503020204020204" pitchFamily="34" charset="-122"/>
                <a:ea typeface="微软雅黑" panose="020B0503020204020204" pitchFamily="34" charset="-122"/>
              </a:rPr>
              <a:t>𝑥</a:t>
            </a:r>
            <a:r>
              <a:rPr lang="en-US" altLang="zh-CN" b="1" dirty="0">
                <a:solidFill>
                  <a:srgbClr val="000000"/>
                </a:solidFill>
                <a:latin typeface="微软雅黑" panose="020B0503020204020204" pitchFamily="34" charset="-122"/>
                <a:ea typeface="微软雅黑" panose="020B0503020204020204" pitchFamily="34" charset="-122"/>
              </a:rPr>
              <a:t>= [</a:t>
            </a:r>
            <a:r>
              <a:rPr lang="zh-CN" altLang="en-US" b="1" dirty="0">
                <a:solidFill>
                  <a:srgbClr val="000000"/>
                </a:solidFill>
                <a:latin typeface="微软雅黑" panose="020B0503020204020204" pitchFamily="34" charset="-122"/>
                <a:ea typeface="微软雅黑" panose="020B0503020204020204" pitchFamily="34" charset="-122"/>
              </a:rPr>
              <a:t>𝑥</a:t>
            </a:r>
            <a:r>
              <a:rPr lang="en-US" altLang="zh-CN" b="1" baseline="-25000" dirty="0">
                <a:solidFill>
                  <a:srgbClr val="000000"/>
                </a:solidFill>
                <a:latin typeface="微软雅黑" panose="020B0503020204020204" pitchFamily="34" charset="-122"/>
                <a:ea typeface="微软雅黑" panose="020B0503020204020204" pitchFamily="34" charset="-122"/>
              </a:rPr>
              <a:t>1</a:t>
            </a:r>
            <a:r>
              <a:rPr lang="en-US" altLang="zh-CN" b="1" dirty="0">
                <a:solidFill>
                  <a:srgbClr val="000000"/>
                </a:solidFill>
                <a:latin typeface="微软雅黑" panose="020B0503020204020204" pitchFamily="34" charset="-122"/>
                <a:ea typeface="微软雅黑" panose="020B0503020204020204" pitchFamily="34" charset="-122"/>
              </a:rPr>
              <a:t>, </a:t>
            </a:r>
            <a:r>
              <a:rPr lang="zh-CN" altLang="en-US" b="1" dirty="0">
                <a:solidFill>
                  <a:srgbClr val="000000"/>
                </a:solidFill>
                <a:latin typeface="微软雅黑" panose="020B0503020204020204" pitchFamily="34" charset="-122"/>
                <a:ea typeface="微软雅黑" panose="020B0503020204020204" pitchFamily="34" charset="-122"/>
              </a:rPr>
              <a:t>𝑥</a:t>
            </a:r>
            <a:r>
              <a:rPr lang="en-US" altLang="zh-CN" b="1" baseline="-25000" dirty="0">
                <a:solidFill>
                  <a:srgbClr val="000000"/>
                </a:solidFill>
                <a:latin typeface="微软雅黑" panose="020B0503020204020204" pitchFamily="34" charset="-122"/>
                <a:ea typeface="微软雅黑" panose="020B0503020204020204" pitchFamily="34" charset="-122"/>
              </a:rPr>
              <a:t>2</a:t>
            </a:r>
            <a:r>
              <a:rPr lang="en-US" altLang="zh-CN" b="1" dirty="0">
                <a:solidFill>
                  <a:srgbClr val="000000"/>
                </a:solidFill>
                <a:latin typeface="微软雅黑" panose="020B0503020204020204" pitchFamily="34" charset="-122"/>
                <a:ea typeface="微软雅黑" panose="020B0503020204020204" pitchFamily="34" charset="-122"/>
              </a:rPr>
              <a:t>, </a:t>
            </a:r>
            <a:r>
              <a:rPr lang="zh-CN" altLang="en-US" b="1" dirty="0">
                <a:solidFill>
                  <a:srgbClr val="000000"/>
                </a:solidFill>
                <a:latin typeface="微软雅黑" panose="020B0503020204020204" pitchFamily="34" charset="-122"/>
                <a:ea typeface="微软雅黑" panose="020B0503020204020204" pitchFamily="34" charset="-122"/>
              </a:rPr>
              <a:t>𝑥</a:t>
            </a:r>
            <a:r>
              <a:rPr lang="en-US" altLang="zh-CN" b="1" baseline="-25000" dirty="0">
                <a:solidFill>
                  <a:srgbClr val="000000"/>
                </a:solidFill>
                <a:latin typeface="微软雅黑" panose="020B0503020204020204" pitchFamily="34" charset="-122"/>
                <a:ea typeface="微软雅黑" panose="020B0503020204020204" pitchFamily="34" charset="-122"/>
              </a:rPr>
              <a:t>3</a:t>
            </a:r>
            <a:r>
              <a:rPr lang="en-US" altLang="zh-CN" b="1" dirty="0">
                <a:solidFill>
                  <a:srgbClr val="000000"/>
                </a:solidFill>
                <a:latin typeface="微软雅黑" panose="020B0503020204020204" pitchFamily="34" charset="-122"/>
                <a:ea typeface="微软雅黑" panose="020B0503020204020204" pitchFamily="34" charset="-122"/>
              </a:rPr>
              <a:t>, …, </a:t>
            </a:r>
            <a:r>
              <a:rPr lang="zh-CN" altLang="en-US" b="1" dirty="0">
                <a:solidFill>
                  <a:srgbClr val="000000"/>
                </a:solidFill>
                <a:latin typeface="微软雅黑" panose="020B0503020204020204" pitchFamily="34" charset="-122"/>
                <a:ea typeface="微软雅黑" panose="020B0503020204020204" pitchFamily="34" charset="-122"/>
              </a:rPr>
              <a:t>𝑥</a:t>
            </a:r>
            <a:r>
              <a:rPr lang="en-US" altLang="zh-CN" b="1" baseline="-25000" dirty="0">
                <a:solidFill>
                  <a:srgbClr val="000000"/>
                </a:solidFill>
                <a:latin typeface="微软雅黑" panose="020B0503020204020204" pitchFamily="34" charset="-122"/>
                <a:ea typeface="微软雅黑" panose="020B0503020204020204" pitchFamily="34" charset="-122"/>
              </a:rPr>
              <a:t>d</a:t>
            </a:r>
            <a:r>
              <a:rPr lang="en-US" altLang="zh-CN" b="1" dirty="0">
                <a:solidFill>
                  <a:srgbClr val="000000"/>
                </a:solidFill>
                <a:latin typeface="微软雅黑" panose="020B0503020204020204" pitchFamily="34" charset="-122"/>
                <a:ea typeface="微软雅黑" panose="020B0503020204020204" pitchFamily="34" charset="-122"/>
              </a:rPr>
              <a:t>]</a:t>
            </a:r>
            <a:endParaRPr lang="en-US" altLang="zh-CN" b="1" dirty="0">
              <a:solidFill>
                <a:srgbClr val="000000"/>
              </a:solidFill>
              <a:latin typeface="微软雅黑" panose="020B0503020204020204" pitchFamily="34" charset="-122"/>
              <a:ea typeface="微软雅黑" panose="020B0503020204020204" pitchFamily="34" charset="-122"/>
            </a:endParaRPr>
          </a:p>
          <a:p>
            <a:pPr lvl="1" algn="just" eaLnBrk="1" hangingPunct="1">
              <a:lnSpc>
                <a:spcPct val="150000"/>
              </a:lnSpc>
            </a:pPr>
            <a:r>
              <a:rPr lang="zh-CN" altLang="en-US" b="1" dirty="0">
                <a:solidFill>
                  <a:srgbClr val="000066"/>
                </a:solidFill>
                <a:latin typeface="微软雅黑" panose="020B0503020204020204" pitchFamily="34" charset="-122"/>
                <a:ea typeface="微软雅黑" panose="020B0503020204020204" pitchFamily="34" charset="-122"/>
              </a:rPr>
              <a:t>滤波器（或卷积核）</a:t>
            </a:r>
            <a:r>
              <a:rPr lang="en-US" altLang="zh-CN" b="1" dirty="0">
                <a:solidFill>
                  <a:srgbClr val="000066"/>
                </a:solidFill>
                <a:latin typeface="微软雅黑" panose="020B0503020204020204" pitchFamily="34" charset="-122"/>
                <a:ea typeface="微软雅黑" panose="020B0503020204020204" pitchFamily="34" charset="-122"/>
              </a:rPr>
              <a:t>: </a:t>
            </a:r>
            <a:r>
              <a:rPr lang="zh-CN" altLang="en-US" b="1" dirty="0">
                <a:solidFill>
                  <a:srgbClr val="000000"/>
                </a:solidFill>
                <a:latin typeface="微软雅黑" panose="020B0503020204020204" pitchFamily="34" charset="-122"/>
                <a:ea typeface="微软雅黑" panose="020B0503020204020204" pitchFamily="34" charset="-122"/>
              </a:rPr>
              <a:t>𝑤</a:t>
            </a:r>
            <a:r>
              <a:rPr lang="en-US" altLang="zh-CN" b="1" dirty="0">
                <a:solidFill>
                  <a:srgbClr val="000000"/>
                </a:solidFill>
                <a:latin typeface="微软雅黑" panose="020B0503020204020204" pitchFamily="34" charset="-122"/>
                <a:ea typeface="微软雅黑" panose="020B0503020204020204" pitchFamily="34" charset="-122"/>
              </a:rPr>
              <a:t>= [w</a:t>
            </a:r>
            <a:r>
              <a:rPr lang="en-US" altLang="zh-CN" b="1" baseline="-25000" dirty="0">
                <a:solidFill>
                  <a:srgbClr val="000000"/>
                </a:solidFill>
                <a:latin typeface="微软雅黑" panose="020B0503020204020204" pitchFamily="34" charset="-122"/>
                <a:ea typeface="微软雅黑" panose="020B0503020204020204" pitchFamily="34" charset="-122"/>
              </a:rPr>
              <a:t>1</a:t>
            </a:r>
            <a:r>
              <a:rPr lang="en-US" altLang="zh-CN" b="1" dirty="0">
                <a:solidFill>
                  <a:srgbClr val="000000"/>
                </a:solidFill>
                <a:latin typeface="微软雅黑" panose="020B0503020204020204" pitchFamily="34" charset="-122"/>
                <a:ea typeface="微软雅黑" panose="020B0503020204020204" pitchFamily="34" charset="-122"/>
              </a:rPr>
              <a:t>, w</a:t>
            </a:r>
            <a:r>
              <a:rPr lang="en-US" altLang="zh-CN" b="1" baseline="-25000" dirty="0">
                <a:solidFill>
                  <a:srgbClr val="000000"/>
                </a:solidFill>
                <a:latin typeface="微软雅黑" panose="020B0503020204020204" pitchFamily="34" charset="-122"/>
                <a:ea typeface="微软雅黑" panose="020B0503020204020204" pitchFamily="34" charset="-122"/>
              </a:rPr>
              <a:t>2</a:t>
            </a:r>
            <a:r>
              <a:rPr lang="en-US" altLang="zh-CN" b="1" dirty="0">
                <a:solidFill>
                  <a:srgbClr val="000000"/>
                </a:solidFill>
                <a:latin typeface="微软雅黑" panose="020B0503020204020204" pitchFamily="34" charset="-122"/>
                <a:ea typeface="微软雅黑" panose="020B0503020204020204" pitchFamily="34" charset="-122"/>
              </a:rPr>
              <a:t>, …, </a:t>
            </a:r>
            <a:r>
              <a:rPr lang="en-US" altLang="zh-CN" b="1" dirty="0" err="1">
                <a:solidFill>
                  <a:srgbClr val="000000"/>
                </a:solidFill>
                <a:latin typeface="微软雅黑" panose="020B0503020204020204" pitchFamily="34" charset="-122"/>
                <a:ea typeface="微软雅黑" panose="020B0503020204020204" pitchFamily="34" charset="-122"/>
              </a:rPr>
              <a:t>w</a:t>
            </a:r>
            <a:r>
              <a:rPr lang="en-US" altLang="zh-CN" b="1" baseline="-25000" dirty="0" err="1">
                <a:solidFill>
                  <a:srgbClr val="000000"/>
                </a:solidFill>
                <a:latin typeface="微软雅黑" panose="020B0503020204020204" pitchFamily="34" charset="-122"/>
                <a:ea typeface="微软雅黑" panose="020B0503020204020204" pitchFamily="34" charset="-122"/>
              </a:rPr>
              <a:t>K</a:t>
            </a:r>
            <a:r>
              <a:rPr lang="en-US" altLang="zh-CN" b="1" dirty="0">
                <a:solidFill>
                  <a:srgbClr val="000000"/>
                </a:solidFill>
                <a:latin typeface="微软雅黑" panose="020B0503020204020204" pitchFamily="34" charset="-122"/>
                <a:ea typeface="微软雅黑" panose="020B0503020204020204" pitchFamily="34" charset="-122"/>
              </a:rPr>
              <a:t>]</a:t>
            </a:r>
            <a:endParaRPr lang="en-US" altLang="zh-CN" b="1" dirty="0">
              <a:solidFill>
                <a:srgbClr val="000000"/>
              </a:solidFill>
              <a:latin typeface="微软雅黑" panose="020B0503020204020204" pitchFamily="34" charset="-122"/>
              <a:ea typeface="微软雅黑" panose="020B0503020204020204" pitchFamily="34" charset="-122"/>
            </a:endParaRPr>
          </a:p>
          <a:p>
            <a:pPr lvl="1" algn="just" eaLnBrk="1" hangingPunct="1">
              <a:lnSpc>
                <a:spcPct val="150000"/>
              </a:lnSpc>
            </a:pPr>
            <a:r>
              <a:rPr lang="zh-CN" altLang="en-US" b="1" dirty="0">
                <a:solidFill>
                  <a:srgbClr val="000066"/>
                </a:solidFill>
                <a:latin typeface="微软雅黑" panose="020B0503020204020204" pitchFamily="34" charset="-122"/>
                <a:ea typeface="微软雅黑" panose="020B0503020204020204" pitchFamily="34" charset="-122"/>
              </a:rPr>
              <a:t>在</a:t>
            </a:r>
            <a:r>
              <a:rPr lang="en-US" altLang="zh-CN" b="1" dirty="0">
                <a:solidFill>
                  <a:srgbClr val="000066"/>
                </a:solidFill>
                <a:latin typeface="微软雅黑" panose="020B0503020204020204" pitchFamily="34" charset="-122"/>
                <a:ea typeface="微软雅黑" panose="020B0503020204020204" pitchFamily="34" charset="-122"/>
              </a:rPr>
              <a:t>t</a:t>
            </a:r>
            <a:r>
              <a:rPr lang="zh-CN" altLang="en-US" b="1" dirty="0">
                <a:solidFill>
                  <a:srgbClr val="000066"/>
                </a:solidFill>
                <a:latin typeface="微软雅黑" panose="020B0503020204020204" pitchFamily="34" charset="-122"/>
                <a:ea typeface="微软雅黑" panose="020B0503020204020204" pitchFamily="34" charset="-122"/>
              </a:rPr>
              <a:t>时刻的卷积结果：</a:t>
            </a:r>
            <a:endParaRPr lang="zh-CN" altLang="en-US" b="1" dirty="0">
              <a:solidFill>
                <a:srgbClr val="000066"/>
              </a:solidFill>
              <a:latin typeface="微软雅黑" panose="020B0503020204020204" pitchFamily="34" charset="-122"/>
              <a:ea typeface="微软雅黑" panose="020B0503020204020204" pitchFamily="34" charset="-122"/>
            </a:endParaRPr>
          </a:p>
        </p:txBody>
      </p:sp>
      <p:sp>
        <p:nvSpPr>
          <p:cNvPr id="2" name="标题 8193"/>
          <p:cNvSpPr txBox="1">
            <a:spLocks noChangeArrowheads="1"/>
          </p:cNvSpPr>
          <p:nvPr/>
        </p:nvSpPr>
        <p:spPr bwMode="auto">
          <a:xfrm>
            <a:off x="629842" y="86202"/>
            <a:ext cx="2448638" cy="422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l" rtl="0" eaLnBrk="0" fontAlgn="base" hangingPunct="0">
              <a:spcBef>
                <a:spcPct val="0"/>
              </a:spcBef>
              <a:spcAft>
                <a:spcPct val="0"/>
              </a:spcAft>
              <a:defRPr sz="2400" b="1" kern="1200">
                <a:solidFill>
                  <a:srgbClr val="0000FF"/>
                </a:solidFill>
                <a:latin typeface="+mj-lt"/>
                <a:ea typeface="+mj-ea"/>
                <a:cs typeface="+mj-cs"/>
              </a:defRPr>
            </a:lvl1pPr>
            <a:lvl2pPr algn="l" rtl="0" eaLnBrk="0" fontAlgn="base" hangingPunct="0">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2pPr>
            <a:lvl3pPr algn="l" rtl="0" eaLnBrk="0" fontAlgn="base" hangingPunct="0">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3pPr>
            <a:lvl4pPr algn="l" rtl="0" eaLnBrk="0" fontAlgn="base" hangingPunct="0">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4pPr>
            <a:lvl5pPr algn="l" rtl="0" eaLnBrk="0" fontAlgn="base" hangingPunct="0">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5pPr>
            <a:lvl6pPr marL="342900" algn="l" rtl="0" fontAlgn="base">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6pPr>
            <a:lvl7pPr marL="685800" algn="l" rtl="0" fontAlgn="base">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7pPr>
            <a:lvl8pPr marL="1028700" algn="l" rtl="0" fontAlgn="base">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8pPr>
            <a:lvl9pPr marL="1371600" algn="l" rtl="0" fontAlgn="base">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9pPr>
          </a:lstStyle>
          <a:p>
            <a:pPr lvl="0" eaLnBrk="1" hangingPunct="1">
              <a:defRPr/>
            </a:pPr>
            <a:r>
              <a:rPr lang="zh-CN" altLang="en-US" sz="1600" dirty="0">
                <a:solidFill>
                  <a:srgbClr val="000000"/>
                </a:solidFill>
                <a:latin typeface="微软雅黑" panose="020B0503020204020204" pitchFamily="34" charset="-122"/>
                <a:ea typeface="微软雅黑" panose="020B0503020204020204" pitchFamily="34" charset="-122"/>
              </a:rPr>
              <a:t>四</a:t>
            </a:r>
            <a:r>
              <a:rPr kumimoji="0" lang="zh-CN" altLang="en-US" sz="16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j-cs"/>
              </a:rPr>
              <a:t>、</a:t>
            </a:r>
            <a:r>
              <a:rPr lang="zh-CN" altLang="en-US" sz="1600" dirty="0">
                <a:solidFill>
                  <a:srgbClr val="000000"/>
                </a:solidFill>
                <a:latin typeface="微软雅黑" panose="020B0503020204020204" pitchFamily="34" charset="-122"/>
                <a:ea typeface="微软雅黑" panose="020B0503020204020204" pitchFamily="34" charset="-122"/>
              </a:rPr>
              <a:t>深度特征</a:t>
            </a:r>
            <a:endParaRPr kumimoji="0" lang="zh-CN" altLang="en-US" sz="16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j-cs"/>
            </a:endParaRPr>
          </a:p>
        </p:txBody>
      </p:sp>
      <p:sp>
        <p:nvSpPr>
          <p:cNvPr id="3" name="文本框 2"/>
          <p:cNvSpPr txBox="1"/>
          <p:nvPr/>
        </p:nvSpPr>
        <p:spPr>
          <a:xfrm>
            <a:off x="5338334" y="170320"/>
            <a:ext cx="1258785"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600" b="1" dirty="0">
                <a:solidFill>
                  <a:prstClr val="white"/>
                </a:solidFill>
                <a:latin typeface="微软雅黑" panose="020B0503020204020204" pitchFamily="34" charset="-122"/>
                <a:ea typeface="微软雅黑" panose="020B0503020204020204" pitchFamily="34" charset="-122"/>
              </a:rPr>
              <a:t>卷积层</a:t>
            </a:r>
            <a:endParaRPr kumimoji="0" lang="zh-CN" altLang="en-US" sz="1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aphicFrame>
        <p:nvGraphicFramePr>
          <p:cNvPr id="6" name="对象 5"/>
          <p:cNvGraphicFramePr>
            <a:graphicFrameLocks noChangeAspect="1"/>
          </p:cNvGraphicFramePr>
          <p:nvPr/>
        </p:nvGraphicFramePr>
        <p:xfrm>
          <a:off x="2368277" y="2666124"/>
          <a:ext cx="1952006" cy="721393"/>
        </p:xfrm>
        <a:graphic>
          <a:graphicData uri="http://schemas.openxmlformats.org/presentationml/2006/ole">
            <mc:AlternateContent xmlns:mc="http://schemas.openxmlformats.org/markup-compatibility/2006">
              <mc:Choice xmlns:v="urn:schemas-microsoft-com:vml" Requires="v">
                <p:oleObj spid="_x0000_s61445" name="Equation" r:id="rId2" imgW="28041600" imgH="10363200" progId="Equation.DSMT4">
                  <p:embed/>
                </p:oleObj>
              </mc:Choice>
              <mc:Fallback>
                <p:oleObj name="Equation" r:id="rId2" imgW="28041600" imgH="10363200" progId="Equation.DSMT4">
                  <p:embed/>
                  <p:pic>
                    <p:nvPicPr>
                      <p:cNvPr id="0" name="对象 5"/>
                      <p:cNvPicPr/>
                      <p:nvPr/>
                    </p:nvPicPr>
                    <p:blipFill>
                      <a:blip r:embed="rId3"/>
                      <a:stretch>
                        <a:fillRect/>
                      </a:stretch>
                    </p:blipFill>
                    <p:spPr>
                      <a:xfrm>
                        <a:off x="2368277" y="2666124"/>
                        <a:ext cx="1952006" cy="721393"/>
                      </a:xfrm>
                      <a:prstGeom prst="rect">
                        <a:avLst/>
                      </a:prstGeom>
                    </p:spPr>
                  </p:pic>
                </p:oleObj>
              </mc:Fallback>
            </mc:AlternateContent>
          </a:graphicData>
        </a:graphic>
      </p:graphicFrame>
      <p:sp>
        <p:nvSpPr>
          <p:cNvPr id="15" name="灯片编号占位符 19"/>
          <p:cNvSpPr txBox="1"/>
          <p:nvPr/>
        </p:nvSpPr>
        <p:spPr>
          <a:xfrm>
            <a:off x="4843463" y="4767264"/>
            <a:ext cx="1543050" cy="273844"/>
          </a:xfrm>
          <a:prstGeom prst="rect">
            <a:avLst/>
          </a:prstGeom>
        </p:spPr>
        <p:txBody>
          <a:bodyPr vert="horz" lIns="91440" tIns="45720" rIns="91440" bIns="45720" rtlCol="0" anchor="ctr"/>
          <a:lstStyle>
            <a:defPPr>
              <a:defRPr lang="zh-CN"/>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8F63A3B-78C7-47BE-AE5E-E10140E04643}" type="slidenum">
              <a:rPr lang="en-US" sz="1200" smtClean="0">
                <a:solidFill>
                  <a:srgbClr val="000000"/>
                </a:solidFill>
                <a:latin typeface="Calibri" panose="020F0502020204030204"/>
              </a:rPr>
            </a:fld>
            <a:endParaRPr lang="en-US" sz="1200" dirty="0">
              <a:solidFill>
                <a:srgbClr val="000000"/>
              </a:solidFill>
              <a:latin typeface="Calibri" panose="020F0502020204030204"/>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文本占位符 17410"/>
          <p:cNvSpPr>
            <a:spLocks noGrp="1" noChangeArrowheads="1"/>
          </p:cNvSpPr>
          <p:nvPr>
            <p:ph idx="1"/>
          </p:nvPr>
        </p:nvSpPr>
        <p:spPr>
          <a:xfrm>
            <a:off x="296466" y="774683"/>
            <a:ext cx="6172200" cy="864046"/>
          </a:xfrm>
        </p:spPr>
        <p:txBody>
          <a:bodyPr/>
          <a:lstStyle/>
          <a:p>
            <a:pPr algn="just" eaLnBrk="1" hangingPunct="1">
              <a:lnSpc>
                <a:spcPct val="150000"/>
              </a:lnSpc>
            </a:pPr>
            <a:r>
              <a:rPr lang="zh-CN" altLang="en-US" sz="1800" b="1" dirty="0">
                <a:solidFill>
                  <a:srgbClr val="000066"/>
                </a:solidFill>
                <a:latin typeface="微软雅黑" panose="020B0503020204020204" pitchFamily="34" charset="-122"/>
                <a:ea typeface="微软雅黑" panose="020B0503020204020204" pitchFamily="34" charset="-122"/>
              </a:rPr>
              <a:t>卷积的扩展</a:t>
            </a:r>
            <a:endParaRPr lang="en-US" altLang="zh-CN" sz="1800" b="1" dirty="0">
              <a:solidFill>
                <a:srgbClr val="000066"/>
              </a:solidFill>
              <a:latin typeface="微软雅黑" panose="020B0503020204020204" pitchFamily="34" charset="-122"/>
              <a:ea typeface="微软雅黑" panose="020B0503020204020204" pitchFamily="34" charset="-122"/>
            </a:endParaRPr>
          </a:p>
          <a:p>
            <a:pPr lvl="1" algn="just" eaLnBrk="1" hangingPunct="1">
              <a:lnSpc>
                <a:spcPct val="150000"/>
              </a:lnSpc>
            </a:pPr>
            <a:r>
              <a:rPr lang="zh-CN" altLang="en-US" sz="1600" b="1" dirty="0">
                <a:solidFill>
                  <a:srgbClr val="000066"/>
                </a:solidFill>
                <a:latin typeface="微软雅黑" panose="020B0503020204020204" pitchFamily="34" charset="-122"/>
                <a:ea typeface="微软雅黑" panose="020B0503020204020204" pitchFamily="34" charset="-122"/>
              </a:rPr>
              <a:t>步长（</a:t>
            </a:r>
            <a:r>
              <a:rPr lang="en-US" altLang="zh-CN" sz="1600" b="1" dirty="0">
                <a:solidFill>
                  <a:srgbClr val="000066"/>
                </a:solidFill>
                <a:latin typeface="微软雅黑" panose="020B0503020204020204" pitchFamily="34" charset="-122"/>
                <a:ea typeface="微软雅黑" panose="020B0503020204020204" pitchFamily="34" charset="-122"/>
              </a:rPr>
              <a:t>Stride</a:t>
            </a:r>
            <a:r>
              <a:rPr lang="zh-CN" altLang="en-US" sz="1600" b="1" dirty="0">
                <a:solidFill>
                  <a:srgbClr val="000066"/>
                </a:solidFill>
                <a:latin typeface="微软雅黑" panose="020B0503020204020204" pitchFamily="34" charset="-122"/>
                <a:ea typeface="微软雅黑" panose="020B0503020204020204" pitchFamily="34" charset="-122"/>
              </a:rPr>
              <a:t>）</a:t>
            </a:r>
            <a:endParaRPr lang="en-US" altLang="zh-CN" sz="1600" b="1" dirty="0">
              <a:solidFill>
                <a:srgbClr val="000066"/>
              </a:solidFill>
              <a:latin typeface="微软雅黑" panose="020B0503020204020204" pitchFamily="34" charset="-122"/>
              <a:ea typeface="微软雅黑" panose="020B0503020204020204" pitchFamily="34" charset="-122"/>
            </a:endParaRPr>
          </a:p>
        </p:txBody>
      </p:sp>
      <p:sp>
        <p:nvSpPr>
          <p:cNvPr id="2" name="标题 8193"/>
          <p:cNvSpPr txBox="1">
            <a:spLocks noChangeArrowheads="1"/>
          </p:cNvSpPr>
          <p:nvPr/>
        </p:nvSpPr>
        <p:spPr bwMode="auto">
          <a:xfrm>
            <a:off x="629842" y="86202"/>
            <a:ext cx="2448638" cy="422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l" rtl="0" eaLnBrk="0" fontAlgn="base" hangingPunct="0">
              <a:spcBef>
                <a:spcPct val="0"/>
              </a:spcBef>
              <a:spcAft>
                <a:spcPct val="0"/>
              </a:spcAft>
              <a:defRPr sz="2400" b="1" kern="1200">
                <a:solidFill>
                  <a:srgbClr val="0000FF"/>
                </a:solidFill>
                <a:latin typeface="+mj-lt"/>
                <a:ea typeface="+mj-ea"/>
                <a:cs typeface="+mj-cs"/>
              </a:defRPr>
            </a:lvl1pPr>
            <a:lvl2pPr algn="l" rtl="0" eaLnBrk="0" fontAlgn="base" hangingPunct="0">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2pPr>
            <a:lvl3pPr algn="l" rtl="0" eaLnBrk="0" fontAlgn="base" hangingPunct="0">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3pPr>
            <a:lvl4pPr algn="l" rtl="0" eaLnBrk="0" fontAlgn="base" hangingPunct="0">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4pPr>
            <a:lvl5pPr algn="l" rtl="0" eaLnBrk="0" fontAlgn="base" hangingPunct="0">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5pPr>
            <a:lvl6pPr marL="342900" algn="l" rtl="0" fontAlgn="base">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6pPr>
            <a:lvl7pPr marL="685800" algn="l" rtl="0" fontAlgn="base">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7pPr>
            <a:lvl8pPr marL="1028700" algn="l" rtl="0" fontAlgn="base">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8pPr>
            <a:lvl9pPr marL="1371600" algn="l" rtl="0" fontAlgn="base">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9pPr>
          </a:lstStyle>
          <a:p>
            <a:pPr lvl="0" eaLnBrk="1" hangingPunct="1">
              <a:defRPr/>
            </a:pPr>
            <a:r>
              <a:rPr lang="zh-CN" altLang="en-US" sz="1600" dirty="0">
                <a:solidFill>
                  <a:srgbClr val="000000"/>
                </a:solidFill>
                <a:latin typeface="微软雅黑" panose="020B0503020204020204" pitchFamily="34" charset="-122"/>
                <a:ea typeface="微软雅黑" panose="020B0503020204020204" pitchFamily="34" charset="-122"/>
              </a:rPr>
              <a:t>四</a:t>
            </a:r>
            <a:r>
              <a:rPr kumimoji="0" lang="zh-CN" altLang="en-US" sz="16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j-cs"/>
              </a:rPr>
              <a:t>、</a:t>
            </a:r>
            <a:r>
              <a:rPr lang="zh-CN" altLang="en-US" sz="1600" dirty="0">
                <a:solidFill>
                  <a:srgbClr val="000000"/>
                </a:solidFill>
                <a:latin typeface="微软雅黑" panose="020B0503020204020204" pitchFamily="34" charset="-122"/>
                <a:ea typeface="微软雅黑" panose="020B0503020204020204" pitchFamily="34" charset="-122"/>
              </a:rPr>
              <a:t>深度特征</a:t>
            </a:r>
            <a:endParaRPr kumimoji="0" lang="zh-CN" altLang="en-US" sz="16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j-cs"/>
            </a:endParaRPr>
          </a:p>
        </p:txBody>
      </p:sp>
      <p:sp>
        <p:nvSpPr>
          <p:cNvPr id="3" name="文本框 2"/>
          <p:cNvSpPr txBox="1"/>
          <p:nvPr/>
        </p:nvSpPr>
        <p:spPr>
          <a:xfrm>
            <a:off x="5338334" y="170320"/>
            <a:ext cx="1258785"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卷积层</a:t>
            </a:r>
            <a:endParaRPr kumimoji="0" lang="zh-CN" altLang="en-US" sz="1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9" name="图片 8"/>
          <p:cNvPicPr>
            <a:picLocks noChangeAspect="1"/>
          </p:cNvPicPr>
          <p:nvPr/>
        </p:nvPicPr>
        <p:blipFill>
          <a:blip r:embed="rId1">
            <a:clrChange>
              <a:clrFrom>
                <a:srgbClr val="FEFEFE"/>
              </a:clrFrom>
              <a:clrTo>
                <a:srgbClr val="FEFEFE">
                  <a:alpha val="0"/>
                </a:srgbClr>
              </a:clrTo>
            </a:clrChange>
          </a:blip>
          <a:stretch>
            <a:fillRect/>
          </a:stretch>
        </p:blipFill>
        <p:spPr>
          <a:xfrm>
            <a:off x="550487" y="1673118"/>
            <a:ext cx="5757026" cy="3228732"/>
          </a:xfrm>
          <a:prstGeom prst="rect">
            <a:avLst/>
          </a:prstGeom>
        </p:spPr>
      </p:pic>
      <p:sp>
        <p:nvSpPr>
          <p:cNvPr id="17" name="灯片编号占位符 19"/>
          <p:cNvSpPr txBox="1"/>
          <p:nvPr/>
        </p:nvSpPr>
        <p:spPr>
          <a:xfrm>
            <a:off x="4843463" y="4767264"/>
            <a:ext cx="1543050" cy="273844"/>
          </a:xfrm>
          <a:prstGeom prst="rect">
            <a:avLst/>
          </a:prstGeom>
        </p:spPr>
        <p:txBody>
          <a:bodyPr vert="horz" lIns="91440" tIns="45720" rIns="91440" bIns="45720" rtlCol="0" anchor="ctr"/>
          <a:lstStyle>
            <a:defPPr>
              <a:defRPr lang="zh-CN"/>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8F63A3B-78C7-47BE-AE5E-E10140E04643}" type="slidenum">
              <a:rPr lang="en-US" sz="1200" smtClean="0">
                <a:solidFill>
                  <a:srgbClr val="000000"/>
                </a:solidFill>
                <a:latin typeface="Calibri" panose="020F0502020204030204"/>
              </a:rPr>
            </a:fld>
            <a:endParaRPr lang="en-US" sz="1200" dirty="0">
              <a:solidFill>
                <a:srgbClr val="000000"/>
              </a:solidFill>
              <a:latin typeface="Calibri" panose="020F0502020204030204"/>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文本占位符 17410"/>
          <p:cNvSpPr>
            <a:spLocks noGrp="1" noChangeArrowheads="1"/>
          </p:cNvSpPr>
          <p:nvPr>
            <p:ph idx="1"/>
          </p:nvPr>
        </p:nvSpPr>
        <p:spPr>
          <a:xfrm>
            <a:off x="296466" y="774683"/>
            <a:ext cx="6172200" cy="864046"/>
          </a:xfrm>
        </p:spPr>
        <p:txBody>
          <a:bodyPr/>
          <a:lstStyle/>
          <a:p>
            <a:pPr algn="just" eaLnBrk="1" hangingPunct="1">
              <a:lnSpc>
                <a:spcPct val="150000"/>
              </a:lnSpc>
            </a:pPr>
            <a:r>
              <a:rPr lang="zh-CN" altLang="en-US" sz="1800" b="1" dirty="0">
                <a:solidFill>
                  <a:srgbClr val="000066"/>
                </a:solidFill>
                <a:latin typeface="微软雅黑" panose="020B0503020204020204" pitchFamily="34" charset="-122"/>
                <a:ea typeface="微软雅黑" panose="020B0503020204020204" pitchFamily="34" charset="-122"/>
              </a:rPr>
              <a:t>卷积的扩展</a:t>
            </a:r>
            <a:endParaRPr lang="en-US" altLang="zh-CN" sz="1800" b="1" dirty="0">
              <a:solidFill>
                <a:srgbClr val="000066"/>
              </a:solidFill>
              <a:latin typeface="微软雅黑" panose="020B0503020204020204" pitchFamily="34" charset="-122"/>
              <a:ea typeface="微软雅黑" panose="020B0503020204020204" pitchFamily="34" charset="-122"/>
            </a:endParaRPr>
          </a:p>
          <a:p>
            <a:pPr lvl="1" algn="just" eaLnBrk="1" hangingPunct="1">
              <a:lnSpc>
                <a:spcPct val="150000"/>
              </a:lnSpc>
            </a:pPr>
            <a:r>
              <a:rPr lang="zh-CN" altLang="en-US" sz="1600" b="1" dirty="0">
                <a:solidFill>
                  <a:srgbClr val="000066"/>
                </a:solidFill>
                <a:latin typeface="微软雅黑" panose="020B0503020204020204" pitchFamily="34" charset="-122"/>
                <a:ea typeface="微软雅黑" panose="020B0503020204020204" pitchFamily="34" charset="-122"/>
              </a:rPr>
              <a:t>填充（</a:t>
            </a:r>
            <a:r>
              <a:rPr lang="en-US" altLang="zh-CN" sz="1600" b="1" dirty="0">
                <a:solidFill>
                  <a:srgbClr val="000066"/>
                </a:solidFill>
                <a:latin typeface="微软雅黑" panose="020B0503020204020204" pitchFamily="34" charset="-122"/>
                <a:ea typeface="微软雅黑" panose="020B0503020204020204" pitchFamily="34" charset="-122"/>
              </a:rPr>
              <a:t>Padding</a:t>
            </a:r>
            <a:r>
              <a:rPr lang="zh-CN" altLang="en-US" sz="1600" b="1" dirty="0">
                <a:solidFill>
                  <a:srgbClr val="000066"/>
                </a:solidFill>
                <a:latin typeface="微软雅黑" panose="020B0503020204020204" pitchFamily="34" charset="-122"/>
                <a:ea typeface="微软雅黑" panose="020B0503020204020204" pitchFamily="34" charset="-122"/>
              </a:rPr>
              <a:t>）</a:t>
            </a:r>
            <a:endParaRPr lang="en-US" altLang="zh-CN" sz="1600" b="1" dirty="0">
              <a:solidFill>
                <a:srgbClr val="000066"/>
              </a:solidFill>
              <a:latin typeface="微软雅黑" panose="020B0503020204020204" pitchFamily="34" charset="-122"/>
              <a:ea typeface="微软雅黑" panose="020B0503020204020204" pitchFamily="34" charset="-122"/>
            </a:endParaRPr>
          </a:p>
        </p:txBody>
      </p:sp>
      <p:sp>
        <p:nvSpPr>
          <p:cNvPr id="2" name="标题 8193"/>
          <p:cNvSpPr txBox="1">
            <a:spLocks noChangeArrowheads="1"/>
          </p:cNvSpPr>
          <p:nvPr/>
        </p:nvSpPr>
        <p:spPr bwMode="auto">
          <a:xfrm>
            <a:off x="629842" y="86202"/>
            <a:ext cx="2448638" cy="422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l" rtl="0" eaLnBrk="0" fontAlgn="base" hangingPunct="0">
              <a:spcBef>
                <a:spcPct val="0"/>
              </a:spcBef>
              <a:spcAft>
                <a:spcPct val="0"/>
              </a:spcAft>
              <a:defRPr sz="2400" b="1" kern="1200">
                <a:solidFill>
                  <a:srgbClr val="0000FF"/>
                </a:solidFill>
                <a:latin typeface="+mj-lt"/>
                <a:ea typeface="+mj-ea"/>
                <a:cs typeface="+mj-cs"/>
              </a:defRPr>
            </a:lvl1pPr>
            <a:lvl2pPr algn="l" rtl="0" eaLnBrk="0" fontAlgn="base" hangingPunct="0">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2pPr>
            <a:lvl3pPr algn="l" rtl="0" eaLnBrk="0" fontAlgn="base" hangingPunct="0">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3pPr>
            <a:lvl4pPr algn="l" rtl="0" eaLnBrk="0" fontAlgn="base" hangingPunct="0">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4pPr>
            <a:lvl5pPr algn="l" rtl="0" eaLnBrk="0" fontAlgn="base" hangingPunct="0">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5pPr>
            <a:lvl6pPr marL="342900" algn="l" rtl="0" fontAlgn="base">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6pPr>
            <a:lvl7pPr marL="685800" algn="l" rtl="0" fontAlgn="base">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7pPr>
            <a:lvl8pPr marL="1028700" algn="l" rtl="0" fontAlgn="base">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8pPr>
            <a:lvl9pPr marL="1371600" algn="l" rtl="0" fontAlgn="base">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9pPr>
          </a:lstStyle>
          <a:p>
            <a:pPr lvl="0" eaLnBrk="1" hangingPunct="1">
              <a:defRPr/>
            </a:pPr>
            <a:r>
              <a:rPr lang="zh-CN" altLang="en-US" sz="1600" dirty="0">
                <a:solidFill>
                  <a:srgbClr val="000000"/>
                </a:solidFill>
                <a:latin typeface="微软雅黑" panose="020B0503020204020204" pitchFamily="34" charset="-122"/>
                <a:ea typeface="微软雅黑" panose="020B0503020204020204" pitchFamily="34" charset="-122"/>
              </a:rPr>
              <a:t>四</a:t>
            </a:r>
            <a:r>
              <a:rPr kumimoji="0" lang="zh-CN" altLang="en-US" sz="16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j-cs"/>
              </a:rPr>
              <a:t>、</a:t>
            </a:r>
            <a:r>
              <a:rPr lang="zh-CN" altLang="en-US" sz="1600" dirty="0">
                <a:solidFill>
                  <a:srgbClr val="000000"/>
                </a:solidFill>
                <a:latin typeface="微软雅黑" panose="020B0503020204020204" pitchFamily="34" charset="-122"/>
                <a:ea typeface="微软雅黑" panose="020B0503020204020204" pitchFamily="34" charset="-122"/>
              </a:rPr>
              <a:t>深度特征</a:t>
            </a:r>
            <a:endParaRPr kumimoji="0" lang="zh-CN" altLang="en-US" sz="16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j-cs"/>
            </a:endParaRPr>
          </a:p>
        </p:txBody>
      </p:sp>
      <p:sp>
        <p:nvSpPr>
          <p:cNvPr id="3" name="文本框 2"/>
          <p:cNvSpPr txBox="1"/>
          <p:nvPr/>
        </p:nvSpPr>
        <p:spPr>
          <a:xfrm>
            <a:off x="5338334" y="170320"/>
            <a:ext cx="1258785"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600" b="1" dirty="0">
                <a:solidFill>
                  <a:prstClr val="white"/>
                </a:solidFill>
                <a:latin typeface="微软雅黑" panose="020B0503020204020204" pitchFamily="34" charset="-122"/>
                <a:ea typeface="微软雅黑" panose="020B0503020204020204" pitchFamily="34" charset="-122"/>
              </a:rPr>
              <a:t>卷积层</a:t>
            </a:r>
            <a:endParaRPr kumimoji="0" lang="zh-CN" altLang="en-US" sz="1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10" name="图片 9"/>
          <p:cNvPicPr>
            <a:picLocks noChangeAspect="1"/>
          </p:cNvPicPr>
          <p:nvPr/>
        </p:nvPicPr>
        <p:blipFill>
          <a:blip r:embed="rId1">
            <a:clrChange>
              <a:clrFrom>
                <a:srgbClr val="FEFEFE"/>
              </a:clrFrom>
              <a:clrTo>
                <a:srgbClr val="FEFEFE">
                  <a:alpha val="0"/>
                </a:srgbClr>
              </a:clrTo>
            </a:clrChange>
          </a:blip>
          <a:stretch>
            <a:fillRect/>
          </a:stretch>
        </p:blipFill>
        <p:spPr>
          <a:xfrm>
            <a:off x="128453" y="1681367"/>
            <a:ext cx="6342291" cy="3291813"/>
          </a:xfrm>
          <a:prstGeom prst="rect">
            <a:avLst/>
          </a:prstGeom>
        </p:spPr>
      </p:pic>
      <p:sp>
        <p:nvSpPr>
          <p:cNvPr id="15" name="灯片编号占位符 19"/>
          <p:cNvSpPr txBox="1"/>
          <p:nvPr/>
        </p:nvSpPr>
        <p:spPr>
          <a:xfrm>
            <a:off x="4843463" y="4767264"/>
            <a:ext cx="1543050" cy="273844"/>
          </a:xfrm>
          <a:prstGeom prst="rect">
            <a:avLst/>
          </a:prstGeom>
        </p:spPr>
        <p:txBody>
          <a:bodyPr vert="horz" lIns="91440" tIns="45720" rIns="91440" bIns="45720" rtlCol="0" anchor="ctr"/>
          <a:lstStyle>
            <a:defPPr>
              <a:defRPr lang="zh-CN"/>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8F63A3B-78C7-47BE-AE5E-E10140E04643}" type="slidenum">
              <a:rPr lang="en-US" sz="1200" smtClean="0">
                <a:solidFill>
                  <a:srgbClr val="000000"/>
                </a:solidFill>
                <a:latin typeface="Calibri" panose="020F0502020204030204"/>
              </a:rPr>
            </a:fld>
            <a:endParaRPr lang="en-US" sz="1200" dirty="0">
              <a:solidFill>
                <a:srgbClr val="000000"/>
              </a:solidFill>
              <a:latin typeface="Calibri" panose="020F0502020204030204"/>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文本占位符 17410"/>
          <p:cNvSpPr>
            <a:spLocks noGrp="1" noChangeArrowheads="1"/>
          </p:cNvSpPr>
          <p:nvPr>
            <p:ph idx="1"/>
          </p:nvPr>
        </p:nvSpPr>
        <p:spPr>
          <a:xfrm>
            <a:off x="296466" y="774683"/>
            <a:ext cx="6172200" cy="864046"/>
          </a:xfrm>
        </p:spPr>
        <p:txBody>
          <a:bodyPr/>
          <a:lstStyle/>
          <a:p>
            <a:pPr algn="just" eaLnBrk="1" hangingPunct="1">
              <a:lnSpc>
                <a:spcPct val="150000"/>
              </a:lnSpc>
            </a:pPr>
            <a:r>
              <a:rPr lang="zh-CN" altLang="en-US" sz="1800" b="1" dirty="0">
                <a:solidFill>
                  <a:srgbClr val="000066"/>
                </a:solidFill>
                <a:latin typeface="微软雅黑" panose="020B0503020204020204" pitchFamily="34" charset="-122"/>
                <a:ea typeface="微软雅黑" panose="020B0503020204020204" pitchFamily="34" charset="-122"/>
              </a:rPr>
              <a:t>二维卷积</a:t>
            </a:r>
            <a:endParaRPr lang="en-US" altLang="zh-CN" sz="1800" b="1" dirty="0">
              <a:solidFill>
                <a:srgbClr val="000066"/>
              </a:solidFill>
              <a:latin typeface="微软雅黑" panose="020B0503020204020204" pitchFamily="34" charset="-122"/>
              <a:ea typeface="微软雅黑" panose="020B0503020204020204" pitchFamily="34" charset="-122"/>
            </a:endParaRPr>
          </a:p>
          <a:p>
            <a:pPr lvl="1" algn="just" eaLnBrk="1" hangingPunct="1">
              <a:lnSpc>
                <a:spcPct val="150000"/>
              </a:lnSpc>
            </a:pPr>
            <a:r>
              <a:rPr lang="zh-CN" altLang="en-US" sz="1600" b="1" dirty="0">
                <a:solidFill>
                  <a:srgbClr val="000066"/>
                </a:solidFill>
                <a:latin typeface="微软雅黑" panose="020B0503020204020204" pitchFamily="34" charset="-122"/>
                <a:ea typeface="微软雅黑" panose="020B0503020204020204" pitchFamily="34" charset="-122"/>
              </a:rPr>
              <a:t>在图像处理中，图像是以二维矩阵的形式输入到神经网络中，因此我们需要二维卷积。</a:t>
            </a:r>
            <a:endParaRPr lang="en-US" altLang="zh-CN" sz="1600" b="1" dirty="0">
              <a:solidFill>
                <a:srgbClr val="000066"/>
              </a:solidFill>
              <a:latin typeface="微软雅黑" panose="020B0503020204020204" pitchFamily="34" charset="-122"/>
              <a:ea typeface="微软雅黑" panose="020B0503020204020204" pitchFamily="34" charset="-122"/>
            </a:endParaRPr>
          </a:p>
          <a:p>
            <a:pPr lvl="1" algn="just" eaLnBrk="1" hangingPunct="1">
              <a:lnSpc>
                <a:spcPct val="150000"/>
              </a:lnSpc>
            </a:pPr>
            <a:r>
              <a:rPr lang="zh-CN" altLang="en-US" sz="1600" b="1" dirty="0">
                <a:solidFill>
                  <a:srgbClr val="000066"/>
                </a:solidFill>
                <a:latin typeface="微软雅黑" panose="020B0503020204020204" pitchFamily="34" charset="-122"/>
                <a:ea typeface="微软雅黑" panose="020B0503020204020204" pitchFamily="34" charset="-122"/>
              </a:rPr>
              <a:t>给定一个输入</a:t>
            </a:r>
            <a:r>
              <a:rPr lang="en-US" altLang="zh-CN" sz="1600" b="1" dirty="0">
                <a:solidFill>
                  <a:srgbClr val="000066"/>
                </a:solidFill>
                <a:latin typeface="微软雅黑" panose="020B0503020204020204" pitchFamily="34" charset="-122"/>
                <a:ea typeface="微软雅黑" panose="020B0503020204020204" pitchFamily="34" charset="-122"/>
              </a:rPr>
              <a:t>: X</a:t>
            </a:r>
            <a:endParaRPr lang="en-US" altLang="zh-CN" sz="1600" b="1" dirty="0">
              <a:solidFill>
                <a:srgbClr val="000066"/>
              </a:solidFill>
              <a:latin typeface="微软雅黑" panose="020B0503020204020204" pitchFamily="34" charset="-122"/>
              <a:ea typeface="微软雅黑" panose="020B0503020204020204" pitchFamily="34" charset="-122"/>
            </a:endParaRPr>
          </a:p>
          <a:p>
            <a:pPr lvl="1" algn="just" eaLnBrk="1" hangingPunct="1">
              <a:lnSpc>
                <a:spcPct val="150000"/>
              </a:lnSpc>
            </a:pPr>
            <a:r>
              <a:rPr lang="en-US" altLang="zh-CN" sz="1600" b="1" dirty="0">
                <a:solidFill>
                  <a:srgbClr val="000066"/>
                </a:solidFill>
                <a:latin typeface="微软雅黑" panose="020B0503020204020204" pitchFamily="34" charset="-122"/>
                <a:ea typeface="微软雅黑" panose="020B0503020204020204" pitchFamily="34" charset="-122"/>
              </a:rPr>
              <a:t> </a:t>
            </a:r>
            <a:r>
              <a:rPr lang="zh-CN" altLang="en-US" sz="1600" b="1" dirty="0">
                <a:solidFill>
                  <a:srgbClr val="000066"/>
                </a:solidFill>
                <a:latin typeface="微软雅黑" panose="020B0503020204020204" pitchFamily="34" charset="-122"/>
                <a:ea typeface="微软雅黑" panose="020B0503020204020204" pitchFamily="34" charset="-122"/>
              </a:rPr>
              <a:t>滤波器</a:t>
            </a:r>
            <a:r>
              <a:rPr lang="en-US" altLang="zh-CN" sz="1600" b="1" dirty="0">
                <a:solidFill>
                  <a:srgbClr val="000066"/>
                </a:solidFill>
                <a:latin typeface="微软雅黑" panose="020B0503020204020204" pitchFamily="34" charset="-122"/>
                <a:ea typeface="微软雅黑" panose="020B0503020204020204" pitchFamily="34" charset="-122"/>
              </a:rPr>
              <a:t>: W</a:t>
            </a:r>
            <a:endParaRPr lang="en-US" altLang="zh-CN" sz="1600" b="1" dirty="0">
              <a:solidFill>
                <a:srgbClr val="000066"/>
              </a:solidFill>
              <a:latin typeface="微软雅黑" panose="020B0503020204020204" pitchFamily="34" charset="-122"/>
              <a:ea typeface="微软雅黑" panose="020B0503020204020204" pitchFamily="34" charset="-122"/>
            </a:endParaRPr>
          </a:p>
          <a:p>
            <a:pPr lvl="1" algn="just" eaLnBrk="1" hangingPunct="1">
              <a:lnSpc>
                <a:spcPct val="150000"/>
              </a:lnSpc>
            </a:pPr>
            <a:r>
              <a:rPr lang="zh-CN" altLang="en-US" sz="1600" b="1" dirty="0">
                <a:solidFill>
                  <a:srgbClr val="000066"/>
                </a:solidFill>
                <a:latin typeface="微软雅黑" panose="020B0503020204020204" pitchFamily="34" charset="-122"/>
                <a:ea typeface="微软雅黑" panose="020B0503020204020204" pitchFamily="34" charset="-122"/>
              </a:rPr>
              <a:t>二维卷积结果</a:t>
            </a:r>
            <a:r>
              <a:rPr lang="en-US" altLang="zh-CN" sz="1600" b="1" dirty="0">
                <a:solidFill>
                  <a:srgbClr val="000066"/>
                </a:solidFill>
                <a:latin typeface="微软雅黑" panose="020B0503020204020204" pitchFamily="34" charset="-122"/>
                <a:ea typeface="微软雅黑" panose="020B0503020204020204" pitchFamily="34" charset="-122"/>
              </a:rPr>
              <a:t>:</a:t>
            </a:r>
            <a:endParaRPr lang="zh-CN" altLang="en-US" sz="1600" b="1" dirty="0">
              <a:solidFill>
                <a:srgbClr val="000066"/>
              </a:solidFill>
              <a:latin typeface="微软雅黑" panose="020B0503020204020204" pitchFamily="34" charset="-122"/>
              <a:ea typeface="微软雅黑" panose="020B0503020204020204" pitchFamily="34" charset="-122"/>
            </a:endParaRPr>
          </a:p>
        </p:txBody>
      </p:sp>
      <p:sp>
        <p:nvSpPr>
          <p:cNvPr id="2" name="标题 8193"/>
          <p:cNvSpPr txBox="1">
            <a:spLocks noChangeArrowheads="1"/>
          </p:cNvSpPr>
          <p:nvPr/>
        </p:nvSpPr>
        <p:spPr bwMode="auto">
          <a:xfrm>
            <a:off x="629842" y="86202"/>
            <a:ext cx="2448638" cy="422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l" rtl="0" eaLnBrk="0" fontAlgn="base" hangingPunct="0">
              <a:spcBef>
                <a:spcPct val="0"/>
              </a:spcBef>
              <a:spcAft>
                <a:spcPct val="0"/>
              </a:spcAft>
              <a:defRPr sz="2400" b="1" kern="1200">
                <a:solidFill>
                  <a:srgbClr val="0000FF"/>
                </a:solidFill>
                <a:latin typeface="+mj-lt"/>
                <a:ea typeface="+mj-ea"/>
                <a:cs typeface="+mj-cs"/>
              </a:defRPr>
            </a:lvl1pPr>
            <a:lvl2pPr algn="l" rtl="0" eaLnBrk="0" fontAlgn="base" hangingPunct="0">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2pPr>
            <a:lvl3pPr algn="l" rtl="0" eaLnBrk="0" fontAlgn="base" hangingPunct="0">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3pPr>
            <a:lvl4pPr algn="l" rtl="0" eaLnBrk="0" fontAlgn="base" hangingPunct="0">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4pPr>
            <a:lvl5pPr algn="l" rtl="0" eaLnBrk="0" fontAlgn="base" hangingPunct="0">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5pPr>
            <a:lvl6pPr marL="342900" algn="l" rtl="0" fontAlgn="base">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6pPr>
            <a:lvl7pPr marL="685800" algn="l" rtl="0" fontAlgn="base">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7pPr>
            <a:lvl8pPr marL="1028700" algn="l" rtl="0" fontAlgn="base">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8pPr>
            <a:lvl9pPr marL="1371600" algn="l" rtl="0" fontAlgn="base">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9pPr>
          </a:lstStyle>
          <a:p>
            <a:pPr lvl="0" eaLnBrk="1" hangingPunct="1">
              <a:defRPr/>
            </a:pPr>
            <a:r>
              <a:rPr lang="zh-CN" altLang="en-US" sz="1600" dirty="0">
                <a:solidFill>
                  <a:srgbClr val="000000"/>
                </a:solidFill>
                <a:latin typeface="微软雅黑" panose="020B0503020204020204" pitchFamily="34" charset="-122"/>
                <a:ea typeface="微软雅黑" panose="020B0503020204020204" pitchFamily="34" charset="-122"/>
              </a:rPr>
              <a:t>四</a:t>
            </a:r>
            <a:r>
              <a:rPr kumimoji="0" lang="zh-CN" altLang="en-US" sz="16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j-cs"/>
              </a:rPr>
              <a:t>、</a:t>
            </a:r>
            <a:r>
              <a:rPr lang="zh-CN" altLang="en-US" sz="1600" dirty="0">
                <a:solidFill>
                  <a:srgbClr val="000000"/>
                </a:solidFill>
                <a:latin typeface="微软雅黑" panose="020B0503020204020204" pitchFamily="34" charset="-122"/>
                <a:ea typeface="微软雅黑" panose="020B0503020204020204" pitchFamily="34" charset="-122"/>
              </a:rPr>
              <a:t>深度特征</a:t>
            </a:r>
            <a:endParaRPr kumimoji="0" lang="zh-CN" altLang="en-US" sz="16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j-cs"/>
            </a:endParaRPr>
          </a:p>
        </p:txBody>
      </p:sp>
      <p:sp>
        <p:nvSpPr>
          <p:cNvPr id="3" name="文本框 2"/>
          <p:cNvSpPr txBox="1"/>
          <p:nvPr/>
        </p:nvSpPr>
        <p:spPr>
          <a:xfrm>
            <a:off x="5338334" y="170320"/>
            <a:ext cx="1258785"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600" b="1" dirty="0">
                <a:solidFill>
                  <a:prstClr val="white"/>
                </a:solidFill>
                <a:latin typeface="微软雅黑" panose="020B0503020204020204" pitchFamily="34" charset="-122"/>
                <a:ea typeface="微软雅黑" panose="020B0503020204020204" pitchFamily="34" charset="-122"/>
              </a:rPr>
              <a:t>卷积层</a:t>
            </a:r>
            <a:endParaRPr kumimoji="0" lang="zh-CN" altLang="en-US" sz="1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7" name="图片 6"/>
          <p:cNvPicPr>
            <a:picLocks noChangeAspect="1"/>
          </p:cNvPicPr>
          <p:nvPr/>
        </p:nvPicPr>
        <p:blipFill>
          <a:blip r:embed="rId1">
            <a:clrChange>
              <a:clrFrom>
                <a:srgbClr val="FFFFFF"/>
              </a:clrFrom>
              <a:clrTo>
                <a:srgbClr val="FFFFFF">
                  <a:alpha val="0"/>
                </a:srgbClr>
              </a:clrTo>
            </a:clrChange>
          </a:blip>
          <a:stretch>
            <a:fillRect/>
          </a:stretch>
        </p:blipFill>
        <p:spPr>
          <a:xfrm>
            <a:off x="4163598" y="2004122"/>
            <a:ext cx="2433521" cy="2395412"/>
          </a:xfrm>
          <a:prstGeom prst="rect">
            <a:avLst/>
          </a:prstGeom>
        </p:spPr>
      </p:pic>
      <p:graphicFrame>
        <p:nvGraphicFramePr>
          <p:cNvPr id="8" name="对象 7"/>
          <p:cNvGraphicFramePr>
            <a:graphicFrameLocks noChangeAspect="1"/>
          </p:cNvGraphicFramePr>
          <p:nvPr/>
        </p:nvGraphicFramePr>
        <p:xfrm>
          <a:off x="2342184" y="2343364"/>
          <a:ext cx="1952625" cy="722313"/>
        </p:xfrm>
        <a:graphic>
          <a:graphicData uri="http://schemas.openxmlformats.org/presentationml/2006/ole">
            <mc:AlternateContent xmlns:mc="http://schemas.openxmlformats.org/markup-compatibility/2006">
              <mc:Choice xmlns:v="urn:schemas-microsoft-com:vml" Requires="v">
                <p:oleObj spid="_x0000_s62473" name="Equation" r:id="rId2" imgW="1953895" imgH="723900" progId="Equation.DSMT4">
                  <p:embed/>
                </p:oleObj>
              </mc:Choice>
              <mc:Fallback>
                <p:oleObj name="Equation" r:id="rId2" imgW="1953895" imgH="723900" progId="Equation.DSMT4">
                  <p:embed/>
                  <p:pic>
                    <p:nvPicPr>
                      <p:cNvPr id="0" name="图片 33793"/>
                      <p:cNvPicPr/>
                      <p:nvPr/>
                    </p:nvPicPr>
                    <p:blipFill>
                      <a:blip r:embed="rId3"/>
                      <a:stretch>
                        <a:fillRect/>
                      </a:stretch>
                    </p:blipFill>
                    <p:spPr>
                      <a:xfrm>
                        <a:off x="2342184" y="2343364"/>
                        <a:ext cx="1952625" cy="722313"/>
                      </a:xfrm>
                      <a:prstGeom prst="rect">
                        <a:avLst/>
                      </a:prstGeom>
                    </p:spPr>
                  </p:pic>
                </p:oleObj>
              </mc:Fallback>
            </mc:AlternateContent>
          </a:graphicData>
        </a:graphic>
      </p:graphicFrame>
      <p:cxnSp>
        <p:nvCxnSpPr>
          <p:cNvPr id="12" name="直接箭头连接符 11"/>
          <p:cNvCxnSpPr/>
          <p:nvPr/>
        </p:nvCxnSpPr>
        <p:spPr>
          <a:xfrm>
            <a:off x="3078480" y="3251771"/>
            <a:ext cx="0" cy="539394"/>
          </a:xfrm>
          <a:prstGeom prst="straightConnector1">
            <a:avLst/>
          </a:prstGeom>
          <a:ln>
            <a:solidFill>
              <a:srgbClr val="000000"/>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13" name="对象 12"/>
          <p:cNvGraphicFramePr>
            <a:graphicFrameLocks noChangeAspect="1"/>
          </p:cNvGraphicFramePr>
          <p:nvPr/>
        </p:nvGraphicFramePr>
        <p:xfrm>
          <a:off x="1259155" y="3749012"/>
          <a:ext cx="3192353" cy="723600"/>
        </p:xfrm>
        <a:graphic>
          <a:graphicData uri="http://schemas.openxmlformats.org/presentationml/2006/ole">
            <mc:AlternateContent xmlns:mc="http://schemas.openxmlformats.org/markup-compatibility/2006">
              <mc:Choice xmlns:v="urn:schemas-microsoft-com:vml" Requires="v">
                <p:oleObj spid="_x0000_s62474" name="Equation" r:id="rId4" imgW="45720000" imgH="10363200" progId="Equation.DSMT4">
                  <p:embed/>
                </p:oleObj>
              </mc:Choice>
              <mc:Fallback>
                <p:oleObj name="Equation" r:id="rId4" imgW="45720000" imgH="10363200" progId="Equation.DSMT4">
                  <p:embed/>
                  <p:pic>
                    <p:nvPicPr>
                      <p:cNvPr id="0" name="图片 3"/>
                      <p:cNvPicPr/>
                      <p:nvPr/>
                    </p:nvPicPr>
                    <p:blipFill>
                      <a:blip r:embed="rId5"/>
                      <a:stretch>
                        <a:fillRect/>
                      </a:stretch>
                    </p:blipFill>
                    <p:spPr>
                      <a:xfrm>
                        <a:off x="1259155" y="3749012"/>
                        <a:ext cx="3192353" cy="723600"/>
                      </a:xfrm>
                      <a:prstGeom prst="rect">
                        <a:avLst/>
                      </a:prstGeom>
                    </p:spPr>
                  </p:pic>
                </p:oleObj>
              </mc:Fallback>
            </mc:AlternateContent>
          </a:graphicData>
        </a:graphic>
      </p:graphicFrame>
      <p:sp>
        <p:nvSpPr>
          <p:cNvPr id="26" name="灯片编号占位符 19"/>
          <p:cNvSpPr txBox="1"/>
          <p:nvPr/>
        </p:nvSpPr>
        <p:spPr>
          <a:xfrm>
            <a:off x="4843463" y="4767264"/>
            <a:ext cx="1543050" cy="273844"/>
          </a:xfrm>
          <a:prstGeom prst="rect">
            <a:avLst/>
          </a:prstGeom>
        </p:spPr>
        <p:txBody>
          <a:bodyPr vert="horz" lIns="91440" tIns="45720" rIns="91440" bIns="45720" rtlCol="0" anchor="ctr"/>
          <a:lstStyle>
            <a:defPPr>
              <a:defRPr lang="zh-CN"/>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8F63A3B-78C7-47BE-AE5E-E10140E04643}" type="slidenum">
              <a:rPr lang="en-US" sz="1200" smtClean="0">
                <a:solidFill>
                  <a:srgbClr val="000000"/>
                </a:solidFill>
                <a:latin typeface="Calibri" panose="020F0502020204030204"/>
              </a:rPr>
            </a:fld>
            <a:endParaRPr lang="en-US" sz="1200" dirty="0">
              <a:solidFill>
                <a:srgbClr val="000000"/>
              </a:solidFill>
              <a:latin typeface="Calibri" panose="020F0502020204030204"/>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文本占位符 17410"/>
          <p:cNvSpPr>
            <a:spLocks noGrp="1" noChangeArrowheads="1"/>
          </p:cNvSpPr>
          <p:nvPr>
            <p:ph idx="1"/>
          </p:nvPr>
        </p:nvSpPr>
        <p:spPr>
          <a:xfrm>
            <a:off x="296466" y="774683"/>
            <a:ext cx="6172200" cy="864046"/>
          </a:xfrm>
        </p:spPr>
        <p:txBody>
          <a:bodyPr/>
          <a:lstStyle/>
          <a:p>
            <a:pPr algn="just" eaLnBrk="1" hangingPunct="1">
              <a:lnSpc>
                <a:spcPct val="150000"/>
              </a:lnSpc>
            </a:pPr>
            <a:r>
              <a:rPr lang="zh-CN" altLang="en-US" sz="1800" b="1" dirty="0">
                <a:solidFill>
                  <a:srgbClr val="000066"/>
                </a:solidFill>
                <a:latin typeface="微软雅黑" panose="020B0503020204020204" pitchFamily="34" charset="-122"/>
                <a:ea typeface="微软雅黑" panose="020B0503020204020204" pitchFamily="34" charset="-122"/>
              </a:rPr>
              <a:t>二维卷积</a:t>
            </a:r>
            <a:endParaRPr lang="en-US" altLang="zh-CN" sz="1800" b="1" dirty="0">
              <a:solidFill>
                <a:srgbClr val="000066"/>
              </a:solidFill>
              <a:latin typeface="微软雅黑" panose="020B0503020204020204" pitchFamily="34" charset="-122"/>
              <a:ea typeface="微软雅黑" panose="020B0503020204020204" pitchFamily="34" charset="-122"/>
            </a:endParaRPr>
          </a:p>
          <a:p>
            <a:pPr lvl="1" algn="just" eaLnBrk="1" hangingPunct="1">
              <a:lnSpc>
                <a:spcPct val="150000"/>
              </a:lnSpc>
            </a:pPr>
            <a:r>
              <a:rPr lang="zh-CN" altLang="en-US" sz="1500" b="1" dirty="0">
                <a:solidFill>
                  <a:srgbClr val="000066"/>
                </a:solidFill>
                <a:latin typeface="微软雅黑" panose="020B0503020204020204" pitchFamily="34" charset="-122"/>
                <a:ea typeface="微软雅黑" panose="020B0503020204020204" pitchFamily="34" charset="-122"/>
              </a:rPr>
              <a:t>步长（</a:t>
            </a:r>
            <a:r>
              <a:rPr lang="en-US" altLang="zh-CN" sz="1500" b="1" dirty="0">
                <a:solidFill>
                  <a:srgbClr val="000066"/>
                </a:solidFill>
                <a:latin typeface="微软雅黑" panose="020B0503020204020204" pitchFamily="34" charset="-122"/>
                <a:ea typeface="微软雅黑" panose="020B0503020204020204" pitchFamily="34" charset="-122"/>
              </a:rPr>
              <a:t>Stride</a:t>
            </a:r>
            <a:r>
              <a:rPr lang="zh-CN" altLang="en-US" sz="1500" b="1" dirty="0">
                <a:solidFill>
                  <a:srgbClr val="000066"/>
                </a:solidFill>
                <a:latin typeface="微软雅黑" panose="020B0503020204020204" pitchFamily="34" charset="-122"/>
                <a:ea typeface="微软雅黑" panose="020B0503020204020204" pitchFamily="34" charset="-122"/>
              </a:rPr>
              <a:t>）</a:t>
            </a:r>
            <a:endParaRPr lang="en-US" altLang="zh-CN" sz="1500" b="1" dirty="0">
              <a:solidFill>
                <a:srgbClr val="000066"/>
              </a:solidFill>
              <a:latin typeface="微软雅黑" panose="020B0503020204020204" pitchFamily="34" charset="-122"/>
              <a:ea typeface="微软雅黑" panose="020B0503020204020204" pitchFamily="34" charset="-122"/>
            </a:endParaRPr>
          </a:p>
        </p:txBody>
      </p:sp>
      <p:sp>
        <p:nvSpPr>
          <p:cNvPr id="2" name="标题 8193"/>
          <p:cNvSpPr txBox="1">
            <a:spLocks noChangeArrowheads="1"/>
          </p:cNvSpPr>
          <p:nvPr/>
        </p:nvSpPr>
        <p:spPr bwMode="auto">
          <a:xfrm>
            <a:off x="629842" y="86202"/>
            <a:ext cx="2448638" cy="422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l" rtl="0" eaLnBrk="0" fontAlgn="base" hangingPunct="0">
              <a:spcBef>
                <a:spcPct val="0"/>
              </a:spcBef>
              <a:spcAft>
                <a:spcPct val="0"/>
              </a:spcAft>
              <a:defRPr sz="2400" b="1" kern="1200">
                <a:solidFill>
                  <a:srgbClr val="0000FF"/>
                </a:solidFill>
                <a:latin typeface="+mj-lt"/>
                <a:ea typeface="+mj-ea"/>
                <a:cs typeface="+mj-cs"/>
              </a:defRPr>
            </a:lvl1pPr>
            <a:lvl2pPr algn="l" rtl="0" eaLnBrk="0" fontAlgn="base" hangingPunct="0">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2pPr>
            <a:lvl3pPr algn="l" rtl="0" eaLnBrk="0" fontAlgn="base" hangingPunct="0">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3pPr>
            <a:lvl4pPr algn="l" rtl="0" eaLnBrk="0" fontAlgn="base" hangingPunct="0">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4pPr>
            <a:lvl5pPr algn="l" rtl="0" eaLnBrk="0" fontAlgn="base" hangingPunct="0">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5pPr>
            <a:lvl6pPr marL="342900" algn="l" rtl="0" fontAlgn="base">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6pPr>
            <a:lvl7pPr marL="685800" algn="l" rtl="0" fontAlgn="base">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7pPr>
            <a:lvl8pPr marL="1028700" algn="l" rtl="0" fontAlgn="base">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8pPr>
            <a:lvl9pPr marL="1371600" algn="l" rtl="0" fontAlgn="base">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9pPr>
          </a:lstStyle>
          <a:p>
            <a:pPr lvl="0" eaLnBrk="1" hangingPunct="1">
              <a:defRPr/>
            </a:pPr>
            <a:r>
              <a:rPr lang="zh-CN" altLang="en-US" sz="1600" dirty="0">
                <a:solidFill>
                  <a:srgbClr val="000000"/>
                </a:solidFill>
                <a:latin typeface="微软雅黑" panose="020B0503020204020204" pitchFamily="34" charset="-122"/>
                <a:ea typeface="微软雅黑" panose="020B0503020204020204" pitchFamily="34" charset="-122"/>
              </a:rPr>
              <a:t>四</a:t>
            </a:r>
            <a:r>
              <a:rPr kumimoji="0" lang="zh-CN" altLang="en-US" sz="16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j-cs"/>
              </a:rPr>
              <a:t>、</a:t>
            </a:r>
            <a:r>
              <a:rPr lang="zh-CN" altLang="en-US" sz="1600" dirty="0">
                <a:solidFill>
                  <a:srgbClr val="000000"/>
                </a:solidFill>
                <a:latin typeface="微软雅黑" panose="020B0503020204020204" pitchFamily="34" charset="-122"/>
                <a:ea typeface="微软雅黑" panose="020B0503020204020204" pitchFamily="34" charset="-122"/>
              </a:rPr>
              <a:t>深度特征</a:t>
            </a:r>
            <a:endParaRPr kumimoji="0" lang="zh-CN" altLang="en-US" sz="16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j-cs"/>
            </a:endParaRPr>
          </a:p>
        </p:txBody>
      </p:sp>
      <p:sp>
        <p:nvSpPr>
          <p:cNvPr id="3" name="文本框 2"/>
          <p:cNvSpPr txBox="1"/>
          <p:nvPr/>
        </p:nvSpPr>
        <p:spPr>
          <a:xfrm>
            <a:off x="5338334" y="170320"/>
            <a:ext cx="1258785"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600" b="1" dirty="0">
                <a:solidFill>
                  <a:prstClr val="white"/>
                </a:solidFill>
                <a:latin typeface="微软雅黑" panose="020B0503020204020204" pitchFamily="34" charset="-122"/>
                <a:ea typeface="微软雅黑" panose="020B0503020204020204" pitchFamily="34" charset="-122"/>
              </a:rPr>
              <a:t>卷积层</a:t>
            </a:r>
            <a:endParaRPr kumimoji="0" lang="zh-CN" altLang="en-US" sz="1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nvGrpSpPr>
          <p:cNvPr id="9" name="组合 8"/>
          <p:cNvGrpSpPr/>
          <p:nvPr/>
        </p:nvGrpSpPr>
        <p:grpSpPr>
          <a:xfrm>
            <a:off x="565187" y="1633089"/>
            <a:ext cx="5636690" cy="3140335"/>
            <a:chOff x="565187" y="1633089"/>
            <a:chExt cx="5636690" cy="3140335"/>
          </a:xfrm>
        </p:grpSpPr>
        <p:pic>
          <p:nvPicPr>
            <p:cNvPr id="5" name="图片 4"/>
            <p:cNvPicPr>
              <a:picLocks noChangeAspect="1"/>
            </p:cNvPicPr>
            <p:nvPr/>
          </p:nvPicPr>
          <p:blipFill>
            <a:blip r:embed="rId1">
              <a:clrChange>
                <a:clrFrom>
                  <a:srgbClr val="FEFEFE"/>
                </a:clrFrom>
                <a:clrTo>
                  <a:srgbClr val="FEFEFE">
                    <a:alpha val="0"/>
                  </a:srgbClr>
                </a:clrTo>
              </a:clrChange>
            </a:blip>
            <a:stretch>
              <a:fillRect/>
            </a:stretch>
          </p:blipFill>
          <p:spPr>
            <a:xfrm>
              <a:off x="565187" y="1633089"/>
              <a:ext cx="2682369" cy="3140335"/>
            </a:xfrm>
            <a:prstGeom prst="rect">
              <a:avLst/>
            </a:prstGeom>
          </p:spPr>
        </p:pic>
        <p:pic>
          <p:nvPicPr>
            <p:cNvPr id="6" name="图片 5"/>
            <p:cNvPicPr>
              <a:picLocks noChangeAspect="1"/>
            </p:cNvPicPr>
            <p:nvPr/>
          </p:nvPicPr>
          <p:blipFill>
            <a:blip r:embed="rId2">
              <a:clrChange>
                <a:clrFrom>
                  <a:srgbClr val="FFFFFF"/>
                </a:clrFrom>
                <a:clrTo>
                  <a:srgbClr val="FFFFFF">
                    <a:alpha val="0"/>
                  </a:srgbClr>
                </a:clrTo>
              </a:clrChange>
            </a:blip>
            <a:stretch>
              <a:fillRect/>
            </a:stretch>
          </p:blipFill>
          <p:spPr>
            <a:xfrm>
              <a:off x="3519508" y="1633089"/>
              <a:ext cx="2682369" cy="3140335"/>
            </a:xfrm>
            <a:prstGeom prst="rect">
              <a:avLst/>
            </a:prstGeom>
          </p:spPr>
        </p:pic>
      </p:grpSp>
      <p:sp>
        <p:nvSpPr>
          <p:cNvPr id="18" name="灯片编号占位符 19"/>
          <p:cNvSpPr txBox="1"/>
          <p:nvPr/>
        </p:nvSpPr>
        <p:spPr>
          <a:xfrm>
            <a:off x="4843463" y="4767264"/>
            <a:ext cx="1543050" cy="273844"/>
          </a:xfrm>
          <a:prstGeom prst="rect">
            <a:avLst/>
          </a:prstGeom>
        </p:spPr>
        <p:txBody>
          <a:bodyPr vert="horz" lIns="91440" tIns="45720" rIns="91440" bIns="45720" rtlCol="0" anchor="ctr"/>
          <a:lstStyle>
            <a:defPPr>
              <a:defRPr lang="zh-CN"/>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8F63A3B-78C7-47BE-AE5E-E10140E04643}" type="slidenum">
              <a:rPr lang="en-US" sz="1200" smtClean="0">
                <a:solidFill>
                  <a:srgbClr val="000000"/>
                </a:solidFill>
                <a:latin typeface="Calibri" panose="020F0502020204030204"/>
              </a:rPr>
            </a:fld>
            <a:endParaRPr lang="en-US" sz="1200" dirty="0">
              <a:solidFill>
                <a:srgbClr val="000000"/>
              </a:solidFill>
              <a:latin typeface="Calibri" panose="020F0502020204030204"/>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文本占位符 17410"/>
          <p:cNvSpPr>
            <a:spLocks noGrp="1" noChangeArrowheads="1"/>
          </p:cNvSpPr>
          <p:nvPr>
            <p:ph idx="1"/>
          </p:nvPr>
        </p:nvSpPr>
        <p:spPr>
          <a:xfrm>
            <a:off x="296466" y="774683"/>
            <a:ext cx="6172200" cy="864046"/>
          </a:xfrm>
        </p:spPr>
        <p:txBody>
          <a:bodyPr/>
          <a:lstStyle/>
          <a:p>
            <a:pPr algn="just" eaLnBrk="1" hangingPunct="1">
              <a:lnSpc>
                <a:spcPct val="150000"/>
              </a:lnSpc>
            </a:pPr>
            <a:r>
              <a:rPr lang="zh-CN" altLang="en-US" sz="1800" b="1" dirty="0">
                <a:solidFill>
                  <a:srgbClr val="000066"/>
                </a:solidFill>
                <a:latin typeface="微软雅黑" panose="020B0503020204020204" pitchFamily="34" charset="-122"/>
                <a:ea typeface="微软雅黑" panose="020B0503020204020204" pitchFamily="34" charset="-122"/>
              </a:rPr>
              <a:t>二维卷积</a:t>
            </a:r>
            <a:endParaRPr lang="en-US" altLang="zh-CN" sz="1800" b="1" dirty="0">
              <a:solidFill>
                <a:srgbClr val="000066"/>
              </a:solidFill>
              <a:latin typeface="微软雅黑" panose="020B0503020204020204" pitchFamily="34" charset="-122"/>
              <a:ea typeface="微软雅黑" panose="020B0503020204020204" pitchFamily="34" charset="-122"/>
            </a:endParaRPr>
          </a:p>
          <a:p>
            <a:pPr lvl="1" algn="just" eaLnBrk="1" hangingPunct="1">
              <a:lnSpc>
                <a:spcPct val="150000"/>
              </a:lnSpc>
            </a:pPr>
            <a:r>
              <a:rPr lang="zh-CN" altLang="en-US" sz="1500" b="1" dirty="0">
                <a:solidFill>
                  <a:srgbClr val="000066"/>
                </a:solidFill>
                <a:latin typeface="微软雅黑" panose="020B0503020204020204" pitchFamily="34" charset="-122"/>
                <a:ea typeface="微软雅黑" panose="020B0503020204020204" pitchFamily="34" charset="-122"/>
              </a:rPr>
              <a:t> 填充（</a:t>
            </a:r>
            <a:r>
              <a:rPr lang="en-US" altLang="zh-CN" sz="1500" b="1" dirty="0">
                <a:solidFill>
                  <a:srgbClr val="000066"/>
                </a:solidFill>
                <a:latin typeface="微软雅黑" panose="020B0503020204020204" pitchFamily="34" charset="-122"/>
                <a:ea typeface="微软雅黑" panose="020B0503020204020204" pitchFamily="34" charset="-122"/>
              </a:rPr>
              <a:t>Padding</a:t>
            </a:r>
            <a:r>
              <a:rPr lang="zh-CN" altLang="en-US" sz="1500" b="1" dirty="0">
                <a:solidFill>
                  <a:srgbClr val="000066"/>
                </a:solidFill>
                <a:latin typeface="微软雅黑" panose="020B0503020204020204" pitchFamily="34" charset="-122"/>
                <a:ea typeface="微软雅黑" panose="020B0503020204020204" pitchFamily="34" charset="-122"/>
              </a:rPr>
              <a:t>）</a:t>
            </a:r>
            <a:endParaRPr lang="en-US" altLang="zh-CN" sz="1500" b="1" dirty="0">
              <a:solidFill>
                <a:srgbClr val="000066"/>
              </a:solidFill>
              <a:latin typeface="微软雅黑" panose="020B0503020204020204" pitchFamily="34" charset="-122"/>
              <a:ea typeface="微软雅黑" panose="020B0503020204020204" pitchFamily="34" charset="-122"/>
            </a:endParaRPr>
          </a:p>
        </p:txBody>
      </p:sp>
      <p:sp>
        <p:nvSpPr>
          <p:cNvPr id="2" name="标题 8193"/>
          <p:cNvSpPr txBox="1">
            <a:spLocks noChangeArrowheads="1"/>
          </p:cNvSpPr>
          <p:nvPr/>
        </p:nvSpPr>
        <p:spPr bwMode="auto">
          <a:xfrm>
            <a:off x="629842" y="86202"/>
            <a:ext cx="2448638" cy="422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l" rtl="0" eaLnBrk="0" fontAlgn="base" hangingPunct="0">
              <a:spcBef>
                <a:spcPct val="0"/>
              </a:spcBef>
              <a:spcAft>
                <a:spcPct val="0"/>
              </a:spcAft>
              <a:defRPr sz="2400" b="1" kern="1200">
                <a:solidFill>
                  <a:srgbClr val="0000FF"/>
                </a:solidFill>
                <a:latin typeface="+mj-lt"/>
                <a:ea typeface="+mj-ea"/>
                <a:cs typeface="+mj-cs"/>
              </a:defRPr>
            </a:lvl1pPr>
            <a:lvl2pPr algn="l" rtl="0" eaLnBrk="0" fontAlgn="base" hangingPunct="0">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2pPr>
            <a:lvl3pPr algn="l" rtl="0" eaLnBrk="0" fontAlgn="base" hangingPunct="0">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3pPr>
            <a:lvl4pPr algn="l" rtl="0" eaLnBrk="0" fontAlgn="base" hangingPunct="0">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4pPr>
            <a:lvl5pPr algn="l" rtl="0" eaLnBrk="0" fontAlgn="base" hangingPunct="0">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5pPr>
            <a:lvl6pPr marL="342900" algn="l" rtl="0" fontAlgn="base">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6pPr>
            <a:lvl7pPr marL="685800" algn="l" rtl="0" fontAlgn="base">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7pPr>
            <a:lvl8pPr marL="1028700" algn="l" rtl="0" fontAlgn="base">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8pPr>
            <a:lvl9pPr marL="1371600" algn="l" rtl="0" fontAlgn="base">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9pPr>
          </a:lstStyle>
          <a:p>
            <a:pPr lvl="0" eaLnBrk="1" hangingPunct="1">
              <a:defRPr/>
            </a:pPr>
            <a:r>
              <a:rPr lang="zh-CN" altLang="en-US" sz="1600" dirty="0">
                <a:solidFill>
                  <a:srgbClr val="000000"/>
                </a:solidFill>
                <a:latin typeface="微软雅黑" panose="020B0503020204020204" pitchFamily="34" charset="-122"/>
                <a:ea typeface="微软雅黑" panose="020B0503020204020204" pitchFamily="34" charset="-122"/>
              </a:rPr>
              <a:t>四</a:t>
            </a:r>
            <a:r>
              <a:rPr kumimoji="0" lang="zh-CN" altLang="en-US" sz="16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j-cs"/>
              </a:rPr>
              <a:t>、</a:t>
            </a:r>
            <a:r>
              <a:rPr lang="zh-CN" altLang="en-US" sz="1600" dirty="0">
                <a:solidFill>
                  <a:srgbClr val="000000"/>
                </a:solidFill>
                <a:latin typeface="微软雅黑" panose="020B0503020204020204" pitchFamily="34" charset="-122"/>
                <a:ea typeface="微软雅黑" panose="020B0503020204020204" pitchFamily="34" charset="-122"/>
              </a:rPr>
              <a:t>深度特征</a:t>
            </a:r>
            <a:endParaRPr kumimoji="0" lang="zh-CN" altLang="en-US" sz="16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j-cs"/>
            </a:endParaRPr>
          </a:p>
        </p:txBody>
      </p:sp>
      <p:sp>
        <p:nvSpPr>
          <p:cNvPr id="3" name="文本框 2"/>
          <p:cNvSpPr txBox="1"/>
          <p:nvPr/>
        </p:nvSpPr>
        <p:spPr>
          <a:xfrm>
            <a:off x="5338334" y="170320"/>
            <a:ext cx="1258785"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600" b="1" dirty="0">
                <a:solidFill>
                  <a:prstClr val="white"/>
                </a:solidFill>
                <a:latin typeface="微软雅黑" panose="020B0503020204020204" pitchFamily="34" charset="-122"/>
                <a:ea typeface="微软雅黑" panose="020B0503020204020204" pitchFamily="34" charset="-122"/>
              </a:rPr>
              <a:t>卷积层</a:t>
            </a:r>
            <a:endParaRPr kumimoji="0" lang="zh-CN" altLang="en-US" sz="1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nvGrpSpPr>
          <p:cNvPr id="11" name="组合 10"/>
          <p:cNvGrpSpPr/>
          <p:nvPr/>
        </p:nvGrpSpPr>
        <p:grpSpPr>
          <a:xfrm>
            <a:off x="546952" y="1638729"/>
            <a:ext cx="5658638" cy="3334451"/>
            <a:chOff x="546952" y="1638729"/>
            <a:chExt cx="5658638" cy="3334451"/>
          </a:xfrm>
        </p:grpSpPr>
        <p:pic>
          <p:nvPicPr>
            <p:cNvPr id="7" name="图片 6"/>
            <p:cNvPicPr>
              <a:picLocks noChangeAspect="1"/>
            </p:cNvPicPr>
            <p:nvPr/>
          </p:nvPicPr>
          <p:blipFill>
            <a:blip r:embed="rId1">
              <a:clrChange>
                <a:clrFrom>
                  <a:srgbClr val="FEFEFE"/>
                </a:clrFrom>
                <a:clrTo>
                  <a:srgbClr val="FEFEFE">
                    <a:alpha val="0"/>
                  </a:srgbClr>
                </a:clrTo>
              </a:clrChange>
            </a:blip>
            <a:stretch>
              <a:fillRect/>
            </a:stretch>
          </p:blipFill>
          <p:spPr>
            <a:xfrm>
              <a:off x="546952" y="1638729"/>
              <a:ext cx="2614417" cy="3204370"/>
            </a:xfrm>
            <a:prstGeom prst="rect">
              <a:avLst/>
            </a:prstGeom>
          </p:spPr>
        </p:pic>
        <p:pic>
          <p:nvPicPr>
            <p:cNvPr id="8" name="图片 7"/>
            <p:cNvPicPr>
              <a:picLocks noChangeAspect="1"/>
            </p:cNvPicPr>
            <p:nvPr/>
          </p:nvPicPr>
          <p:blipFill>
            <a:blip r:embed="rId2">
              <a:clrChange>
                <a:clrFrom>
                  <a:srgbClr val="FFFFFF"/>
                </a:clrFrom>
                <a:clrTo>
                  <a:srgbClr val="FFFFFF">
                    <a:alpha val="0"/>
                  </a:srgbClr>
                </a:clrTo>
              </a:clrChange>
            </a:blip>
            <a:stretch>
              <a:fillRect/>
            </a:stretch>
          </p:blipFill>
          <p:spPr>
            <a:xfrm>
              <a:off x="3591173" y="1737762"/>
              <a:ext cx="2614417" cy="3235418"/>
            </a:xfrm>
            <a:prstGeom prst="rect">
              <a:avLst/>
            </a:prstGeom>
          </p:spPr>
        </p:pic>
      </p:grpSp>
      <p:sp>
        <p:nvSpPr>
          <p:cNvPr id="14" name="灯片编号占位符 19"/>
          <p:cNvSpPr txBox="1"/>
          <p:nvPr/>
        </p:nvSpPr>
        <p:spPr>
          <a:xfrm>
            <a:off x="4843463" y="4767264"/>
            <a:ext cx="1543050" cy="273844"/>
          </a:xfrm>
          <a:prstGeom prst="rect">
            <a:avLst/>
          </a:prstGeom>
        </p:spPr>
        <p:txBody>
          <a:bodyPr vert="horz" lIns="91440" tIns="45720" rIns="91440" bIns="45720" rtlCol="0" anchor="ctr"/>
          <a:lstStyle>
            <a:defPPr>
              <a:defRPr lang="zh-CN"/>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8F63A3B-78C7-47BE-AE5E-E10140E04643}" type="slidenum">
              <a:rPr lang="en-US" sz="1200" smtClean="0">
                <a:solidFill>
                  <a:srgbClr val="000000"/>
                </a:solidFill>
                <a:latin typeface="Calibri" panose="020F0502020204030204"/>
              </a:rPr>
            </a:fld>
            <a:endParaRPr lang="en-US" sz="1200" dirty="0">
              <a:solidFill>
                <a:srgbClr val="000000"/>
              </a:solidFill>
              <a:latin typeface="Calibri" panose="020F0502020204030204"/>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文本占位符 17410"/>
          <p:cNvSpPr>
            <a:spLocks noGrp="1" noChangeArrowheads="1"/>
          </p:cNvSpPr>
          <p:nvPr>
            <p:ph idx="1"/>
          </p:nvPr>
        </p:nvSpPr>
        <p:spPr>
          <a:xfrm>
            <a:off x="296466" y="774683"/>
            <a:ext cx="6172200" cy="864046"/>
          </a:xfrm>
        </p:spPr>
        <p:txBody>
          <a:bodyPr/>
          <a:lstStyle/>
          <a:p>
            <a:pPr marL="0" indent="0" algn="just" eaLnBrk="1" hangingPunct="1">
              <a:lnSpc>
                <a:spcPct val="150000"/>
              </a:lnSpc>
              <a:buNone/>
            </a:pPr>
            <a:r>
              <a:rPr lang="zh-CN" altLang="en-US" sz="1800" b="1" dirty="0">
                <a:solidFill>
                  <a:srgbClr val="000066"/>
                </a:solidFill>
                <a:latin typeface="微软雅黑" panose="020B0503020204020204" pitchFamily="34" charset="-122"/>
                <a:ea typeface="微软雅黑" panose="020B0503020204020204" pitchFamily="34" charset="-122"/>
              </a:rPr>
              <a:t>卷积网络</a:t>
            </a:r>
            <a:endParaRPr lang="en-US" altLang="zh-CN" sz="1800" b="1" dirty="0">
              <a:solidFill>
                <a:srgbClr val="000066"/>
              </a:solidFill>
              <a:latin typeface="微软雅黑" panose="020B0503020204020204" pitchFamily="34" charset="-122"/>
              <a:ea typeface="微软雅黑" panose="020B0503020204020204" pitchFamily="34" charset="-122"/>
            </a:endParaRPr>
          </a:p>
          <a:p>
            <a:pPr algn="just" eaLnBrk="1" hangingPunct="1">
              <a:lnSpc>
                <a:spcPct val="150000"/>
              </a:lnSpc>
            </a:pPr>
            <a:r>
              <a:rPr lang="zh-CN" altLang="en-US" sz="1600" b="1" dirty="0">
                <a:solidFill>
                  <a:srgbClr val="000066"/>
                </a:solidFill>
                <a:latin typeface="微软雅黑" panose="020B0503020204020204" pitchFamily="34" charset="-122"/>
                <a:ea typeface="微软雅黑" panose="020B0503020204020204" pitchFamily="34" charset="-122"/>
              </a:rPr>
              <a:t>卷积网络是由卷积层、汇聚层、全连接层交叉堆叠而成。</a:t>
            </a:r>
            <a:endParaRPr lang="en-US" altLang="zh-CN" sz="1600" b="1" dirty="0">
              <a:solidFill>
                <a:srgbClr val="000066"/>
              </a:solidFill>
              <a:latin typeface="微软雅黑" panose="020B0503020204020204" pitchFamily="34" charset="-122"/>
              <a:ea typeface="微软雅黑" panose="020B0503020204020204" pitchFamily="34" charset="-122"/>
            </a:endParaRPr>
          </a:p>
          <a:p>
            <a:pPr algn="just" eaLnBrk="1" hangingPunct="1">
              <a:lnSpc>
                <a:spcPct val="150000"/>
              </a:lnSpc>
            </a:pPr>
            <a:endParaRPr lang="en-US" altLang="zh-CN" sz="1600" b="1" dirty="0">
              <a:solidFill>
                <a:srgbClr val="000066"/>
              </a:solidFill>
              <a:latin typeface="微软雅黑" panose="020B0503020204020204" pitchFamily="34" charset="-122"/>
              <a:ea typeface="微软雅黑" panose="020B0503020204020204" pitchFamily="34" charset="-122"/>
            </a:endParaRPr>
          </a:p>
          <a:p>
            <a:pPr algn="just" eaLnBrk="1" hangingPunct="1">
              <a:lnSpc>
                <a:spcPct val="150000"/>
              </a:lnSpc>
            </a:pPr>
            <a:endParaRPr lang="en-US" altLang="zh-CN" sz="1600" b="1" dirty="0">
              <a:solidFill>
                <a:srgbClr val="000066"/>
              </a:solidFill>
              <a:latin typeface="微软雅黑" panose="020B0503020204020204" pitchFamily="34" charset="-122"/>
              <a:ea typeface="微软雅黑" panose="020B0503020204020204" pitchFamily="34" charset="-122"/>
            </a:endParaRPr>
          </a:p>
          <a:p>
            <a:pPr algn="just" eaLnBrk="1" hangingPunct="1">
              <a:lnSpc>
                <a:spcPct val="150000"/>
              </a:lnSpc>
            </a:pPr>
            <a:endParaRPr lang="en-US" altLang="zh-CN" sz="1600" b="1" dirty="0">
              <a:solidFill>
                <a:srgbClr val="000066"/>
              </a:solidFill>
              <a:latin typeface="微软雅黑" panose="020B0503020204020204" pitchFamily="34" charset="-122"/>
              <a:ea typeface="微软雅黑" panose="020B0503020204020204" pitchFamily="34" charset="-122"/>
            </a:endParaRPr>
          </a:p>
          <a:p>
            <a:pPr algn="just" eaLnBrk="1" hangingPunct="1">
              <a:lnSpc>
                <a:spcPct val="150000"/>
              </a:lnSpc>
            </a:pPr>
            <a:endParaRPr lang="en-US" altLang="zh-CN" sz="1600" b="1" dirty="0">
              <a:solidFill>
                <a:srgbClr val="000066"/>
              </a:solidFill>
              <a:latin typeface="微软雅黑" panose="020B0503020204020204" pitchFamily="34" charset="-122"/>
              <a:ea typeface="微软雅黑" panose="020B0503020204020204" pitchFamily="34" charset="-122"/>
            </a:endParaRPr>
          </a:p>
          <a:p>
            <a:pPr lvl="1" algn="just" eaLnBrk="1" hangingPunct="1">
              <a:lnSpc>
                <a:spcPct val="150000"/>
              </a:lnSpc>
            </a:pPr>
            <a:r>
              <a:rPr lang="zh-CN" altLang="en-US" sz="1200" b="1" dirty="0">
                <a:solidFill>
                  <a:srgbClr val="000066"/>
                </a:solidFill>
                <a:latin typeface="微软雅黑" panose="020B0503020204020204" pitchFamily="34" charset="-122"/>
                <a:ea typeface="微软雅黑" panose="020B0503020204020204" pitchFamily="34" charset="-122"/>
              </a:rPr>
              <a:t> 一个卷积块为连续</a:t>
            </a:r>
            <a:r>
              <a:rPr lang="en-US" altLang="zh-CN" sz="1200" b="1" dirty="0">
                <a:solidFill>
                  <a:srgbClr val="000066"/>
                </a:solidFill>
                <a:latin typeface="微软雅黑" panose="020B0503020204020204" pitchFamily="34" charset="-122"/>
                <a:ea typeface="微软雅黑" panose="020B0503020204020204" pitchFamily="34" charset="-122"/>
              </a:rPr>
              <a:t>M</a:t>
            </a:r>
            <a:r>
              <a:rPr lang="zh-CN" altLang="en-US" sz="1200" b="1" dirty="0">
                <a:solidFill>
                  <a:srgbClr val="000066"/>
                </a:solidFill>
                <a:latin typeface="微软雅黑" panose="020B0503020204020204" pitchFamily="34" charset="-122"/>
                <a:ea typeface="微软雅黑" panose="020B0503020204020204" pitchFamily="34" charset="-122"/>
              </a:rPr>
              <a:t>个卷积层和</a:t>
            </a:r>
            <a:r>
              <a:rPr lang="en-US" altLang="zh-CN" sz="1200" b="1" dirty="0">
                <a:solidFill>
                  <a:srgbClr val="000066"/>
                </a:solidFill>
                <a:latin typeface="微软雅黑" panose="020B0503020204020204" pitchFamily="34" charset="-122"/>
                <a:ea typeface="微软雅黑" panose="020B0503020204020204" pitchFamily="34" charset="-122"/>
              </a:rPr>
              <a:t>b</a:t>
            </a:r>
            <a:r>
              <a:rPr lang="zh-CN" altLang="en-US" sz="1200" b="1" dirty="0">
                <a:solidFill>
                  <a:srgbClr val="000066"/>
                </a:solidFill>
                <a:latin typeface="微软雅黑" panose="020B0503020204020204" pitchFamily="34" charset="-122"/>
                <a:ea typeface="微软雅黑" panose="020B0503020204020204" pitchFamily="34" charset="-122"/>
              </a:rPr>
              <a:t>个汇聚层（</a:t>
            </a:r>
            <a:r>
              <a:rPr lang="en-US" altLang="zh-CN" sz="1200" b="1" dirty="0">
                <a:solidFill>
                  <a:srgbClr val="000066"/>
                </a:solidFill>
                <a:latin typeface="微软雅黑" panose="020B0503020204020204" pitchFamily="34" charset="-122"/>
                <a:ea typeface="微软雅黑" panose="020B0503020204020204" pitchFamily="34" charset="-122"/>
              </a:rPr>
              <a:t>M</a:t>
            </a:r>
            <a:r>
              <a:rPr lang="zh-CN" altLang="en-US" sz="1200" b="1" dirty="0">
                <a:solidFill>
                  <a:srgbClr val="000066"/>
                </a:solidFill>
                <a:latin typeface="微软雅黑" panose="020B0503020204020204" pitchFamily="34" charset="-122"/>
                <a:ea typeface="微软雅黑" panose="020B0503020204020204" pitchFamily="34" charset="-122"/>
              </a:rPr>
              <a:t>通常为</a:t>
            </a:r>
            <a:r>
              <a:rPr lang="en-US" altLang="zh-CN" sz="1200" b="1" dirty="0">
                <a:solidFill>
                  <a:srgbClr val="000066"/>
                </a:solidFill>
                <a:latin typeface="微软雅黑" panose="020B0503020204020204" pitchFamily="34" charset="-122"/>
                <a:ea typeface="微软雅黑" panose="020B0503020204020204" pitchFamily="34" charset="-122"/>
              </a:rPr>
              <a:t>2∼5</a:t>
            </a:r>
            <a:r>
              <a:rPr lang="zh-CN" altLang="en-US" sz="1200" b="1" dirty="0">
                <a:solidFill>
                  <a:srgbClr val="000066"/>
                </a:solidFill>
                <a:latin typeface="微软雅黑" panose="020B0503020204020204" pitchFamily="34" charset="-122"/>
                <a:ea typeface="微软雅黑" panose="020B0503020204020204" pitchFamily="34" charset="-122"/>
              </a:rPr>
              <a:t>，</a:t>
            </a:r>
            <a:r>
              <a:rPr lang="en-US" altLang="zh-CN" sz="1200" b="1" dirty="0">
                <a:solidFill>
                  <a:srgbClr val="000066"/>
                </a:solidFill>
                <a:latin typeface="微软雅黑" panose="020B0503020204020204" pitchFamily="34" charset="-122"/>
                <a:ea typeface="微软雅黑" panose="020B0503020204020204" pitchFamily="34" charset="-122"/>
              </a:rPr>
              <a:t>b</a:t>
            </a:r>
            <a:r>
              <a:rPr lang="zh-CN" altLang="en-US" sz="1200" b="1" dirty="0">
                <a:solidFill>
                  <a:srgbClr val="000066"/>
                </a:solidFill>
                <a:latin typeface="微软雅黑" panose="020B0503020204020204" pitchFamily="34" charset="-122"/>
                <a:ea typeface="微软雅黑" panose="020B0503020204020204" pitchFamily="34" charset="-122"/>
              </a:rPr>
              <a:t>为</a:t>
            </a:r>
            <a:r>
              <a:rPr lang="en-US" altLang="zh-CN" sz="1200" b="1" dirty="0">
                <a:solidFill>
                  <a:srgbClr val="000066"/>
                </a:solidFill>
                <a:latin typeface="微软雅黑" panose="020B0503020204020204" pitchFamily="34" charset="-122"/>
                <a:ea typeface="微软雅黑" panose="020B0503020204020204" pitchFamily="34" charset="-122"/>
              </a:rPr>
              <a:t>0~1</a:t>
            </a:r>
            <a:r>
              <a:rPr lang="zh-CN" altLang="en-US" sz="1200" b="1" dirty="0">
                <a:solidFill>
                  <a:srgbClr val="000066"/>
                </a:solidFill>
                <a:latin typeface="微软雅黑" panose="020B0503020204020204" pitchFamily="34" charset="-122"/>
                <a:ea typeface="微软雅黑" panose="020B0503020204020204" pitchFamily="34" charset="-122"/>
              </a:rPr>
              <a:t>）</a:t>
            </a:r>
            <a:endParaRPr lang="en-US" altLang="zh-CN" sz="1200" b="1" dirty="0">
              <a:solidFill>
                <a:srgbClr val="000066"/>
              </a:solidFill>
              <a:latin typeface="微软雅黑" panose="020B0503020204020204" pitchFamily="34" charset="-122"/>
              <a:ea typeface="微软雅黑" panose="020B0503020204020204" pitchFamily="34" charset="-122"/>
            </a:endParaRPr>
          </a:p>
          <a:p>
            <a:pPr lvl="1" algn="just" eaLnBrk="1" hangingPunct="1">
              <a:lnSpc>
                <a:spcPct val="150000"/>
              </a:lnSpc>
            </a:pPr>
            <a:r>
              <a:rPr lang="zh-CN" altLang="en-US" sz="1200" b="1" dirty="0">
                <a:solidFill>
                  <a:srgbClr val="000066"/>
                </a:solidFill>
                <a:latin typeface="微软雅黑" panose="020B0503020204020204" pitchFamily="34" charset="-122"/>
                <a:ea typeface="微软雅黑" panose="020B0503020204020204" pitchFamily="34" charset="-122"/>
              </a:rPr>
              <a:t>一个卷积网络中可以堆叠</a:t>
            </a:r>
            <a:r>
              <a:rPr lang="en-US" altLang="zh-CN" sz="1200" b="1" dirty="0">
                <a:solidFill>
                  <a:srgbClr val="000066"/>
                </a:solidFill>
                <a:latin typeface="微软雅黑" panose="020B0503020204020204" pitchFamily="34" charset="-122"/>
                <a:ea typeface="微软雅黑" panose="020B0503020204020204" pitchFamily="34" charset="-122"/>
              </a:rPr>
              <a:t>N </a:t>
            </a:r>
            <a:r>
              <a:rPr lang="zh-CN" altLang="en-US" sz="1200" b="1" dirty="0">
                <a:solidFill>
                  <a:srgbClr val="000066"/>
                </a:solidFill>
                <a:latin typeface="微软雅黑" panose="020B0503020204020204" pitchFamily="34" charset="-122"/>
                <a:ea typeface="微软雅黑" panose="020B0503020204020204" pitchFamily="34" charset="-122"/>
              </a:rPr>
              <a:t>个连续的卷积块，然后在接着</a:t>
            </a:r>
            <a:r>
              <a:rPr lang="en-US" altLang="zh-CN" sz="1200" b="1" dirty="0">
                <a:solidFill>
                  <a:srgbClr val="000066"/>
                </a:solidFill>
                <a:latin typeface="微软雅黑" panose="020B0503020204020204" pitchFamily="34" charset="-122"/>
                <a:ea typeface="微软雅黑" panose="020B0503020204020204" pitchFamily="34" charset="-122"/>
              </a:rPr>
              <a:t>K</a:t>
            </a:r>
            <a:r>
              <a:rPr lang="zh-CN" altLang="en-US" sz="1200" b="1" dirty="0">
                <a:solidFill>
                  <a:srgbClr val="000066"/>
                </a:solidFill>
                <a:latin typeface="微软雅黑" panose="020B0503020204020204" pitchFamily="34" charset="-122"/>
                <a:ea typeface="微软雅黑" panose="020B0503020204020204" pitchFamily="34" charset="-122"/>
              </a:rPr>
              <a:t>个全连接层</a:t>
            </a:r>
            <a:endParaRPr lang="en-US" altLang="zh-CN" sz="1200" b="1" dirty="0">
              <a:solidFill>
                <a:srgbClr val="000066"/>
              </a:solidFill>
              <a:latin typeface="微软雅黑" panose="020B0503020204020204" pitchFamily="34" charset="-122"/>
              <a:ea typeface="微软雅黑" panose="020B0503020204020204" pitchFamily="34" charset="-122"/>
            </a:endParaRPr>
          </a:p>
          <a:p>
            <a:pPr lvl="1" algn="just" eaLnBrk="1" hangingPunct="1">
              <a:lnSpc>
                <a:spcPct val="150000"/>
              </a:lnSpc>
            </a:pPr>
            <a:r>
              <a:rPr lang="en-US" altLang="zh-CN" sz="1200" b="1" dirty="0">
                <a:solidFill>
                  <a:srgbClr val="000066"/>
                </a:solidFill>
                <a:latin typeface="微软雅黑" panose="020B0503020204020204" pitchFamily="34" charset="-122"/>
                <a:ea typeface="微软雅黑" panose="020B0503020204020204" pitchFamily="34" charset="-122"/>
              </a:rPr>
              <a:t>N</a:t>
            </a:r>
            <a:r>
              <a:rPr lang="zh-CN" altLang="en-US" sz="1200" b="1" dirty="0">
                <a:solidFill>
                  <a:srgbClr val="000066"/>
                </a:solidFill>
                <a:latin typeface="微软雅黑" panose="020B0503020204020204" pitchFamily="34" charset="-122"/>
                <a:ea typeface="微软雅黑" panose="020B0503020204020204" pitchFamily="34" charset="-122"/>
              </a:rPr>
              <a:t>的取值区间比较大，比如</a:t>
            </a:r>
            <a:r>
              <a:rPr lang="en-US" altLang="zh-CN" sz="1200" b="1" dirty="0">
                <a:solidFill>
                  <a:srgbClr val="000066"/>
                </a:solidFill>
                <a:latin typeface="微软雅黑" panose="020B0503020204020204" pitchFamily="34" charset="-122"/>
                <a:ea typeface="微软雅黑" panose="020B0503020204020204" pitchFamily="34" charset="-122"/>
              </a:rPr>
              <a:t>1∼100</a:t>
            </a:r>
            <a:r>
              <a:rPr lang="zh-CN" altLang="en-US" sz="1200" b="1" dirty="0">
                <a:solidFill>
                  <a:srgbClr val="000066"/>
                </a:solidFill>
                <a:latin typeface="微软雅黑" panose="020B0503020204020204" pitchFamily="34" charset="-122"/>
                <a:ea typeface="微软雅黑" panose="020B0503020204020204" pitchFamily="34" charset="-122"/>
              </a:rPr>
              <a:t>或者更大；</a:t>
            </a:r>
            <a:r>
              <a:rPr lang="en-US" altLang="zh-CN" sz="1200" b="1" dirty="0">
                <a:solidFill>
                  <a:srgbClr val="000066"/>
                </a:solidFill>
                <a:latin typeface="微软雅黑" panose="020B0503020204020204" pitchFamily="34" charset="-122"/>
                <a:ea typeface="微软雅黑" panose="020B0503020204020204" pitchFamily="34" charset="-122"/>
              </a:rPr>
              <a:t>K</a:t>
            </a:r>
            <a:r>
              <a:rPr lang="zh-CN" altLang="en-US" sz="1200" b="1" dirty="0">
                <a:solidFill>
                  <a:srgbClr val="000066"/>
                </a:solidFill>
                <a:latin typeface="微软雅黑" panose="020B0503020204020204" pitchFamily="34" charset="-122"/>
                <a:ea typeface="微软雅黑" panose="020B0503020204020204" pitchFamily="34" charset="-122"/>
              </a:rPr>
              <a:t>一般为</a:t>
            </a:r>
            <a:r>
              <a:rPr lang="en-US" altLang="zh-CN" sz="1200" b="1" dirty="0">
                <a:solidFill>
                  <a:srgbClr val="000066"/>
                </a:solidFill>
                <a:latin typeface="微软雅黑" panose="020B0503020204020204" pitchFamily="34" charset="-122"/>
                <a:ea typeface="微软雅黑" panose="020B0503020204020204" pitchFamily="34" charset="-122"/>
              </a:rPr>
              <a:t>0∼2</a:t>
            </a:r>
            <a:endParaRPr lang="en-US" altLang="zh-CN" sz="1200" b="1" dirty="0">
              <a:solidFill>
                <a:srgbClr val="000066"/>
              </a:solidFill>
              <a:latin typeface="微软雅黑" panose="020B0503020204020204" pitchFamily="34" charset="-122"/>
              <a:ea typeface="微软雅黑" panose="020B0503020204020204" pitchFamily="34" charset="-122"/>
            </a:endParaRPr>
          </a:p>
          <a:p>
            <a:pPr algn="just" eaLnBrk="1" hangingPunct="1">
              <a:lnSpc>
                <a:spcPct val="150000"/>
              </a:lnSpc>
            </a:pPr>
            <a:endParaRPr lang="en-US" altLang="zh-CN" sz="1600" b="1" dirty="0">
              <a:solidFill>
                <a:srgbClr val="000066"/>
              </a:solidFill>
              <a:latin typeface="微软雅黑" panose="020B0503020204020204" pitchFamily="34" charset="-122"/>
              <a:ea typeface="微软雅黑" panose="020B0503020204020204" pitchFamily="34" charset="-122"/>
            </a:endParaRPr>
          </a:p>
          <a:p>
            <a:pPr algn="just" eaLnBrk="1" hangingPunct="1">
              <a:lnSpc>
                <a:spcPct val="150000"/>
              </a:lnSpc>
            </a:pPr>
            <a:endParaRPr lang="en-US" altLang="zh-CN" sz="1600" b="1" dirty="0">
              <a:solidFill>
                <a:srgbClr val="000066"/>
              </a:solidFill>
              <a:latin typeface="微软雅黑" panose="020B0503020204020204" pitchFamily="34" charset="-122"/>
              <a:ea typeface="微软雅黑" panose="020B0503020204020204" pitchFamily="34" charset="-122"/>
            </a:endParaRPr>
          </a:p>
          <a:p>
            <a:pPr algn="just" eaLnBrk="1" hangingPunct="1">
              <a:lnSpc>
                <a:spcPct val="150000"/>
              </a:lnSpc>
            </a:pPr>
            <a:endParaRPr lang="en-US" altLang="zh-CN" sz="1600" b="1" dirty="0">
              <a:solidFill>
                <a:srgbClr val="000066"/>
              </a:solidFill>
              <a:latin typeface="微软雅黑" panose="020B0503020204020204" pitchFamily="34" charset="-122"/>
              <a:ea typeface="微软雅黑" panose="020B0503020204020204" pitchFamily="34" charset="-122"/>
            </a:endParaRPr>
          </a:p>
          <a:p>
            <a:pPr algn="just" eaLnBrk="1" hangingPunct="1">
              <a:lnSpc>
                <a:spcPct val="150000"/>
              </a:lnSpc>
            </a:pPr>
            <a:endParaRPr lang="en-US" altLang="zh-CN" sz="1600" b="1" dirty="0">
              <a:solidFill>
                <a:srgbClr val="000066"/>
              </a:solidFill>
              <a:latin typeface="微软雅黑" panose="020B0503020204020204" pitchFamily="34" charset="-122"/>
              <a:ea typeface="微软雅黑" panose="020B0503020204020204" pitchFamily="34" charset="-122"/>
            </a:endParaRPr>
          </a:p>
          <a:p>
            <a:pPr algn="just" eaLnBrk="1" hangingPunct="1">
              <a:lnSpc>
                <a:spcPct val="150000"/>
              </a:lnSpc>
            </a:pPr>
            <a:endParaRPr lang="en-US" altLang="zh-CN" sz="1600" b="1" dirty="0">
              <a:solidFill>
                <a:srgbClr val="000066"/>
              </a:solidFill>
              <a:latin typeface="微软雅黑" panose="020B0503020204020204" pitchFamily="34" charset="-122"/>
              <a:ea typeface="微软雅黑" panose="020B0503020204020204" pitchFamily="34" charset="-122"/>
            </a:endParaRPr>
          </a:p>
          <a:p>
            <a:pPr algn="just" eaLnBrk="1" hangingPunct="1">
              <a:lnSpc>
                <a:spcPct val="150000"/>
              </a:lnSpc>
            </a:pPr>
            <a:endParaRPr lang="en-US" altLang="zh-CN" sz="1600" b="1" dirty="0">
              <a:solidFill>
                <a:srgbClr val="000066"/>
              </a:solidFill>
              <a:latin typeface="微软雅黑" panose="020B0503020204020204" pitchFamily="34" charset="-122"/>
              <a:ea typeface="微软雅黑" panose="020B0503020204020204" pitchFamily="34" charset="-122"/>
            </a:endParaRPr>
          </a:p>
        </p:txBody>
      </p:sp>
      <p:sp>
        <p:nvSpPr>
          <p:cNvPr id="2" name="标题 8193"/>
          <p:cNvSpPr txBox="1">
            <a:spLocks noChangeArrowheads="1"/>
          </p:cNvSpPr>
          <p:nvPr/>
        </p:nvSpPr>
        <p:spPr bwMode="auto">
          <a:xfrm>
            <a:off x="629842" y="86202"/>
            <a:ext cx="2448638" cy="422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l" rtl="0" eaLnBrk="0" fontAlgn="base" hangingPunct="0">
              <a:spcBef>
                <a:spcPct val="0"/>
              </a:spcBef>
              <a:spcAft>
                <a:spcPct val="0"/>
              </a:spcAft>
              <a:defRPr sz="2400" b="1" kern="1200">
                <a:solidFill>
                  <a:srgbClr val="0000FF"/>
                </a:solidFill>
                <a:latin typeface="+mj-lt"/>
                <a:ea typeface="+mj-ea"/>
                <a:cs typeface="+mj-cs"/>
              </a:defRPr>
            </a:lvl1pPr>
            <a:lvl2pPr algn="l" rtl="0" eaLnBrk="0" fontAlgn="base" hangingPunct="0">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2pPr>
            <a:lvl3pPr algn="l" rtl="0" eaLnBrk="0" fontAlgn="base" hangingPunct="0">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3pPr>
            <a:lvl4pPr algn="l" rtl="0" eaLnBrk="0" fontAlgn="base" hangingPunct="0">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4pPr>
            <a:lvl5pPr algn="l" rtl="0" eaLnBrk="0" fontAlgn="base" hangingPunct="0">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5pPr>
            <a:lvl6pPr marL="342900" algn="l" rtl="0" fontAlgn="base">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6pPr>
            <a:lvl7pPr marL="685800" algn="l" rtl="0" fontAlgn="base">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7pPr>
            <a:lvl8pPr marL="1028700" algn="l" rtl="0" fontAlgn="base">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8pPr>
            <a:lvl9pPr marL="1371600" algn="l" rtl="0" fontAlgn="base">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9pPr>
          </a:lstStyle>
          <a:p>
            <a:pPr lvl="0" eaLnBrk="1" hangingPunct="1">
              <a:defRPr/>
            </a:pPr>
            <a:r>
              <a:rPr lang="zh-CN" altLang="en-US" sz="1600" dirty="0">
                <a:solidFill>
                  <a:srgbClr val="000000"/>
                </a:solidFill>
                <a:latin typeface="微软雅黑" panose="020B0503020204020204" pitchFamily="34" charset="-122"/>
                <a:ea typeface="微软雅黑" panose="020B0503020204020204" pitchFamily="34" charset="-122"/>
              </a:rPr>
              <a:t>四</a:t>
            </a:r>
            <a:r>
              <a:rPr kumimoji="0" lang="zh-CN" altLang="en-US" sz="16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j-cs"/>
              </a:rPr>
              <a:t>、深度特征</a:t>
            </a:r>
            <a:endParaRPr kumimoji="0" lang="zh-CN" altLang="en-US" sz="16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j-cs"/>
            </a:endParaRPr>
          </a:p>
        </p:txBody>
      </p:sp>
      <p:sp>
        <p:nvSpPr>
          <p:cNvPr id="3" name="文本框 2"/>
          <p:cNvSpPr txBox="1"/>
          <p:nvPr/>
        </p:nvSpPr>
        <p:spPr>
          <a:xfrm>
            <a:off x="5338334" y="170320"/>
            <a:ext cx="1258785"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卷积网络</a:t>
            </a:r>
            <a:endParaRPr kumimoji="0" lang="zh-CN" altLang="en-US" sz="1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6" name="图片 5"/>
          <p:cNvPicPr>
            <a:picLocks noChangeAspect="1"/>
          </p:cNvPicPr>
          <p:nvPr/>
        </p:nvPicPr>
        <p:blipFill>
          <a:blip r:embed="rId1">
            <a:clrChange>
              <a:clrFrom>
                <a:srgbClr val="FFFFFF"/>
              </a:clrFrom>
              <a:clrTo>
                <a:srgbClr val="FFFFFF">
                  <a:alpha val="0"/>
                </a:srgbClr>
              </a:clrTo>
            </a:clrChange>
          </a:blip>
          <a:stretch>
            <a:fillRect/>
          </a:stretch>
        </p:blipFill>
        <p:spPr>
          <a:xfrm>
            <a:off x="207851" y="1771800"/>
            <a:ext cx="6349429" cy="1599900"/>
          </a:xfrm>
          <a:prstGeom prst="rect">
            <a:avLst/>
          </a:prstGeom>
        </p:spPr>
      </p:pic>
      <p:sp>
        <p:nvSpPr>
          <p:cNvPr id="13" name="灯片编号占位符 19"/>
          <p:cNvSpPr txBox="1"/>
          <p:nvPr/>
        </p:nvSpPr>
        <p:spPr>
          <a:xfrm>
            <a:off x="4843463" y="4767264"/>
            <a:ext cx="1543050" cy="273844"/>
          </a:xfrm>
          <a:prstGeom prst="rect">
            <a:avLst/>
          </a:prstGeom>
        </p:spPr>
        <p:txBody>
          <a:bodyPr vert="horz" lIns="91440" tIns="45720" rIns="91440" bIns="45720" rtlCol="0" anchor="ctr"/>
          <a:lstStyle>
            <a:defPPr>
              <a:defRPr lang="zh-CN"/>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8F63A3B-78C7-47BE-AE5E-E10140E04643}" type="slidenum">
              <a:rPr lang="en-US" sz="1200" smtClean="0">
                <a:solidFill>
                  <a:srgbClr val="000000"/>
                </a:solidFill>
                <a:latin typeface="Calibri" panose="020F0502020204030204"/>
              </a:rPr>
            </a:fld>
            <a:endParaRPr lang="en-US" sz="1200" dirty="0">
              <a:solidFill>
                <a:srgbClr val="000000"/>
              </a:solidFill>
              <a:latin typeface="Calibri" panose="020F0502020204030204"/>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文本占位符 17410"/>
          <p:cNvSpPr>
            <a:spLocks noGrp="1" noChangeArrowheads="1"/>
          </p:cNvSpPr>
          <p:nvPr>
            <p:ph idx="1"/>
          </p:nvPr>
        </p:nvSpPr>
        <p:spPr>
          <a:xfrm>
            <a:off x="296466" y="774683"/>
            <a:ext cx="6172200" cy="864046"/>
          </a:xfrm>
        </p:spPr>
        <p:txBody>
          <a:bodyPr/>
          <a:lstStyle/>
          <a:p>
            <a:pPr algn="just" eaLnBrk="1" hangingPunct="1">
              <a:lnSpc>
                <a:spcPct val="150000"/>
              </a:lnSpc>
            </a:pPr>
            <a:r>
              <a:rPr lang="zh-CN" altLang="en-US" sz="1800" b="1" dirty="0">
                <a:solidFill>
                  <a:srgbClr val="000066"/>
                </a:solidFill>
                <a:latin typeface="微软雅黑" panose="020B0503020204020204" pitchFamily="34" charset="-122"/>
                <a:ea typeface="微软雅黑" panose="020B0503020204020204" pitchFamily="34" charset="-122"/>
              </a:rPr>
              <a:t>卷积层</a:t>
            </a:r>
            <a:endParaRPr lang="en-US" altLang="zh-CN" sz="1800" b="1" dirty="0">
              <a:solidFill>
                <a:srgbClr val="000066"/>
              </a:solidFill>
              <a:latin typeface="微软雅黑" panose="020B0503020204020204" pitchFamily="34" charset="-122"/>
              <a:ea typeface="微软雅黑" panose="020B0503020204020204" pitchFamily="34" charset="-122"/>
            </a:endParaRPr>
          </a:p>
          <a:p>
            <a:pPr lvl="1" algn="just" eaLnBrk="1" hangingPunct="1">
              <a:lnSpc>
                <a:spcPct val="150000"/>
              </a:lnSpc>
            </a:pPr>
            <a:r>
              <a:rPr lang="zh-CN" altLang="en-US" sz="1500" b="1" dirty="0">
                <a:solidFill>
                  <a:srgbClr val="000066"/>
                </a:solidFill>
                <a:latin typeface="微软雅黑" panose="020B0503020204020204" pitchFamily="34" charset="-122"/>
                <a:ea typeface="微软雅黑" panose="020B0503020204020204" pitchFamily="34" charset="-122"/>
              </a:rPr>
              <a:t>典型的卷积层为</a:t>
            </a:r>
            <a:r>
              <a:rPr lang="en-US" altLang="zh-CN" sz="1500" b="1" dirty="0">
                <a:solidFill>
                  <a:srgbClr val="000066"/>
                </a:solidFill>
                <a:latin typeface="微软雅黑" panose="020B0503020204020204" pitchFamily="34" charset="-122"/>
                <a:ea typeface="微软雅黑" panose="020B0503020204020204" pitchFamily="34" charset="-122"/>
              </a:rPr>
              <a:t>3</a:t>
            </a:r>
            <a:r>
              <a:rPr lang="zh-CN" altLang="en-US" sz="1500" b="1" dirty="0">
                <a:solidFill>
                  <a:srgbClr val="000066"/>
                </a:solidFill>
                <a:latin typeface="微软雅黑" panose="020B0503020204020204" pitchFamily="34" charset="-122"/>
                <a:ea typeface="微软雅黑" panose="020B0503020204020204" pitchFamily="34" charset="-122"/>
              </a:rPr>
              <a:t>维结构</a:t>
            </a:r>
            <a:endParaRPr lang="en-US" altLang="zh-CN" sz="1500" b="1" dirty="0">
              <a:solidFill>
                <a:srgbClr val="000066"/>
              </a:solidFill>
              <a:latin typeface="微软雅黑" panose="020B0503020204020204" pitchFamily="34" charset="-122"/>
              <a:ea typeface="微软雅黑" panose="020B0503020204020204" pitchFamily="34" charset="-122"/>
            </a:endParaRPr>
          </a:p>
        </p:txBody>
      </p:sp>
      <p:sp>
        <p:nvSpPr>
          <p:cNvPr id="2" name="标题 8193"/>
          <p:cNvSpPr txBox="1">
            <a:spLocks noChangeArrowheads="1"/>
          </p:cNvSpPr>
          <p:nvPr/>
        </p:nvSpPr>
        <p:spPr bwMode="auto">
          <a:xfrm>
            <a:off x="629842" y="86202"/>
            <a:ext cx="2448638" cy="422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l" rtl="0" eaLnBrk="0" fontAlgn="base" hangingPunct="0">
              <a:spcBef>
                <a:spcPct val="0"/>
              </a:spcBef>
              <a:spcAft>
                <a:spcPct val="0"/>
              </a:spcAft>
              <a:defRPr sz="2400" b="1" kern="1200">
                <a:solidFill>
                  <a:srgbClr val="0000FF"/>
                </a:solidFill>
                <a:latin typeface="+mj-lt"/>
                <a:ea typeface="+mj-ea"/>
                <a:cs typeface="+mj-cs"/>
              </a:defRPr>
            </a:lvl1pPr>
            <a:lvl2pPr algn="l" rtl="0" eaLnBrk="0" fontAlgn="base" hangingPunct="0">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2pPr>
            <a:lvl3pPr algn="l" rtl="0" eaLnBrk="0" fontAlgn="base" hangingPunct="0">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3pPr>
            <a:lvl4pPr algn="l" rtl="0" eaLnBrk="0" fontAlgn="base" hangingPunct="0">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4pPr>
            <a:lvl5pPr algn="l" rtl="0" eaLnBrk="0" fontAlgn="base" hangingPunct="0">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5pPr>
            <a:lvl6pPr marL="342900" algn="l" rtl="0" fontAlgn="base">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6pPr>
            <a:lvl7pPr marL="685800" algn="l" rtl="0" fontAlgn="base">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7pPr>
            <a:lvl8pPr marL="1028700" algn="l" rtl="0" fontAlgn="base">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8pPr>
            <a:lvl9pPr marL="1371600" algn="l" rtl="0" fontAlgn="base">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9pPr>
          </a:lstStyle>
          <a:p>
            <a:pPr lvl="0" eaLnBrk="1" hangingPunct="1">
              <a:defRPr/>
            </a:pPr>
            <a:r>
              <a:rPr lang="zh-CN" altLang="en-US" sz="1600" dirty="0">
                <a:solidFill>
                  <a:srgbClr val="000000"/>
                </a:solidFill>
                <a:latin typeface="微软雅黑" panose="020B0503020204020204" pitchFamily="34" charset="-122"/>
                <a:ea typeface="微软雅黑" panose="020B0503020204020204" pitchFamily="34" charset="-122"/>
              </a:rPr>
              <a:t>四</a:t>
            </a:r>
            <a:r>
              <a:rPr kumimoji="0" lang="zh-CN" altLang="en-US" sz="16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j-cs"/>
              </a:rPr>
              <a:t>、</a:t>
            </a:r>
            <a:r>
              <a:rPr lang="zh-CN" altLang="en-US" sz="1600" dirty="0">
                <a:solidFill>
                  <a:srgbClr val="000000"/>
                </a:solidFill>
                <a:latin typeface="微软雅黑" panose="020B0503020204020204" pitchFamily="34" charset="-122"/>
                <a:ea typeface="微软雅黑" panose="020B0503020204020204" pitchFamily="34" charset="-122"/>
              </a:rPr>
              <a:t>深度特征</a:t>
            </a:r>
            <a:endParaRPr kumimoji="0" lang="zh-CN" altLang="en-US" sz="16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j-cs"/>
            </a:endParaRPr>
          </a:p>
        </p:txBody>
      </p:sp>
      <p:sp>
        <p:nvSpPr>
          <p:cNvPr id="3" name="文本框 2"/>
          <p:cNvSpPr txBox="1"/>
          <p:nvPr/>
        </p:nvSpPr>
        <p:spPr>
          <a:xfrm>
            <a:off x="5338334" y="170320"/>
            <a:ext cx="1258785"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600" b="1" dirty="0">
                <a:solidFill>
                  <a:prstClr val="white"/>
                </a:solidFill>
                <a:latin typeface="微软雅黑" panose="020B0503020204020204" pitchFamily="34" charset="-122"/>
                <a:ea typeface="微软雅黑" panose="020B0503020204020204" pitchFamily="34" charset="-122"/>
              </a:rPr>
              <a:t>卷积层</a:t>
            </a:r>
            <a:endParaRPr kumimoji="0" lang="zh-CN" altLang="en-US" sz="1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nvGrpSpPr>
          <p:cNvPr id="10" name="组合 9"/>
          <p:cNvGrpSpPr/>
          <p:nvPr/>
        </p:nvGrpSpPr>
        <p:grpSpPr>
          <a:xfrm>
            <a:off x="448477" y="1715814"/>
            <a:ext cx="6050195" cy="2781705"/>
            <a:chOff x="296466" y="1787733"/>
            <a:chExt cx="6050195" cy="2781705"/>
          </a:xfrm>
        </p:grpSpPr>
        <p:pic>
          <p:nvPicPr>
            <p:cNvPr id="5" name="图片 4"/>
            <p:cNvPicPr>
              <a:picLocks noChangeAspect="1"/>
            </p:cNvPicPr>
            <p:nvPr/>
          </p:nvPicPr>
          <p:blipFill>
            <a:blip r:embed="rId1">
              <a:clrChange>
                <a:clrFrom>
                  <a:srgbClr val="FEFEFE"/>
                </a:clrFrom>
                <a:clrTo>
                  <a:srgbClr val="FEFEFE">
                    <a:alpha val="0"/>
                  </a:srgbClr>
                </a:clrTo>
              </a:clrChange>
            </a:blip>
            <a:stretch>
              <a:fillRect/>
            </a:stretch>
          </p:blipFill>
          <p:spPr>
            <a:xfrm>
              <a:off x="296466" y="1787733"/>
              <a:ext cx="6050195" cy="2358856"/>
            </a:xfrm>
            <a:prstGeom prst="rect">
              <a:avLst/>
            </a:prstGeom>
          </p:spPr>
        </p:pic>
        <p:graphicFrame>
          <p:nvGraphicFramePr>
            <p:cNvPr id="6" name="对象 5"/>
            <p:cNvGraphicFramePr>
              <a:graphicFrameLocks noChangeAspect="1"/>
            </p:cNvGraphicFramePr>
            <p:nvPr/>
          </p:nvGraphicFramePr>
          <p:xfrm>
            <a:off x="530759" y="4045439"/>
            <a:ext cx="2974465" cy="523999"/>
          </p:xfrm>
          <a:graphic>
            <a:graphicData uri="http://schemas.openxmlformats.org/presentationml/2006/ole">
              <mc:AlternateContent xmlns:mc="http://schemas.openxmlformats.org/markup-compatibility/2006">
                <mc:Choice xmlns:v="urn:schemas-microsoft-com:vml" Requires="v">
                  <p:oleObj spid="_x0000_s63497" name="Equation" r:id="rId2" imgW="58826400" imgH="10363200" progId="Equation.DSMT4">
                    <p:embed/>
                  </p:oleObj>
                </mc:Choice>
                <mc:Fallback>
                  <p:oleObj name="Equation" r:id="rId2" imgW="58826400" imgH="10363200" progId="Equation.DSMT4">
                    <p:embed/>
                    <p:pic>
                      <p:nvPicPr>
                        <p:cNvPr id="0" name="图片 33793"/>
                        <p:cNvPicPr/>
                        <p:nvPr/>
                      </p:nvPicPr>
                      <p:blipFill>
                        <a:blip r:embed="rId3"/>
                        <a:stretch>
                          <a:fillRect/>
                        </a:stretch>
                      </p:blipFill>
                      <p:spPr>
                        <a:xfrm>
                          <a:off x="530759" y="4045439"/>
                          <a:ext cx="2974465" cy="523999"/>
                        </a:xfrm>
                        <a:prstGeom prst="rect">
                          <a:avLst/>
                        </a:prstGeom>
                      </p:spPr>
                    </p:pic>
                  </p:oleObj>
                </mc:Fallback>
              </mc:AlternateContent>
            </a:graphicData>
          </a:graphic>
        </p:graphicFrame>
        <p:graphicFrame>
          <p:nvGraphicFramePr>
            <p:cNvPr id="9" name="对象 8"/>
            <p:cNvGraphicFramePr>
              <a:graphicFrameLocks noChangeAspect="1"/>
            </p:cNvGraphicFramePr>
            <p:nvPr/>
          </p:nvGraphicFramePr>
          <p:xfrm>
            <a:off x="4582449" y="4170516"/>
            <a:ext cx="943240" cy="273844"/>
          </p:xfrm>
          <a:graphic>
            <a:graphicData uri="http://schemas.openxmlformats.org/presentationml/2006/ole">
              <mc:AlternateContent xmlns:mc="http://schemas.openxmlformats.org/markup-compatibility/2006">
                <mc:Choice xmlns:v="urn:schemas-microsoft-com:vml" Requires="v">
                  <p:oleObj spid="_x0000_s63498" name="Equation" r:id="rId4" imgW="18897600" imgH="5486400" progId="Equation.DSMT4">
                    <p:embed/>
                  </p:oleObj>
                </mc:Choice>
                <mc:Fallback>
                  <p:oleObj name="Equation" r:id="rId4" imgW="18897600" imgH="5486400" progId="Equation.DSMT4">
                    <p:embed/>
                    <p:pic>
                      <p:nvPicPr>
                        <p:cNvPr id="0" name="图片 3"/>
                        <p:cNvPicPr/>
                        <p:nvPr/>
                      </p:nvPicPr>
                      <p:blipFill>
                        <a:blip r:embed="rId5"/>
                        <a:stretch>
                          <a:fillRect/>
                        </a:stretch>
                      </p:blipFill>
                      <p:spPr>
                        <a:xfrm>
                          <a:off x="4582449" y="4170516"/>
                          <a:ext cx="943240" cy="273844"/>
                        </a:xfrm>
                        <a:prstGeom prst="rect">
                          <a:avLst/>
                        </a:prstGeom>
                      </p:spPr>
                    </p:pic>
                  </p:oleObj>
                </mc:Fallback>
              </mc:AlternateContent>
            </a:graphicData>
          </a:graphic>
        </p:graphicFrame>
      </p:grpSp>
      <p:sp>
        <p:nvSpPr>
          <p:cNvPr id="18" name="灯片编号占位符 19"/>
          <p:cNvSpPr txBox="1"/>
          <p:nvPr/>
        </p:nvSpPr>
        <p:spPr>
          <a:xfrm>
            <a:off x="4843463" y="4767264"/>
            <a:ext cx="1543050" cy="273844"/>
          </a:xfrm>
          <a:prstGeom prst="rect">
            <a:avLst/>
          </a:prstGeom>
        </p:spPr>
        <p:txBody>
          <a:bodyPr vert="horz" lIns="91440" tIns="45720" rIns="91440" bIns="45720" rtlCol="0" anchor="ctr"/>
          <a:lstStyle>
            <a:defPPr>
              <a:defRPr lang="zh-CN"/>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8F63A3B-78C7-47BE-AE5E-E10140E04643}" type="slidenum">
              <a:rPr lang="en-US" sz="1200" smtClean="0">
                <a:solidFill>
                  <a:srgbClr val="000000"/>
                </a:solidFill>
                <a:latin typeface="Calibri" panose="020F0502020204030204"/>
              </a:rPr>
            </a:fld>
            <a:endParaRPr lang="en-US" sz="1200" dirty="0">
              <a:solidFill>
                <a:srgbClr val="000000"/>
              </a:solidFill>
              <a:latin typeface="Calibri" panose="020F0502020204030204"/>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标题 8193"/>
          <p:cNvSpPr>
            <a:spLocks noGrp="1" noChangeArrowheads="1"/>
          </p:cNvSpPr>
          <p:nvPr>
            <p:ph type="title"/>
          </p:nvPr>
        </p:nvSpPr>
        <p:spPr>
          <a:xfrm>
            <a:off x="629842" y="86202"/>
            <a:ext cx="3058580" cy="422672"/>
          </a:xfrm>
        </p:spPr>
        <p:txBody>
          <a:bodyPr/>
          <a:lstStyle/>
          <a:p>
            <a:pPr eaLnBrk="1" hangingPunct="1"/>
            <a:r>
              <a:rPr lang="zh-CN" altLang="en-US" sz="1600" dirty="0">
                <a:solidFill>
                  <a:srgbClr val="000000"/>
                </a:solidFill>
                <a:latin typeface="微软雅黑" panose="020B0503020204020204" pitchFamily="34" charset="-122"/>
                <a:ea typeface="微软雅黑" panose="020B0503020204020204" pitchFamily="34" charset="-122"/>
                <a:cs typeface="+mn-cs"/>
              </a:rPr>
              <a:t>一、特征提取方法与分类器挑战</a:t>
            </a:r>
            <a:endParaRPr lang="zh-CN" altLang="en-US" sz="1600" dirty="0">
              <a:solidFill>
                <a:srgbClr val="000000"/>
              </a:solidFill>
              <a:latin typeface="微软雅黑" panose="020B0503020204020204" pitchFamily="34" charset="-122"/>
              <a:ea typeface="微软雅黑" panose="020B0503020204020204" pitchFamily="34" charset="-122"/>
              <a:cs typeface="+mn-cs"/>
            </a:endParaRPr>
          </a:p>
        </p:txBody>
      </p:sp>
      <p:sp>
        <p:nvSpPr>
          <p:cNvPr id="4" name="文本框 3"/>
          <p:cNvSpPr txBox="1"/>
          <p:nvPr/>
        </p:nvSpPr>
        <p:spPr>
          <a:xfrm>
            <a:off x="5423353" y="165486"/>
            <a:ext cx="1039092" cy="338554"/>
          </a:xfrm>
          <a:prstGeom prst="rect">
            <a:avLst/>
          </a:prstGeom>
          <a:noFill/>
        </p:spPr>
        <p:txBody>
          <a:bodyPr wrap="square" rtlCol="0">
            <a:spAutoFit/>
          </a:bodyPr>
          <a:lstStyle/>
          <a:p>
            <a:r>
              <a:rPr lang="zh-CN" altLang="en-US" sz="1600" b="1" dirty="0">
                <a:solidFill>
                  <a:prstClr val="white"/>
                </a:solidFill>
                <a:latin typeface="微软雅黑" panose="020B0503020204020204" pitchFamily="34" charset="-122"/>
                <a:ea typeface="微软雅黑" panose="020B0503020204020204" pitchFamily="34" charset="-122"/>
              </a:rPr>
              <a:t>图像噪声</a:t>
            </a:r>
            <a:endParaRPr lang="zh-CN" altLang="en-US" sz="1600" b="1" dirty="0">
              <a:solidFill>
                <a:prstClr val="white"/>
              </a:solidFill>
              <a:latin typeface="微软雅黑" panose="020B0503020204020204" pitchFamily="34" charset="-122"/>
              <a:ea typeface="微软雅黑" panose="020B0503020204020204" pitchFamily="34" charset="-122"/>
            </a:endParaRPr>
          </a:p>
        </p:txBody>
      </p:sp>
      <p:sp>
        <p:nvSpPr>
          <p:cNvPr id="5" name="矩形 4"/>
          <p:cNvSpPr/>
          <p:nvPr/>
        </p:nvSpPr>
        <p:spPr>
          <a:xfrm>
            <a:off x="259816" y="682455"/>
            <a:ext cx="6338367" cy="874407"/>
          </a:xfrm>
          <a:prstGeom prst="rect">
            <a:avLst/>
          </a:prstGeom>
        </p:spPr>
        <p:txBody>
          <a:bodyPr wrap="square">
            <a:spAutoFit/>
          </a:bodyPr>
          <a:lstStyle/>
          <a:p>
            <a:pPr algn="just">
              <a:lnSpc>
                <a:spcPct val="150000"/>
              </a:lnSpc>
              <a:spcAft>
                <a:spcPts val="600"/>
              </a:spcAft>
            </a:pPr>
            <a:r>
              <a:rPr lang="zh-CN" altLang="en-US" b="1" dirty="0">
                <a:solidFill>
                  <a:srgbClr val="000066"/>
                </a:solidFill>
                <a:latin typeface="微软雅黑" panose="020B0503020204020204" pitchFamily="34" charset="-122"/>
                <a:ea typeface="微软雅黑" panose="020B0503020204020204" pitchFamily="34" charset="-122"/>
              </a:rPr>
              <a:t>图像处理中所用到的图像往往含有噪声，需要用图像滤波的方法去除噪声。</a:t>
            </a:r>
            <a:endParaRPr lang="en-US" altLang="zh-CN" b="1" dirty="0">
              <a:solidFill>
                <a:srgbClr val="000066"/>
              </a:solidFill>
              <a:latin typeface="微软雅黑" panose="020B0503020204020204" pitchFamily="34" charset="-122"/>
              <a:ea typeface="微软雅黑" panose="020B0503020204020204" pitchFamily="34" charset="-122"/>
            </a:endParaRPr>
          </a:p>
        </p:txBody>
      </p:sp>
      <p:grpSp>
        <p:nvGrpSpPr>
          <p:cNvPr id="6" name="组合 5"/>
          <p:cNvGrpSpPr/>
          <p:nvPr/>
        </p:nvGrpSpPr>
        <p:grpSpPr>
          <a:xfrm>
            <a:off x="1039779" y="1855242"/>
            <a:ext cx="4778442" cy="2406388"/>
            <a:chOff x="962599" y="1502349"/>
            <a:chExt cx="4778442" cy="2406388"/>
          </a:xfrm>
        </p:grpSpPr>
        <p:sp>
          <p:nvSpPr>
            <p:cNvPr id="8" name="文本框 7"/>
            <p:cNvSpPr txBox="1"/>
            <p:nvPr/>
          </p:nvSpPr>
          <p:spPr>
            <a:xfrm>
              <a:off x="1045574" y="1502350"/>
              <a:ext cx="1880734" cy="276999"/>
            </a:xfrm>
            <a:prstGeom prst="rect">
              <a:avLst/>
            </a:prstGeom>
            <a:gradFill>
              <a:gsLst>
                <a:gs pos="0">
                  <a:schemeClr val="accent1">
                    <a:lumMod val="75000"/>
                    <a:alpha val="0"/>
                  </a:schemeClr>
                </a:gs>
                <a:gs pos="25000">
                  <a:schemeClr val="accent1">
                    <a:lumMod val="75000"/>
                    <a:alpha val="80000"/>
                  </a:schemeClr>
                </a:gs>
                <a:gs pos="75000">
                  <a:schemeClr val="accent1">
                    <a:lumMod val="75000"/>
                    <a:alpha val="80000"/>
                  </a:schemeClr>
                </a:gs>
                <a:gs pos="100000">
                  <a:schemeClr val="accent1">
                    <a:lumMod val="75000"/>
                    <a:alpha val="0"/>
                  </a:schemeClr>
                </a:gs>
              </a:gsLst>
              <a:lin ang="0" scaled="0"/>
            </a:gradFill>
          </p:spPr>
          <p:txBody>
            <a:bodyPr wrap="square">
              <a:spAutoFit/>
            </a:bodyPr>
            <a:lstStyle/>
            <a:p>
              <a:pPr algn="ctr"/>
              <a:r>
                <a:rPr lang="zh-CN" altLang="en-US" sz="1200" b="1" dirty="0">
                  <a:solidFill>
                    <a:srgbClr val="FFC000"/>
                  </a:solidFill>
                  <a:effectLst>
                    <a:glow rad="127000">
                      <a:schemeClr val="accent1">
                        <a:lumMod val="50000"/>
                      </a:schemeClr>
                    </a:glow>
                    <a:outerShdw blurRad="38100" dist="38100" dir="2700000" algn="tl">
                      <a:srgbClr val="000000">
                        <a:alpha val="43137"/>
                      </a:srgbClr>
                    </a:outerShdw>
                  </a:effectLst>
                  <a:latin typeface="Calibri" panose="020F0502020204030204" pitchFamily="34" charset="0"/>
                  <a:ea typeface="微软雅黑" panose="020B0503020204020204" pitchFamily="34" charset="-122"/>
                </a:rPr>
                <a:t>噪声图像</a:t>
              </a:r>
              <a:endParaRPr lang="zh-CN" altLang="en-US" sz="1200" b="1" dirty="0">
                <a:solidFill>
                  <a:srgbClr val="FFC000"/>
                </a:solidFill>
                <a:effectLst>
                  <a:glow rad="127000">
                    <a:schemeClr val="accent1">
                      <a:lumMod val="50000"/>
                    </a:schemeClr>
                  </a:glow>
                  <a:outerShdw blurRad="38100" dist="38100" dir="2700000" algn="tl">
                    <a:srgbClr val="000000">
                      <a:alpha val="43137"/>
                    </a:srgbClr>
                  </a:outerShdw>
                </a:effectLst>
                <a:latin typeface="Calibri" panose="020F0502020204030204" pitchFamily="34" charset="0"/>
                <a:ea typeface="微软雅黑" panose="020B0503020204020204" pitchFamily="34" charset="-122"/>
              </a:endParaRPr>
            </a:p>
          </p:txBody>
        </p:sp>
        <p:sp>
          <p:nvSpPr>
            <p:cNvPr id="9" name="文本框 8"/>
            <p:cNvSpPr txBox="1"/>
            <p:nvPr/>
          </p:nvSpPr>
          <p:spPr>
            <a:xfrm>
              <a:off x="3766021" y="1502349"/>
              <a:ext cx="1880734" cy="276999"/>
            </a:xfrm>
            <a:prstGeom prst="rect">
              <a:avLst/>
            </a:prstGeom>
            <a:gradFill>
              <a:gsLst>
                <a:gs pos="0">
                  <a:schemeClr val="accent1">
                    <a:lumMod val="75000"/>
                    <a:alpha val="0"/>
                  </a:schemeClr>
                </a:gs>
                <a:gs pos="25000">
                  <a:schemeClr val="accent1">
                    <a:lumMod val="75000"/>
                    <a:alpha val="80000"/>
                  </a:schemeClr>
                </a:gs>
                <a:gs pos="75000">
                  <a:schemeClr val="accent1">
                    <a:lumMod val="75000"/>
                    <a:alpha val="80000"/>
                  </a:schemeClr>
                </a:gs>
                <a:gs pos="100000">
                  <a:schemeClr val="accent1">
                    <a:lumMod val="75000"/>
                    <a:alpha val="0"/>
                  </a:schemeClr>
                </a:gs>
              </a:gsLst>
              <a:lin ang="0" scaled="0"/>
            </a:gradFill>
          </p:spPr>
          <p:txBody>
            <a:bodyPr wrap="square">
              <a:spAutoFit/>
            </a:bodyPr>
            <a:lstStyle/>
            <a:p>
              <a:pPr algn="ctr"/>
              <a:r>
                <a:rPr lang="zh-CN" altLang="en-US" sz="1200" b="1" dirty="0">
                  <a:solidFill>
                    <a:srgbClr val="FFC000"/>
                  </a:solidFill>
                  <a:effectLst>
                    <a:glow rad="127000">
                      <a:schemeClr val="accent1">
                        <a:lumMod val="50000"/>
                      </a:schemeClr>
                    </a:glow>
                    <a:outerShdw blurRad="38100" dist="38100" dir="2700000" algn="tl">
                      <a:srgbClr val="000000">
                        <a:alpha val="43137"/>
                      </a:srgbClr>
                    </a:outerShdw>
                  </a:effectLst>
                  <a:latin typeface="Calibri" panose="020F0502020204030204" pitchFamily="34" charset="0"/>
                  <a:ea typeface="微软雅黑" panose="020B0503020204020204" pitchFamily="34" charset="-122"/>
                </a:rPr>
                <a:t>滤除噪声图像</a:t>
              </a:r>
              <a:endParaRPr lang="zh-CN" altLang="en-US" sz="1200" b="1" dirty="0">
                <a:solidFill>
                  <a:srgbClr val="FFC000"/>
                </a:solidFill>
                <a:effectLst>
                  <a:glow rad="127000">
                    <a:schemeClr val="accent1">
                      <a:lumMod val="50000"/>
                    </a:schemeClr>
                  </a:glow>
                  <a:outerShdw blurRad="38100" dist="38100" dir="2700000" algn="tl">
                    <a:srgbClr val="000000">
                      <a:alpha val="43137"/>
                    </a:srgbClr>
                  </a:outerShdw>
                </a:effectLst>
                <a:latin typeface="Calibri" panose="020F0502020204030204" pitchFamily="34" charset="0"/>
                <a:ea typeface="微软雅黑" panose="020B0503020204020204" pitchFamily="34" charset="-122"/>
              </a:endParaRPr>
            </a:p>
          </p:txBody>
        </p:sp>
        <p:pic>
          <p:nvPicPr>
            <p:cNvPr id="10" name="图片 5123" descr="Camera_c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62599" y="1839431"/>
              <a:ext cx="2046685" cy="20466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图片 5124" descr="CAMER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71735" y="1839431"/>
              <a:ext cx="2069306" cy="20693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5" name="灯片编号占位符 19"/>
          <p:cNvSpPr txBox="1"/>
          <p:nvPr/>
        </p:nvSpPr>
        <p:spPr>
          <a:xfrm>
            <a:off x="4843463" y="4767264"/>
            <a:ext cx="1543050" cy="273844"/>
          </a:xfrm>
          <a:prstGeom prst="rect">
            <a:avLst/>
          </a:prstGeom>
        </p:spPr>
        <p:txBody>
          <a:bodyPr vert="horz" lIns="91440" tIns="45720" rIns="91440" bIns="45720" rtlCol="0" anchor="ctr"/>
          <a:lstStyle>
            <a:defPPr>
              <a:defRPr lang="zh-CN"/>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8F63A3B-78C7-47BE-AE5E-E10140E04643}" type="slidenum">
              <a:rPr lang="en-US" sz="1200" smtClean="0">
                <a:solidFill>
                  <a:srgbClr val="000000"/>
                </a:solidFill>
                <a:latin typeface="Calibri" panose="020F0502020204030204"/>
              </a:rPr>
            </a:fld>
            <a:endParaRPr lang="en-US" sz="1200" dirty="0">
              <a:solidFill>
                <a:srgbClr val="000000"/>
              </a:solidFill>
              <a:latin typeface="Calibri" panose="020F0502020204030204"/>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文本占位符 17410"/>
          <p:cNvSpPr>
            <a:spLocks noGrp="1" noChangeArrowheads="1"/>
          </p:cNvSpPr>
          <p:nvPr>
            <p:ph idx="1"/>
          </p:nvPr>
        </p:nvSpPr>
        <p:spPr>
          <a:xfrm>
            <a:off x="296466" y="774683"/>
            <a:ext cx="6172200" cy="864046"/>
          </a:xfrm>
        </p:spPr>
        <p:txBody>
          <a:bodyPr/>
          <a:lstStyle/>
          <a:p>
            <a:pPr algn="just" eaLnBrk="1" hangingPunct="1">
              <a:lnSpc>
                <a:spcPct val="150000"/>
              </a:lnSpc>
            </a:pPr>
            <a:r>
              <a:rPr lang="zh-CN" altLang="en-US" sz="1800" b="1" dirty="0">
                <a:solidFill>
                  <a:srgbClr val="000066"/>
                </a:solidFill>
                <a:latin typeface="微软雅黑" panose="020B0503020204020204" pitchFamily="34" charset="-122"/>
                <a:ea typeface="微软雅黑" panose="020B0503020204020204" pitchFamily="34" charset="-122"/>
              </a:rPr>
              <a:t>卷积输出尺寸</a:t>
            </a:r>
            <a:endParaRPr lang="en-US" altLang="zh-CN" sz="1800" b="1" dirty="0">
              <a:solidFill>
                <a:srgbClr val="000066"/>
              </a:solidFill>
              <a:latin typeface="微软雅黑" panose="020B0503020204020204" pitchFamily="34" charset="-122"/>
              <a:ea typeface="微软雅黑" panose="020B0503020204020204" pitchFamily="34" charset="-122"/>
            </a:endParaRPr>
          </a:p>
          <a:p>
            <a:pPr lvl="1" algn="just" eaLnBrk="1" hangingPunct="1">
              <a:lnSpc>
                <a:spcPct val="150000"/>
              </a:lnSpc>
            </a:pPr>
            <a:r>
              <a:rPr lang="en-US" altLang="zh-CN" sz="1500" b="1" dirty="0">
                <a:solidFill>
                  <a:srgbClr val="000066"/>
                </a:solidFill>
                <a:latin typeface="微软雅黑" panose="020B0503020204020204" pitchFamily="34" charset="-122"/>
                <a:ea typeface="微软雅黑" panose="020B0503020204020204" pitchFamily="34" charset="-122"/>
              </a:rPr>
              <a:t>p</a:t>
            </a:r>
            <a:r>
              <a:rPr lang="zh-CN" altLang="en-US" sz="1500" b="1" dirty="0">
                <a:solidFill>
                  <a:srgbClr val="000066"/>
                </a:solidFill>
                <a:latin typeface="微软雅黑" panose="020B0503020204020204" pitchFamily="34" charset="-122"/>
                <a:ea typeface="微软雅黑" panose="020B0503020204020204" pitchFamily="34" charset="-122"/>
              </a:rPr>
              <a:t>：沿每个维度给输入特征图增加的像素数（零填充）</a:t>
            </a:r>
            <a:endParaRPr lang="en-US" altLang="zh-CN" sz="1500" b="1" dirty="0">
              <a:solidFill>
                <a:srgbClr val="000066"/>
              </a:solidFill>
              <a:latin typeface="微软雅黑" panose="020B0503020204020204" pitchFamily="34" charset="-122"/>
              <a:ea typeface="微软雅黑" panose="020B0503020204020204" pitchFamily="34" charset="-122"/>
            </a:endParaRPr>
          </a:p>
          <a:p>
            <a:pPr lvl="1" algn="just" eaLnBrk="1" hangingPunct="1">
              <a:lnSpc>
                <a:spcPct val="150000"/>
              </a:lnSpc>
            </a:pPr>
            <a:r>
              <a:rPr lang="en-US" altLang="zh-CN" sz="1500" b="1" dirty="0">
                <a:solidFill>
                  <a:srgbClr val="000066"/>
                </a:solidFill>
                <a:latin typeface="微软雅黑" panose="020B0503020204020204" pitchFamily="34" charset="-122"/>
                <a:ea typeface="微软雅黑" panose="020B0503020204020204" pitchFamily="34" charset="-122"/>
              </a:rPr>
              <a:t>h</a:t>
            </a:r>
            <a:r>
              <a:rPr lang="zh-CN" altLang="en-US" sz="1500" b="1" dirty="0">
                <a:solidFill>
                  <a:srgbClr val="000066"/>
                </a:solidFill>
                <a:latin typeface="微软雅黑" panose="020B0503020204020204" pitchFamily="34" charset="-122"/>
                <a:ea typeface="微软雅黑" panose="020B0503020204020204" pitchFamily="34" charset="-122"/>
              </a:rPr>
              <a:t>：输入特征图的高度</a:t>
            </a:r>
            <a:endParaRPr lang="en-US" altLang="zh-CN" sz="1500" b="1" dirty="0">
              <a:solidFill>
                <a:srgbClr val="000066"/>
              </a:solidFill>
              <a:latin typeface="微软雅黑" panose="020B0503020204020204" pitchFamily="34" charset="-122"/>
              <a:ea typeface="微软雅黑" panose="020B0503020204020204" pitchFamily="34" charset="-122"/>
            </a:endParaRPr>
          </a:p>
          <a:p>
            <a:pPr lvl="1" algn="just" eaLnBrk="1" hangingPunct="1">
              <a:lnSpc>
                <a:spcPct val="150000"/>
              </a:lnSpc>
            </a:pPr>
            <a:r>
              <a:rPr lang="en-US" altLang="zh-CN" sz="1500" b="1" dirty="0">
                <a:solidFill>
                  <a:srgbClr val="000066"/>
                </a:solidFill>
                <a:latin typeface="微软雅黑" panose="020B0503020204020204" pitchFamily="34" charset="-122"/>
                <a:ea typeface="微软雅黑" panose="020B0503020204020204" pitchFamily="34" charset="-122"/>
              </a:rPr>
              <a:t>w</a:t>
            </a:r>
            <a:r>
              <a:rPr lang="zh-CN" altLang="en-US" sz="1500" b="1" dirty="0">
                <a:solidFill>
                  <a:srgbClr val="000066"/>
                </a:solidFill>
                <a:latin typeface="微软雅黑" panose="020B0503020204020204" pitchFamily="34" charset="-122"/>
                <a:ea typeface="微软雅黑" panose="020B0503020204020204" pitchFamily="34" charset="-122"/>
              </a:rPr>
              <a:t>：输入特征图的宽度</a:t>
            </a:r>
            <a:endParaRPr lang="en-US" altLang="zh-CN" sz="1500" b="1" dirty="0">
              <a:solidFill>
                <a:srgbClr val="000066"/>
              </a:solidFill>
              <a:latin typeface="微软雅黑" panose="020B0503020204020204" pitchFamily="34" charset="-122"/>
              <a:ea typeface="微软雅黑" panose="020B0503020204020204" pitchFamily="34" charset="-122"/>
            </a:endParaRPr>
          </a:p>
          <a:p>
            <a:pPr lvl="1" algn="just" eaLnBrk="1" hangingPunct="1">
              <a:lnSpc>
                <a:spcPct val="150000"/>
              </a:lnSpc>
            </a:pPr>
            <a:r>
              <a:rPr lang="en-US" altLang="zh-CN" sz="1500" b="1" dirty="0">
                <a:solidFill>
                  <a:srgbClr val="000066"/>
                </a:solidFill>
                <a:latin typeface="微软雅黑" panose="020B0503020204020204" pitchFamily="34" charset="-122"/>
                <a:ea typeface="微软雅黑" panose="020B0503020204020204" pitchFamily="34" charset="-122"/>
              </a:rPr>
              <a:t>f</a:t>
            </a:r>
            <a:r>
              <a:rPr lang="zh-CN" altLang="en-US" sz="1500" b="1" dirty="0">
                <a:solidFill>
                  <a:srgbClr val="000066"/>
                </a:solidFill>
                <a:latin typeface="微软雅黑" panose="020B0503020204020204" pitchFamily="34" charset="-122"/>
                <a:ea typeface="微软雅黑" panose="020B0503020204020204" pitchFamily="34" charset="-122"/>
              </a:rPr>
              <a:t>：滤波器尺寸</a:t>
            </a:r>
            <a:endParaRPr lang="en-US" altLang="zh-CN" sz="1500" b="1" dirty="0">
              <a:solidFill>
                <a:srgbClr val="000066"/>
              </a:solidFill>
              <a:latin typeface="微软雅黑" panose="020B0503020204020204" pitchFamily="34" charset="-122"/>
              <a:ea typeface="微软雅黑" panose="020B0503020204020204" pitchFamily="34" charset="-122"/>
            </a:endParaRPr>
          </a:p>
          <a:p>
            <a:pPr lvl="1" algn="just" eaLnBrk="1" hangingPunct="1">
              <a:lnSpc>
                <a:spcPct val="150000"/>
              </a:lnSpc>
            </a:pPr>
            <a:r>
              <a:rPr lang="en-US" altLang="zh-CN" sz="1500" b="1" dirty="0">
                <a:solidFill>
                  <a:srgbClr val="000066"/>
                </a:solidFill>
                <a:latin typeface="微软雅黑" panose="020B0503020204020204" pitchFamily="34" charset="-122"/>
                <a:ea typeface="微软雅黑" panose="020B0503020204020204" pitchFamily="34" charset="-122"/>
              </a:rPr>
              <a:t>s</a:t>
            </a:r>
            <a:r>
              <a:rPr lang="zh-CN" altLang="en-US" sz="1500" b="1" dirty="0">
                <a:solidFill>
                  <a:srgbClr val="000066"/>
                </a:solidFill>
                <a:latin typeface="微软雅黑" panose="020B0503020204020204" pitchFamily="34" charset="-122"/>
                <a:ea typeface="微软雅黑" panose="020B0503020204020204" pitchFamily="34" charset="-122"/>
              </a:rPr>
              <a:t>：步幅</a:t>
            </a:r>
            <a:endParaRPr lang="en-US" altLang="zh-CN" sz="1500" b="1" dirty="0">
              <a:solidFill>
                <a:srgbClr val="000066"/>
              </a:solidFill>
              <a:latin typeface="微软雅黑" panose="020B0503020204020204" pitchFamily="34" charset="-122"/>
              <a:ea typeface="微软雅黑" panose="020B0503020204020204" pitchFamily="34" charset="-122"/>
            </a:endParaRPr>
          </a:p>
          <a:p>
            <a:pPr lvl="1" algn="just" eaLnBrk="1" hangingPunct="1">
              <a:lnSpc>
                <a:spcPct val="150000"/>
              </a:lnSpc>
            </a:pPr>
            <a:r>
              <a:rPr lang="en-US" altLang="zh-CN" sz="1500" b="1" dirty="0">
                <a:solidFill>
                  <a:srgbClr val="000066"/>
                </a:solidFill>
                <a:latin typeface="微软雅黑" panose="020B0503020204020204" pitchFamily="34" charset="-122"/>
                <a:ea typeface="微软雅黑" panose="020B0503020204020204" pitchFamily="34" charset="-122"/>
              </a:rPr>
              <a:t>h’</a:t>
            </a:r>
            <a:r>
              <a:rPr lang="zh-CN" altLang="en-US" sz="1500" b="1" dirty="0">
                <a:solidFill>
                  <a:srgbClr val="000066"/>
                </a:solidFill>
                <a:latin typeface="微软雅黑" panose="020B0503020204020204" pitchFamily="34" charset="-122"/>
                <a:ea typeface="微软雅黑" panose="020B0503020204020204" pitchFamily="34" charset="-122"/>
              </a:rPr>
              <a:t>：输入特征图的高度</a:t>
            </a:r>
            <a:endParaRPr lang="en-US" altLang="zh-CN" sz="1500" b="1" dirty="0">
              <a:solidFill>
                <a:srgbClr val="000066"/>
              </a:solidFill>
              <a:latin typeface="微软雅黑" panose="020B0503020204020204" pitchFamily="34" charset="-122"/>
              <a:ea typeface="微软雅黑" panose="020B0503020204020204" pitchFamily="34" charset="-122"/>
            </a:endParaRPr>
          </a:p>
          <a:p>
            <a:pPr lvl="1" algn="just" eaLnBrk="1" hangingPunct="1">
              <a:lnSpc>
                <a:spcPct val="150000"/>
              </a:lnSpc>
            </a:pPr>
            <a:r>
              <a:rPr lang="en-US" altLang="zh-CN" sz="1500" b="1" dirty="0">
                <a:solidFill>
                  <a:srgbClr val="000066"/>
                </a:solidFill>
                <a:latin typeface="微软雅黑" panose="020B0503020204020204" pitchFamily="34" charset="-122"/>
                <a:ea typeface="微软雅黑" panose="020B0503020204020204" pitchFamily="34" charset="-122"/>
              </a:rPr>
              <a:t>w’</a:t>
            </a:r>
            <a:r>
              <a:rPr lang="zh-CN" altLang="en-US" sz="1500" b="1" dirty="0">
                <a:solidFill>
                  <a:srgbClr val="000066"/>
                </a:solidFill>
                <a:latin typeface="微软雅黑" panose="020B0503020204020204" pitchFamily="34" charset="-122"/>
                <a:ea typeface="微软雅黑" panose="020B0503020204020204" pitchFamily="34" charset="-122"/>
              </a:rPr>
              <a:t>：输入特征图的宽度</a:t>
            </a:r>
            <a:endParaRPr lang="en-US" altLang="zh-CN" sz="1500" b="1" dirty="0">
              <a:solidFill>
                <a:srgbClr val="000066"/>
              </a:solidFill>
              <a:latin typeface="微软雅黑" panose="020B0503020204020204" pitchFamily="34" charset="-122"/>
              <a:ea typeface="微软雅黑" panose="020B0503020204020204" pitchFamily="34" charset="-122"/>
            </a:endParaRPr>
          </a:p>
        </p:txBody>
      </p:sp>
      <p:sp>
        <p:nvSpPr>
          <p:cNvPr id="2" name="标题 8193"/>
          <p:cNvSpPr txBox="1">
            <a:spLocks noChangeArrowheads="1"/>
          </p:cNvSpPr>
          <p:nvPr/>
        </p:nvSpPr>
        <p:spPr bwMode="auto">
          <a:xfrm>
            <a:off x="629842" y="86202"/>
            <a:ext cx="2448638" cy="422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l" rtl="0" eaLnBrk="0" fontAlgn="base" hangingPunct="0">
              <a:spcBef>
                <a:spcPct val="0"/>
              </a:spcBef>
              <a:spcAft>
                <a:spcPct val="0"/>
              </a:spcAft>
              <a:defRPr sz="2400" b="1" kern="1200">
                <a:solidFill>
                  <a:srgbClr val="0000FF"/>
                </a:solidFill>
                <a:latin typeface="+mj-lt"/>
                <a:ea typeface="+mj-ea"/>
                <a:cs typeface="+mj-cs"/>
              </a:defRPr>
            </a:lvl1pPr>
            <a:lvl2pPr algn="l" rtl="0" eaLnBrk="0" fontAlgn="base" hangingPunct="0">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2pPr>
            <a:lvl3pPr algn="l" rtl="0" eaLnBrk="0" fontAlgn="base" hangingPunct="0">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3pPr>
            <a:lvl4pPr algn="l" rtl="0" eaLnBrk="0" fontAlgn="base" hangingPunct="0">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4pPr>
            <a:lvl5pPr algn="l" rtl="0" eaLnBrk="0" fontAlgn="base" hangingPunct="0">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5pPr>
            <a:lvl6pPr marL="342900" algn="l" rtl="0" fontAlgn="base">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6pPr>
            <a:lvl7pPr marL="685800" algn="l" rtl="0" fontAlgn="base">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7pPr>
            <a:lvl8pPr marL="1028700" algn="l" rtl="0" fontAlgn="base">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8pPr>
            <a:lvl9pPr marL="1371600" algn="l" rtl="0" fontAlgn="base">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9pPr>
          </a:lstStyle>
          <a:p>
            <a:pPr lvl="0" eaLnBrk="1" hangingPunct="1">
              <a:defRPr/>
            </a:pPr>
            <a:r>
              <a:rPr lang="zh-CN" altLang="en-US" sz="1600" dirty="0">
                <a:solidFill>
                  <a:srgbClr val="000000"/>
                </a:solidFill>
                <a:latin typeface="微软雅黑" panose="020B0503020204020204" pitchFamily="34" charset="-122"/>
                <a:ea typeface="微软雅黑" panose="020B0503020204020204" pitchFamily="34" charset="-122"/>
              </a:rPr>
              <a:t>四</a:t>
            </a:r>
            <a:r>
              <a:rPr kumimoji="0" lang="zh-CN" altLang="en-US" sz="16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j-cs"/>
              </a:rPr>
              <a:t>、</a:t>
            </a:r>
            <a:r>
              <a:rPr lang="zh-CN" altLang="en-US" sz="1600" dirty="0">
                <a:solidFill>
                  <a:srgbClr val="000000"/>
                </a:solidFill>
                <a:latin typeface="微软雅黑" panose="020B0503020204020204" pitchFamily="34" charset="-122"/>
                <a:ea typeface="微软雅黑" panose="020B0503020204020204" pitchFamily="34" charset="-122"/>
              </a:rPr>
              <a:t>深度特征</a:t>
            </a:r>
            <a:endParaRPr kumimoji="0" lang="zh-CN" altLang="en-US" sz="16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j-cs"/>
            </a:endParaRPr>
          </a:p>
        </p:txBody>
      </p:sp>
      <p:sp>
        <p:nvSpPr>
          <p:cNvPr id="3" name="文本框 2"/>
          <p:cNvSpPr txBox="1"/>
          <p:nvPr/>
        </p:nvSpPr>
        <p:spPr>
          <a:xfrm>
            <a:off x="5338334" y="170320"/>
            <a:ext cx="1258785"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600" b="1" dirty="0">
                <a:solidFill>
                  <a:prstClr val="white"/>
                </a:solidFill>
                <a:latin typeface="微软雅黑" panose="020B0503020204020204" pitchFamily="34" charset="-122"/>
                <a:ea typeface="微软雅黑" panose="020B0503020204020204" pitchFamily="34" charset="-122"/>
              </a:rPr>
              <a:t>卷积层</a:t>
            </a:r>
            <a:endParaRPr kumimoji="0" lang="zh-CN" altLang="en-US" sz="1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2" name="Rectangle 2"/>
          <p:cNvSpPr>
            <a:spLocks noChangeArrowheads="1"/>
          </p:cNvSpPr>
          <p:nvPr/>
        </p:nvSpPr>
        <p:spPr bwMode="auto">
          <a:xfrm>
            <a:off x="0" y="0"/>
            <a:ext cx="685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aphicFrame>
        <p:nvGraphicFramePr>
          <p:cNvPr id="13" name="对象 12"/>
          <p:cNvGraphicFramePr>
            <a:graphicFrameLocks noChangeAspect="1"/>
          </p:cNvGraphicFramePr>
          <p:nvPr/>
        </p:nvGraphicFramePr>
        <p:xfrm>
          <a:off x="3569383" y="2154968"/>
          <a:ext cx="2066897" cy="720000"/>
        </p:xfrm>
        <a:graphic>
          <a:graphicData uri="http://schemas.openxmlformats.org/presentationml/2006/ole">
            <mc:AlternateContent xmlns:mc="http://schemas.openxmlformats.org/markup-compatibility/2006">
              <mc:Choice xmlns:v="urn:schemas-microsoft-com:vml" Requires="v">
                <p:oleObj spid="_x0000_s64521" name="Equation" r:id="rId1" imgW="25298400" imgH="8839200" progId="Equation.DSMT4">
                  <p:embed/>
                </p:oleObj>
              </mc:Choice>
              <mc:Fallback>
                <p:oleObj name="Equation" r:id="rId1" imgW="25298400" imgH="8839200" progId="Equation.DSMT4">
                  <p:embed/>
                  <p:pic>
                    <p:nvPicPr>
                      <p:cNvPr id="0" name="Object 1"/>
                      <p:cNvPicPr>
                        <a:picLocks noChangeAspect="1" noChangeArrowheads="1"/>
                      </p:cNvPicPr>
                      <p:nvPr/>
                    </p:nvPicPr>
                    <p:blipFill>
                      <a:blip r:embed="rId2"/>
                      <a:srcRect/>
                      <a:stretch>
                        <a:fillRect/>
                      </a:stretch>
                    </p:blipFill>
                    <p:spPr bwMode="auto">
                      <a:xfrm>
                        <a:off x="3569383" y="2154968"/>
                        <a:ext cx="2066897" cy="720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4" name="对象 13"/>
          <p:cNvGraphicFramePr>
            <a:graphicFrameLocks noChangeAspect="1"/>
          </p:cNvGraphicFramePr>
          <p:nvPr/>
        </p:nvGraphicFramePr>
        <p:xfrm>
          <a:off x="3569383" y="3214831"/>
          <a:ext cx="2135172" cy="720000"/>
        </p:xfrm>
        <a:graphic>
          <a:graphicData uri="http://schemas.openxmlformats.org/presentationml/2006/ole">
            <mc:AlternateContent xmlns:mc="http://schemas.openxmlformats.org/markup-compatibility/2006">
              <mc:Choice xmlns:v="urn:schemas-microsoft-com:vml" Requires="v">
                <p:oleObj spid="_x0000_s64522" name="Equation" r:id="rId3" imgW="26212800" imgH="8839200" progId="Equation.DSMT4">
                  <p:embed/>
                </p:oleObj>
              </mc:Choice>
              <mc:Fallback>
                <p:oleObj name="Equation" r:id="rId3" imgW="26212800" imgH="8839200" progId="Equation.DSMT4">
                  <p:embed/>
                  <p:pic>
                    <p:nvPicPr>
                      <p:cNvPr id="0" name="图片 3"/>
                      <p:cNvPicPr/>
                      <p:nvPr/>
                    </p:nvPicPr>
                    <p:blipFill>
                      <a:blip r:embed="rId4"/>
                      <a:stretch>
                        <a:fillRect/>
                      </a:stretch>
                    </p:blipFill>
                    <p:spPr>
                      <a:xfrm>
                        <a:off x="3569383" y="3214831"/>
                        <a:ext cx="2135172" cy="720000"/>
                      </a:xfrm>
                      <a:prstGeom prst="rect">
                        <a:avLst/>
                      </a:prstGeom>
                    </p:spPr>
                  </p:pic>
                </p:oleObj>
              </mc:Fallback>
            </mc:AlternateContent>
          </a:graphicData>
        </a:graphic>
      </p:graphicFrame>
      <p:sp>
        <p:nvSpPr>
          <p:cNvPr id="21" name="灯片编号占位符 19"/>
          <p:cNvSpPr txBox="1"/>
          <p:nvPr/>
        </p:nvSpPr>
        <p:spPr>
          <a:xfrm>
            <a:off x="4843463" y="4767264"/>
            <a:ext cx="1543050" cy="273844"/>
          </a:xfrm>
          <a:prstGeom prst="rect">
            <a:avLst/>
          </a:prstGeom>
        </p:spPr>
        <p:txBody>
          <a:bodyPr vert="horz" lIns="91440" tIns="45720" rIns="91440" bIns="45720" rtlCol="0" anchor="ctr"/>
          <a:lstStyle>
            <a:defPPr>
              <a:defRPr lang="zh-CN"/>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8F63A3B-78C7-47BE-AE5E-E10140E04643}" type="slidenum">
              <a:rPr lang="en-US" sz="1200" smtClean="0">
                <a:solidFill>
                  <a:srgbClr val="000000"/>
                </a:solidFill>
                <a:latin typeface="Calibri" panose="020F0502020204030204"/>
              </a:rPr>
            </a:fld>
            <a:endParaRPr lang="en-US" sz="1200" dirty="0">
              <a:solidFill>
                <a:srgbClr val="000000"/>
              </a:solidFill>
              <a:latin typeface="Calibri" panose="020F0502020204030204"/>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文本占位符 17410"/>
          <p:cNvSpPr>
            <a:spLocks noGrp="1" noChangeArrowheads="1"/>
          </p:cNvSpPr>
          <p:nvPr>
            <p:ph idx="1"/>
          </p:nvPr>
        </p:nvSpPr>
        <p:spPr>
          <a:xfrm>
            <a:off x="260881" y="508874"/>
            <a:ext cx="6172200" cy="864046"/>
          </a:xfrm>
        </p:spPr>
        <p:txBody>
          <a:bodyPr/>
          <a:lstStyle/>
          <a:p>
            <a:pPr algn="just" eaLnBrk="1" hangingPunct="1">
              <a:lnSpc>
                <a:spcPct val="150000"/>
              </a:lnSpc>
            </a:pPr>
            <a:r>
              <a:rPr lang="zh-CN" altLang="en-US" sz="1800" b="1" dirty="0">
                <a:solidFill>
                  <a:srgbClr val="000066"/>
                </a:solidFill>
                <a:latin typeface="微软雅黑" panose="020B0503020204020204" pitchFamily="34" charset="-122"/>
                <a:ea typeface="微软雅黑" panose="020B0503020204020204" pitchFamily="34" charset="-122"/>
              </a:rPr>
              <a:t>卷积层操作（零填充、步长为</a:t>
            </a:r>
            <a:r>
              <a:rPr lang="en-US" altLang="zh-CN" sz="1800" b="1" dirty="0">
                <a:solidFill>
                  <a:srgbClr val="000066"/>
                </a:solidFill>
                <a:latin typeface="微软雅黑" panose="020B0503020204020204" pitchFamily="34" charset="-122"/>
                <a:ea typeface="微软雅黑" panose="020B0503020204020204" pitchFamily="34" charset="-122"/>
              </a:rPr>
              <a:t>2</a:t>
            </a:r>
            <a:r>
              <a:rPr lang="zh-CN" altLang="en-US" sz="1800" b="1" dirty="0">
                <a:solidFill>
                  <a:srgbClr val="000066"/>
                </a:solidFill>
                <a:latin typeface="微软雅黑" panose="020B0503020204020204" pitchFamily="34" charset="-122"/>
                <a:ea typeface="微软雅黑" panose="020B0503020204020204" pitchFamily="34" charset="-122"/>
              </a:rPr>
              <a:t>）</a:t>
            </a:r>
            <a:endParaRPr lang="en-US" altLang="zh-CN" sz="1800" b="1" dirty="0">
              <a:solidFill>
                <a:srgbClr val="000066"/>
              </a:solidFill>
              <a:latin typeface="微软雅黑" panose="020B0503020204020204" pitchFamily="34" charset="-122"/>
              <a:ea typeface="微软雅黑" panose="020B0503020204020204" pitchFamily="34" charset="-122"/>
            </a:endParaRPr>
          </a:p>
        </p:txBody>
      </p:sp>
      <p:sp>
        <p:nvSpPr>
          <p:cNvPr id="2" name="标题 8193"/>
          <p:cNvSpPr txBox="1">
            <a:spLocks noChangeArrowheads="1"/>
          </p:cNvSpPr>
          <p:nvPr/>
        </p:nvSpPr>
        <p:spPr bwMode="auto">
          <a:xfrm>
            <a:off x="629842" y="86202"/>
            <a:ext cx="2448638" cy="422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l" rtl="0" eaLnBrk="0" fontAlgn="base" hangingPunct="0">
              <a:spcBef>
                <a:spcPct val="0"/>
              </a:spcBef>
              <a:spcAft>
                <a:spcPct val="0"/>
              </a:spcAft>
              <a:defRPr sz="2400" b="1" kern="1200">
                <a:solidFill>
                  <a:srgbClr val="0000FF"/>
                </a:solidFill>
                <a:latin typeface="+mj-lt"/>
                <a:ea typeface="+mj-ea"/>
                <a:cs typeface="+mj-cs"/>
              </a:defRPr>
            </a:lvl1pPr>
            <a:lvl2pPr algn="l" rtl="0" eaLnBrk="0" fontAlgn="base" hangingPunct="0">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2pPr>
            <a:lvl3pPr algn="l" rtl="0" eaLnBrk="0" fontAlgn="base" hangingPunct="0">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3pPr>
            <a:lvl4pPr algn="l" rtl="0" eaLnBrk="0" fontAlgn="base" hangingPunct="0">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4pPr>
            <a:lvl5pPr algn="l" rtl="0" eaLnBrk="0" fontAlgn="base" hangingPunct="0">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5pPr>
            <a:lvl6pPr marL="342900" algn="l" rtl="0" fontAlgn="base">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6pPr>
            <a:lvl7pPr marL="685800" algn="l" rtl="0" fontAlgn="base">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7pPr>
            <a:lvl8pPr marL="1028700" algn="l" rtl="0" fontAlgn="base">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8pPr>
            <a:lvl9pPr marL="1371600" algn="l" rtl="0" fontAlgn="base">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9pPr>
          </a:lstStyle>
          <a:p>
            <a:pPr lvl="0" eaLnBrk="1" hangingPunct="1">
              <a:defRPr/>
            </a:pPr>
            <a:r>
              <a:rPr lang="zh-CN" altLang="en-US" sz="1600" dirty="0">
                <a:solidFill>
                  <a:srgbClr val="000000"/>
                </a:solidFill>
                <a:latin typeface="微软雅黑" panose="020B0503020204020204" pitchFamily="34" charset="-122"/>
                <a:ea typeface="微软雅黑" panose="020B0503020204020204" pitchFamily="34" charset="-122"/>
              </a:rPr>
              <a:t>四</a:t>
            </a:r>
            <a:r>
              <a:rPr kumimoji="0" lang="zh-CN" altLang="en-US" sz="16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j-cs"/>
              </a:rPr>
              <a:t>、</a:t>
            </a:r>
            <a:r>
              <a:rPr lang="zh-CN" altLang="en-US" sz="1600" dirty="0">
                <a:solidFill>
                  <a:srgbClr val="000000"/>
                </a:solidFill>
                <a:latin typeface="微软雅黑" panose="020B0503020204020204" pitchFamily="34" charset="-122"/>
                <a:ea typeface="微软雅黑" panose="020B0503020204020204" pitchFamily="34" charset="-122"/>
              </a:rPr>
              <a:t>深度特征</a:t>
            </a:r>
            <a:endParaRPr kumimoji="0" lang="zh-CN" altLang="en-US" sz="16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j-cs"/>
            </a:endParaRPr>
          </a:p>
        </p:txBody>
      </p:sp>
      <p:sp>
        <p:nvSpPr>
          <p:cNvPr id="3" name="文本框 2"/>
          <p:cNvSpPr txBox="1"/>
          <p:nvPr/>
        </p:nvSpPr>
        <p:spPr>
          <a:xfrm>
            <a:off x="5338334" y="170320"/>
            <a:ext cx="1258785"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600" b="1" dirty="0">
                <a:solidFill>
                  <a:prstClr val="white"/>
                </a:solidFill>
                <a:latin typeface="微软雅黑" panose="020B0503020204020204" pitchFamily="34" charset="-122"/>
                <a:ea typeface="微软雅黑" panose="020B0503020204020204" pitchFamily="34" charset="-122"/>
              </a:rPr>
              <a:t>卷积层</a:t>
            </a:r>
            <a:endParaRPr kumimoji="0" lang="zh-CN" altLang="en-US" sz="1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5" name="图片 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724280" y="960739"/>
            <a:ext cx="5409440" cy="4012441"/>
          </a:xfrm>
          <a:prstGeom prst="rect">
            <a:avLst/>
          </a:prstGeom>
        </p:spPr>
      </p:pic>
      <p:sp>
        <p:nvSpPr>
          <p:cNvPr id="14" name="灯片编号占位符 19"/>
          <p:cNvSpPr txBox="1"/>
          <p:nvPr/>
        </p:nvSpPr>
        <p:spPr>
          <a:xfrm>
            <a:off x="4843463" y="4767264"/>
            <a:ext cx="1543050" cy="273844"/>
          </a:xfrm>
          <a:prstGeom prst="rect">
            <a:avLst/>
          </a:prstGeom>
        </p:spPr>
        <p:txBody>
          <a:bodyPr vert="horz" lIns="91440" tIns="45720" rIns="91440" bIns="45720" rtlCol="0" anchor="ctr"/>
          <a:lstStyle>
            <a:defPPr>
              <a:defRPr lang="zh-CN"/>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8F63A3B-78C7-47BE-AE5E-E10140E04643}" type="slidenum">
              <a:rPr lang="en-US" sz="1200" smtClean="0">
                <a:solidFill>
                  <a:srgbClr val="000000"/>
                </a:solidFill>
                <a:latin typeface="Calibri" panose="020F0502020204030204"/>
              </a:rPr>
            </a:fld>
            <a:endParaRPr lang="en-US" sz="1200" dirty="0">
              <a:solidFill>
                <a:srgbClr val="000000"/>
              </a:solidFill>
              <a:latin typeface="Calibri" panose="020F0502020204030204"/>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文本占位符 17410"/>
          <p:cNvSpPr>
            <a:spLocks noGrp="1" noChangeArrowheads="1"/>
          </p:cNvSpPr>
          <p:nvPr>
            <p:ph idx="1"/>
          </p:nvPr>
        </p:nvSpPr>
        <p:spPr>
          <a:xfrm>
            <a:off x="296466" y="774683"/>
            <a:ext cx="6172200" cy="864046"/>
          </a:xfrm>
        </p:spPr>
        <p:txBody>
          <a:bodyPr/>
          <a:lstStyle/>
          <a:p>
            <a:pPr algn="just" eaLnBrk="1" hangingPunct="1">
              <a:lnSpc>
                <a:spcPct val="150000"/>
              </a:lnSpc>
            </a:pPr>
            <a:r>
              <a:rPr lang="zh-CN" altLang="en-US" sz="1800" b="1" dirty="0">
                <a:solidFill>
                  <a:srgbClr val="000066"/>
                </a:solidFill>
                <a:latin typeface="微软雅黑" panose="020B0503020204020204" pitchFamily="34" charset="-122"/>
                <a:ea typeface="微软雅黑" panose="020B0503020204020204" pitchFamily="34" charset="-122"/>
              </a:rPr>
              <a:t>池化层（汇聚层）</a:t>
            </a:r>
            <a:endParaRPr lang="en-US" altLang="zh-CN" sz="1800" b="1" dirty="0">
              <a:solidFill>
                <a:srgbClr val="000066"/>
              </a:solidFill>
              <a:latin typeface="微软雅黑" panose="020B0503020204020204" pitchFamily="34" charset="-122"/>
              <a:ea typeface="微软雅黑" panose="020B0503020204020204" pitchFamily="34" charset="-122"/>
            </a:endParaRPr>
          </a:p>
          <a:p>
            <a:pPr lvl="1" algn="just" eaLnBrk="1" hangingPunct="1">
              <a:lnSpc>
                <a:spcPct val="150000"/>
              </a:lnSpc>
            </a:pPr>
            <a:r>
              <a:rPr lang="zh-CN" altLang="en-US" sz="1600" b="1" dirty="0">
                <a:solidFill>
                  <a:srgbClr val="000066"/>
                </a:solidFill>
                <a:latin typeface="微软雅黑" panose="020B0503020204020204" pitchFamily="34" charset="-122"/>
                <a:ea typeface="微软雅黑" panose="020B0503020204020204" pitchFamily="34" charset="-122"/>
              </a:rPr>
              <a:t>池化层对输入特征图的块进行操作，并组合其特征激活。</a:t>
            </a:r>
            <a:endParaRPr lang="en-US" altLang="zh-CN" sz="1600" b="1" dirty="0">
              <a:solidFill>
                <a:srgbClr val="000066"/>
              </a:solidFill>
              <a:latin typeface="微软雅黑" panose="020B0503020204020204" pitchFamily="34" charset="-122"/>
              <a:ea typeface="微软雅黑" panose="020B0503020204020204" pitchFamily="34" charset="-122"/>
            </a:endParaRPr>
          </a:p>
          <a:p>
            <a:pPr lvl="1" algn="just" eaLnBrk="1" hangingPunct="1">
              <a:lnSpc>
                <a:spcPct val="150000"/>
              </a:lnSpc>
            </a:pPr>
            <a:r>
              <a:rPr lang="zh-CN" altLang="en-US" sz="1600" b="1" dirty="0">
                <a:solidFill>
                  <a:srgbClr val="000066"/>
                </a:solidFill>
                <a:latin typeface="微软雅黑" panose="020B0503020204020204" pitchFamily="34" charset="-122"/>
                <a:ea typeface="微软雅黑" panose="020B0503020204020204" pitchFamily="34" charset="-122"/>
              </a:rPr>
              <a:t>该组合操作由诸如平均函数或最大函数之类的池化函数定义。</a:t>
            </a:r>
            <a:endParaRPr lang="zh-CN" altLang="en-US" sz="1400" b="1" dirty="0">
              <a:solidFill>
                <a:srgbClr val="000066"/>
              </a:solidFill>
              <a:latin typeface="微软雅黑" panose="020B0503020204020204" pitchFamily="34" charset="-122"/>
              <a:ea typeface="微软雅黑" panose="020B0503020204020204" pitchFamily="34" charset="-122"/>
            </a:endParaRPr>
          </a:p>
        </p:txBody>
      </p:sp>
      <p:sp>
        <p:nvSpPr>
          <p:cNvPr id="2" name="标题 8193"/>
          <p:cNvSpPr txBox="1">
            <a:spLocks noChangeArrowheads="1"/>
          </p:cNvSpPr>
          <p:nvPr/>
        </p:nvSpPr>
        <p:spPr bwMode="auto">
          <a:xfrm>
            <a:off x="629842" y="86202"/>
            <a:ext cx="2448638" cy="422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l" rtl="0" eaLnBrk="0" fontAlgn="base" hangingPunct="0">
              <a:spcBef>
                <a:spcPct val="0"/>
              </a:spcBef>
              <a:spcAft>
                <a:spcPct val="0"/>
              </a:spcAft>
              <a:defRPr sz="2400" b="1" kern="1200">
                <a:solidFill>
                  <a:srgbClr val="0000FF"/>
                </a:solidFill>
                <a:latin typeface="+mj-lt"/>
                <a:ea typeface="+mj-ea"/>
                <a:cs typeface="+mj-cs"/>
              </a:defRPr>
            </a:lvl1pPr>
            <a:lvl2pPr algn="l" rtl="0" eaLnBrk="0" fontAlgn="base" hangingPunct="0">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2pPr>
            <a:lvl3pPr algn="l" rtl="0" eaLnBrk="0" fontAlgn="base" hangingPunct="0">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3pPr>
            <a:lvl4pPr algn="l" rtl="0" eaLnBrk="0" fontAlgn="base" hangingPunct="0">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4pPr>
            <a:lvl5pPr algn="l" rtl="0" eaLnBrk="0" fontAlgn="base" hangingPunct="0">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5pPr>
            <a:lvl6pPr marL="342900" algn="l" rtl="0" fontAlgn="base">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6pPr>
            <a:lvl7pPr marL="685800" algn="l" rtl="0" fontAlgn="base">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7pPr>
            <a:lvl8pPr marL="1028700" algn="l" rtl="0" fontAlgn="base">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8pPr>
            <a:lvl9pPr marL="1371600" algn="l" rtl="0" fontAlgn="base">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9pPr>
          </a:lstStyle>
          <a:p>
            <a:pPr lvl="0" eaLnBrk="1" hangingPunct="1">
              <a:defRPr/>
            </a:pPr>
            <a:r>
              <a:rPr lang="zh-CN" altLang="en-US" sz="1600" dirty="0">
                <a:solidFill>
                  <a:srgbClr val="000000"/>
                </a:solidFill>
                <a:latin typeface="微软雅黑" panose="020B0503020204020204" pitchFamily="34" charset="-122"/>
                <a:ea typeface="微软雅黑" panose="020B0503020204020204" pitchFamily="34" charset="-122"/>
              </a:rPr>
              <a:t>四</a:t>
            </a:r>
            <a:r>
              <a:rPr kumimoji="0" lang="zh-CN" altLang="en-US" sz="16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j-cs"/>
              </a:rPr>
              <a:t>、深度特征</a:t>
            </a:r>
            <a:endParaRPr kumimoji="0" lang="zh-CN" altLang="en-US" sz="16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j-cs"/>
            </a:endParaRPr>
          </a:p>
        </p:txBody>
      </p:sp>
      <p:sp>
        <p:nvSpPr>
          <p:cNvPr id="3" name="文本框 2"/>
          <p:cNvSpPr txBox="1"/>
          <p:nvPr/>
        </p:nvSpPr>
        <p:spPr>
          <a:xfrm>
            <a:off x="5338334" y="170320"/>
            <a:ext cx="1258785"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600" b="1" dirty="0">
                <a:solidFill>
                  <a:prstClr val="white"/>
                </a:solidFill>
                <a:latin typeface="微软雅黑" panose="020B0503020204020204" pitchFamily="34" charset="-122"/>
                <a:ea typeface="微软雅黑" panose="020B0503020204020204" pitchFamily="34" charset="-122"/>
              </a:rPr>
              <a:t>池化</a:t>
            </a:r>
            <a:r>
              <a:rPr kumimoji="0" lang="zh-CN" altLang="en-US" sz="1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层</a:t>
            </a:r>
            <a:endParaRPr kumimoji="0" lang="zh-CN" altLang="en-US" sz="1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28" name="图片 27"/>
          <p:cNvPicPr>
            <a:picLocks noChangeAspect="1"/>
          </p:cNvPicPr>
          <p:nvPr/>
        </p:nvPicPr>
        <p:blipFill>
          <a:blip r:embed="rId1">
            <a:clrChange>
              <a:clrFrom>
                <a:srgbClr val="FFFFFF"/>
              </a:clrFrom>
              <a:clrTo>
                <a:srgbClr val="FFFFFF">
                  <a:alpha val="0"/>
                </a:srgbClr>
              </a:clrTo>
            </a:clrChange>
          </a:blip>
          <a:stretch>
            <a:fillRect/>
          </a:stretch>
        </p:blipFill>
        <p:spPr>
          <a:xfrm>
            <a:off x="905409" y="2082474"/>
            <a:ext cx="5047181" cy="2844595"/>
          </a:xfrm>
          <a:prstGeom prst="rect">
            <a:avLst/>
          </a:prstGeom>
        </p:spPr>
      </p:pic>
      <p:sp>
        <p:nvSpPr>
          <p:cNvPr id="35" name="灯片编号占位符 19"/>
          <p:cNvSpPr txBox="1"/>
          <p:nvPr/>
        </p:nvSpPr>
        <p:spPr>
          <a:xfrm>
            <a:off x="4843463" y="4767264"/>
            <a:ext cx="1543050" cy="273844"/>
          </a:xfrm>
          <a:prstGeom prst="rect">
            <a:avLst/>
          </a:prstGeom>
        </p:spPr>
        <p:txBody>
          <a:bodyPr vert="horz" lIns="91440" tIns="45720" rIns="91440" bIns="45720" rtlCol="0" anchor="ctr"/>
          <a:lstStyle>
            <a:defPPr>
              <a:defRPr lang="zh-CN"/>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8F63A3B-78C7-47BE-AE5E-E10140E04643}" type="slidenum">
              <a:rPr lang="en-US" sz="1200" smtClean="0">
                <a:solidFill>
                  <a:srgbClr val="000000"/>
                </a:solidFill>
                <a:latin typeface="Calibri" panose="020F0502020204030204"/>
              </a:rPr>
            </a:fld>
            <a:endParaRPr lang="en-US" sz="1200" dirty="0">
              <a:solidFill>
                <a:srgbClr val="000000"/>
              </a:solidFill>
              <a:latin typeface="Calibri" panose="020F0502020204030204"/>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文本占位符 17410"/>
          <p:cNvSpPr>
            <a:spLocks noGrp="1" noChangeArrowheads="1"/>
          </p:cNvSpPr>
          <p:nvPr>
            <p:ph idx="1"/>
          </p:nvPr>
        </p:nvSpPr>
        <p:spPr>
          <a:xfrm>
            <a:off x="296466" y="774683"/>
            <a:ext cx="6172200" cy="864046"/>
          </a:xfrm>
        </p:spPr>
        <p:txBody>
          <a:bodyPr/>
          <a:lstStyle/>
          <a:p>
            <a:pPr algn="just" eaLnBrk="1" hangingPunct="1">
              <a:lnSpc>
                <a:spcPct val="150000"/>
              </a:lnSpc>
            </a:pPr>
            <a:r>
              <a:rPr lang="zh-CN" altLang="en-US" sz="1800" b="1" dirty="0">
                <a:solidFill>
                  <a:srgbClr val="000066"/>
                </a:solidFill>
                <a:latin typeface="微软雅黑" panose="020B0503020204020204" pitchFamily="34" charset="-122"/>
                <a:ea typeface="微软雅黑" panose="020B0503020204020204" pitchFamily="34" charset="-122"/>
              </a:rPr>
              <a:t>池化层（汇聚层）</a:t>
            </a:r>
            <a:endParaRPr lang="zh-CN" altLang="en-US" sz="1800" b="1" dirty="0">
              <a:solidFill>
                <a:srgbClr val="000066"/>
              </a:solidFill>
              <a:latin typeface="微软雅黑" panose="020B0503020204020204" pitchFamily="34" charset="-122"/>
              <a:ea typeface="微软雅黑" panose="020B0503020204020204" pitchFamily="34" charset="-122"/>
            </a:endParaRPr>
          </a:p>
          <a:p>
            <a:pPr lvl="1" algn="just" eaLnBrk="1" hangingPunct="1">
              <a:lnSpc>
                <a:spcPct val="150000"/>
              </a:lnSpc>
            </a:pPr>
            <a:r>
              <a:rPr lang="zh-CN" altLang="en-US" sz="1600" b="1" dirty="0">
                <a:solidFill>
                  <a:srgbClr val="000066"/>
                </a:solidFill>
                <a:latin typeface="微软雅黑" panose="020B0503020204020204" pitchFamily="34" charset="-122"/>
                <a:ea typeface="微软雅黑" panose="020B0503020204020204" pitchFamily="34" charset="-122"/>
              </a:rPr>
              <a:t>最大池化</a:t>
            </a:r>
            <a:endParaRPr lang="zh-CN" altLang="en-US" sz="1400" b="1" dirty="0">
              <a:solidFill>
                <a:srgbClr val="000066"/>
              </a:solidFill>
              <a:latin typeface="微软雅黑" panose="020B0503020204020204" pitchFamily="34" charset="-122"/>
              <a:ea typeface="微软雅黑" panose="020B0503020204020204" pitchFamily="34" charset="-122"/>
            </a:endParaRPr>
          </a:p>
        </p:txBody>
      </p:sp>
      <p:sp>
        <p:nvSpPr>
          <p:cNvPr id="2" name="标题 8193"/>
          <p:cNvSpPr txBox="1">
            <a:spLocks noChangeArrowheads="1"/>
          </p:cNvSpPr>
          <p:nvPr/>
        </p:nvSpPr>
        <p:spPr bwMode="auto">
          <a:xfrm>
            <a:off x="629842" y="86202"/>
            <a:ext cx="2448638" cy="422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l" rtl="0" eaLnBrk="0" fontAlgn="base" hangingPunct="0">
              <a:spcBef>
                <a:spcPct val="0"/>
              </a:spcBef>
              <a:spcAft>
                <a:spcPct val="0"/>
              </a:spcAft>
              <a:defRPr sz="2400" b="1" kern="1200">
                <a:solidFill>
                  <a:srgbClr val="0000FF"/>
                </a:solidFill>
                <a:latin typeface="+mj-lt"/>
                <a:ea typeface="+mj-ea"/>
                <a:cs typeface="+mj-cs"/>
              </a:defRPr>
            </a:lvl1pPr>
            <a:lvl2pPr algn="l" rtl="0" eaLnBrk="0" fontAlgn="base" hangingPunct="0">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2pPr>
            <a:lvl3pPr algn="l" rtl="0" eaLnBrk="0" fontAlgn="base" hangingPunct="0">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3pPr>
            <a:lvl4pPr algn="l" rtl="0" eaLnBrk="0" fontAlgn="base" hangingPunct="0">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4pPr>
            <a:lvl5pPr algn="l" rtl="0" eaLnBrk="0" fontAlgn="base" hangingPunct="0">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5pPr>
            <a:lvl6pPr marL="342900" algn="l" rtl="0" fontAlgn="base">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6pPr>
            <a:lvl7pPr marL="685800" algn="l" rtl="0" fontAlgn="base">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7pPr>
            <a:lvl8pPr marL="1028700" algn="l" rtl="0" fontAlgn="base">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8pPr>
            <a:lvl9pPr marL="1371600" algn="l" rtl="0" fontAlgn="base">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9pPr>
          </a:lstStyle>
          <a:p>
            <a:pPr lvl="0" eaLnBrk="1" hangingPunct="1">
              <a:defRPr/>
            </a:pPr>
            <a:r>
              <a:rPr lang="zh-CN" altLang="en-US" sz="1600" dirty="0">
                <a:solidFill>
                  <a:srgbClr val="000000"/>
                </a:solidFill>
                <a:latin typeface="微软雅黑" panose="020B0503020204020204" pitchFamily="34" charset="-122"/>
                <a:ea typeface="微软雅黑" panose="020B0503020204020204" pitchFamily="34" charset="-122"/>
              </a:rPr>
              <a:t>四</a:t>
            </a:r>
            <a:r>
              <a:rPr kumimoji="0" lang="zh-CN" altLang="en-US" sz="16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j-cs"/>
              </a:rPr>
              <a:t>、深度特征</a:t>
            </a:r>
            <a:endParaRPr kumimoji="0" lang="zh-CN" altLang="en-US" sz="16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j-cs"/>
            </a:endParaRPr>
          </a:p>
        </p:txBody>
      </p:sp>
      <p:sp>
        <p:nvSpPr>
          <p:cNvPr id="3" name="文本框 2"/>
          <p:cNvSpPr txBox="1"/>
          <p:nvPr/>
        </p:nvSpPr>
        <p:spPr>
          <a:xfrm>
            <a:off x="5338334" y="170320"/>
            <a:ext cx="1258785"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600" b="1" dirty="0">
                <a:solidFill>
                  <a:prstClr val="white"/>
                </a:solidFill>
                <a:latin typeface="微软雅黑" panose="020B0503020204020204" pitchFamily="34" charset="-122"/>
                <a:ea typeface="微软雅黑" panose="020B0503020204020204" pitchFamily="34" charset="-122"/>
              </a:rPr>
              <a:t>池化</a:t>
            </a:r>
            <a:r>
              <a:rPr kumimoji="0" lang="zh-CN" altLang="en-US" sz="1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层</a:t>
            </a:r>
            <a:endParaRPr kumimoji="0" lang="zh-CN" altLang="en-US" sz="1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6" name="图片 5"/>
          <p:cNvPicPr>
            <a:picLocks noChangeAspect="1"/>
          </p:cNvPicPr>
          <p:nvPr/>
        </p:nvPicPr>
        <p:blipFill>
          <a:blip r:embed="rId1">
            <a:clrChange>
              <a:clrFrom>
                <a:srgbClr val="FEFEFE"/>
              </a:clrFrom>
              <a:clrTo>
                <a:srgbClr val="FEFEFE">
                  <a:alpha val="0"/>
                </a:srgbClr>
              </a:clrTo>
            </a:clrChange>
          </a:blip>
          <a:stretch>
            <a:fillRect/>
          </a:stretch>
        </p:blipFill>
        <p:spPr>
          <a:xfrm>
            <a:off x="575351" y="1749192"/>
            <a:ext cx="5537386" cy="2786848"/>
          </a:xfrm>
          <a:prstGeom prst="rect">
            <a:avLst/>
          </a:prstGeom>
        </p:spPr>
      </p:pic>
      <p:sp>
        <p:nvSpPr>
          <p:cNvPr id="13" name="灯片编号占位符 19"/>
          <p:cNvSpPr txBox="1"/>
          <p:nvPr/>
        </p:nvSpPr>
        <p:spPr>
          <a:xfrm>
            <a:off x="4843463" y="4767264"/>
            <a:ext cx="1543050" cy="273844"/>
          </a:xfrm>
          <a:prstGeom prst="rect">
            <a:avLst/>
          </a:prstGeom>
        </p:spPr>
        <p:txBody>
          <a:bodyPr vert="horz" lIns="91440" tIns="45720" rIns="91440" bIns="45720" rtlCol="0" anchor="ctr"/>
          <a:lstStyle>
            <a:defPPr>
              <a:defRPr lang="zh-CN"/>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8F63A3B-78C7-47BE-AE5E-E10140E04643}" type="slidenum">
              <a:rPr lang="en-US" sz="1200" smtClean="0">
                <a:solidFill>
                  <a:srgbClr val="000000"/>
                </a:solidFill>
                <a:latin typeface="Calibri" panose="020F0502020204030204"/>
              </a:rPr>
            </a:fld>
            <a:endParaRPr lang="en-US" sz="1200" dirty="0">
              <a:solidFill>
                <a:srgbClr val="000000"/>
              </a:solidFill>
              <a:latin typeface="Calibri" panose="020F0502020204030204"/>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
            <a:clrChange>
              <a:clrFrom>
                <a:srgbClr val="FEFEFE"/>
              </a:clrFrom>
              <a:clrTo>
                <a:srgbClr val="FEFEFE">
                  <a:alpha val="0"/>
                </a:srgbClr>
              </a:clrTo>
            </a:clrChange>
          </a:blip>
          <a:stretch>
            <a:fillRect/>
          </a:stretch>
        </p:blipFill>
        <p:spPr>
          <a:xfrm>
            <a:off x="565077" y="1682820"/>
            <a:ext cx="5668049" cy="2904591"/>
          </a:xfrm>
          <a:prstGeom prst="rect">
            <a:avLst/>
          </a:prstGeom>
        </p:spPr>
      </p:pic>
      <p:sp>
        <p:nvSpPr>
          <p:cNvPr id="29699" name="文本占位符 17410"/>
          <p:cNvSpPr>
            <a:spLocks noGrp="1" noChangeArrowheads="1"/>
          </p:cNvSpPr>
          <p:nvPr>
            <p:ph idx="1"/>
          </p:nvPr>
        </p:nvSpPr>
        <p:spPr>
          <a:xfrm>
            <a:off x="296466" y="774683"/>
            <a:ext cx="6172200" cy="864046"/>
          </a:xfrm>
        </p:spPr>
        <p:txBody>
          <a:bodyPr/>
          <a:lstStyle/>
          <a:p>
            <a:pPr algn="just" eaLnBrk="1" hangingPunct="1">
              <a:lnSpc>
                <a:spcPct val="150000"/>
              </a:lnSpc>
            </a:pPr>
            <a:r>
              <a:rPr lang="zh-CN" altLang="en-US" sz="1800" b="1" dirty="0">
                <a:solidFill>
                  <a:srgbClr val="000066"/>
                </a:solidFill>
                <a:latin typeface="微软雅黑" panose="020B0503020204020204" pitchFamily="34" charset="-122"/>
                <a:ea typeface="微软雅黑" panose="020B0503020204020204" pitchFamily="34" charset="-122"/>
              </a:rPr>
              <a:t>池化层（汇聚层）</a:t>
            </a:r>
            <a:endParaRPr lang="zh-CN" altLang="en-US" sz="1800" b="1" dirty="0">
              <a:solidFill>
                <a:srgbClr val="000066"/>
              </a:solidFill>
              <a:latin typeface="微软雅黑" panose="020B0503020204020204" pitchFamily="34" charset="-122"/>
              <a:ea typeface="微软雅黑" panose="020B0503020204020204" pitchFamily="34" charset="-122"/>
            </a:endParaRPr>
          </a:p>
          <a:p>
            <a:pPr lvl="1" algn="just" eaLnBrk="1" hangingPunct="1">
              <a:lnSpc>
                <a:spcPct val="150000"/>
              </a:lnSpc>
            </a:pPr>
            <a:r>
              <a:rPr lang="zh-CN" altLang="en-US" sz="1600" b="1" dirty="0">
                <a:solidFill>
                  <a:srgbClr val="000066"/>
                </a:solidFill>
                <a:latin typeface="微软雅黑" panose="020B0503020204020204" pitchFamily="34" charset="-122"/>
                <a:ea typeface="微软雅黑" panose="020B0503020204020204" pitchFamily="34" charset="-122"/>
              </a:rPr>
              <a:t>平均池化</a:t>
            </a:r>
            <a:endParaRPr lang="zh-CN" altLang="en-US" sz="1400" b="1" dirty="0">
              <a:solidFill>
                <a:srgbClr val="000066"/>
              </a:solidFill>
              <a:latin typeface="微软雅黑" panose="020B0503020204020204" pitchFamily="34" charset="-122"/>
              <a:ea typeface="微软雅黑" panose="020B0503020204020204" pitchFamily="34" charset="-122"/>
            </a:endParaRPr>
          </a:p>
        </p:txBody>
      </p:sp>
      <p:sp>
        <p:nvSpPr>
          <p:cNvPr id="2" name="标题 8193"/>
          <p:cNvSpPr txBox="1">
            <a:spLocks noChangeArrowheads="1"/>
          </p:cNvSpPr>
          <p:nvPr/>
        </p:nvSpPr>
        <p:spPr bwMode="auto">
          <a:xfrm>
            <a:off x="629842" y="86202"/>
            <a:ext cx="2448638" cy="422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l" rtl="0" eaLnBrk="0" fontAlgn="base" hangingPunct="0">
              <a:spcBef>
                <a:spcPct val="0"/>
              </a:spcBef>
              <a:spcAft>
                <a:spcPct val="0"/>
              </a:spcAft>
              <a:defRPr sz="2400" b="1" kern="1200">
                <a:solidFill>
                  <a:srgbClr val="0000FF"/>
                </a:solidFill>
                <a:latin typeface="+mj-lt"/>
                <a:ea typeface="+mj-ea"/>
                <a:cs typeface="+mj-cs"/>
              </a:defRPr>
            </a:lvl1pPr>
            <a:lvl2pPr algn="l" rtl="0" eaLnBrk="0" fontAlgn="base" hangingPunct="0">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2pPr>
            <a:lvl3pPr algn="l" rtl="0" eaLnBrk="0" fontAlgn="base" hangingPunct="0">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3pPr>
            <a:lvl4pPr algn="l" rtl="0" eaLnBrk="0" fontAlgn="base" hangingPunct="0">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4pPr>
            <a:lvl5pPr algn="l" rtl="0" eaLnBrk="0" fontAlgn="base" hangingPunct="0">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5pPr>
            <a:lvl6pPr marL="342900" algn="l" rtl="0" fontAlgn="base">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6pPr>
            <a:lvl7pPr marL="685800" algn="l" rtl="0" fontAlgn="base">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7pPr>
            <a:lvl8pPr marL="1028700" algn="l" rtl="0" fontAlgn="base">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8pPr>
            <a:lvl9pPr marL="1371600" algn="l" rtl="0" fontAlgn="base">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9pPr>
          </a:lstStyle>
          <a:p>
            <a:pPr lvl="0" eaLnBrk="1" hangingPunct="1">
              <a:defRPr/>
            </a:pPr>
            <a:r>
              <a:rPr lang="zh-CN" altLang="en-US" sz="1600" dirty="0">
                <a:solidFill>
                  <a:srgbClr val="000000"/>
                </a:solidFill>
                <a:latin typeface="微软雅黑" panose="020B0503020204020204" pitchFamily="34" charset="-122"/>
                <a:ea typeface="微软雅黑" panose="020B0503020204020204" pitchFamily="34" charset="-122"/>
              </a:rPr>
              <a:t>四</a:t>
            </a:r>
            <a:r>
              <a:rPr kumimoji="0" lang="zh-CN" altLang="en-US" sz="16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j-cs"/>
              </a:rPr>
              <a:t>、深度特征</a:t>
            </a:r>
            <a:endParaRPr kumimoji="0" lang="zh-CN" altLang="en-US" sz="16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j-cs"/>
            </a:endParaRPr>
          </a:p>
        </p:txBody>
      </p:sp>
      <p:sp>
        <p:nvSpPr>
          <p:cNvPr id="3" name="文本框 2"/>
          <p:cNvSpPr txBox="1"/>
          <p:nvPr/>
        </p:nvSpPr>
        <p:spPr>
          <a:xfrm>
            <a:off x="5338334" y="170320"/>
            <a:ext cx="1258785"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600" b="1" dirty="0">
                <a:solidFill>
                  <a:prstClr val="white"/>
                </a:solidFill>
                <a:latin typeface="微软雅黑" panose="020B0503020204020204" pitchFamily="34" charset="-122"/>
                <a:ea typeface="微软雅黑" panose="020B0503020204020204" pitchFamily="34" charset="-122"/>
              </a:rPr>
              <a:t>池化</a:t>
            </a:r>
            <a:r>
              <a:rPr kumimoji="0" lang="zh-CN" altLang="en-US" sz="1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层</a:t>
            </a:r>
            <a:endParaRPr kumimoji="0" lang="zh-CN" altLang="en-US" sz="1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3" name="灯片编号占位符 19"/>
          <p:cNvSpPr txBox="1"/>
          <p:nvPr/>
        </p:nvSpPr>
        <p:spPr>
          <a:xfrm>
            <a:off x="4843463" y="4767264"/>
            <a:ext cx="1543050" cy="273844"/>
          </a:xfrm>
          <a:prstGeom prst="rect">
            <a:avLst/>
          </a:prstGeom>
        </p:spPr>
        <p:txBody>
          <a:bodyPr vert="horz" lIns="91440" tIns="45720" rIns="91440" bIns="45720" rtlCol="0" anchor="ctr"/>
          <a:lstStyle>
            <a:defPPr>
              <a:defRPr lang="zh-CN"/>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8F63A3B-78C7-47BE-AE5E-E10140E04643}" type="slidenum">
              <a:rPr lang="en-US" sz="1200" smtClean="0">
                <a:solidFill>
                  <a:srgbClr val="000000"/>
                </a:solidFill>
                <a:latin typeface="Calibri" panose="020F0502020204030204"/>
              </a:rPr>
            </a:fld>
            <a:endParaRPr lang="en-US" sz="1200" dirty="0">
              <a:solidFill>
                <a:srgbClr val="000000"/>
              </a:solidFill>
              <a:latin typeface="Calibri" panose="020F0502020204030204"/>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文本占位符 17410"/>
          <p:cNvSpPr>
            <a:spLocks noGrp="1" noChangeArrowheads="1"/>
          </p:cNvSpPr>
          <p:nvPr>
            <p:ph idx="1"/>
          </p:nvPr>
        </p:nvSpPr>
        <p:spPr>
          <a:xfrm>
            <a:off x="260881" y="508874"/>
            <a:ext cx="6172200" cy="864046"/>
          </a:xfrm>
        </p:spPr>
        <p:txBody>
          <a:bodyPr/>
          <a:lstStyle/>
          <a:p>
            <a:pPr algn="just" eaLnBrk="1" hangingPunct="1">
              <a:lnSpc>
                <a:spcPct val="150000"/>
              </a:lnSpc>
            </a:pPr>
            <a:r>
              <a:rPr lang="zh-CN" altLang="en-US" sz="1800" b="1" dirty="0">
                <a:solidFill>
                  <a:srgbClr val="000066"/>
                </a:solidFill>
                <a:latin typeface="微软雅黑" panose="020B0503020204020204" pitchFamily="34" charset="-122"/>
                <a:ea typeface="微软雅黑" panose="020B0503020204020204" pitchFamily="34" charset="-122"/>
              </a:rPr>
              <a:t>池化层操作（步长为</a:t>
            </a:r>
            <a:r>
              <a:rPr lang="en-US" altLang="zh-CN" sz="1800" b="1" dirty="0">
                <a:solidFill>
                  <a:srgbClr val="000066"/>
                </a:solidFill>
                <a:latin typeface="微软雅黑" panose="020B0503020204020204" pitchFamily="34" charset="-122"/>
                <a:ea typeface="微软雅黑" panose="020B0503020204020204" pitchFamily="34" charset="-122"/>
              </a:rPr>
              <a:t>1</a:t>
            </a:r>
            <a:r>
              <a:rPr lang="zh-CN" altLang="en-US" sz="1800" b="1" dirty="0">
                <a:solidFill>
                  <a:srgbClr val="000066"/>
                </a:solidFill>
                <a:latin typeface="微软雅黑" panose="020B0503020204020204" pitchFamily="34" charset="-122"/>
                <a:ea typeface="微软雅黑" panose="020B0503020204020204" pitchFamily="34" charset="-122"/>
              </a:rPr>
              <a:t>、最大池化）</a:t>
            </a:r>
            <a:endParaRPr lang="en-US" altLang="zh-CN" sz="1800" b="1" dirty="0">
              <a:solidFill>
                <a:srgbClr val="000066"/>
              </a:solidFill>
              <a:latin typeface="微软雅黑" panose="020B0503020204020204" pitchFamily="34" charset="-122"/>
              <a:ea typeface="微软雅黑" panose="020B0503020204020204" pitchFamily="34" charset="-122"/>
            </a:endParaRPr>
          </a:p>
        </p:txBody>
      </p:sp>
      <p:sp>
        <p:nvSpPr>
          <p:cNvPr id="2" name="标题 8193"/>
          <p:cNvSpPr txBox="1">
            <a:spLocks noChangeArrowheads="1"/>
          </p:cNvSpPr>
          <p:nvPr/>
        </p:nvSpPr>
        <p:spPr bwMode="auto">
          <a:xfrm>
            <a:off x="629842" y="86202"/>
            <a:ext cx="2448638" cy="422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l" rtl="0" eaLnBrk="0" fontAlgn="base" hangingPunct="0">
              <a:spcBef>
                <a:spcPct val="0"/>
              </a:spcBef>
              <a:spcAft>
                <a:spcPct val="0"/>
              </a:spcAft>
              <a:defRPr sz="2400" b="1" kern="1200">
                <a:solidFill>
                  <a:srgbClr val="0000FF"/>
                </a:solidFill>
                <a:latin typeface="+mj-lt"/>
                <a:ea typeface="+mj-ea"/>
                <a:cs typeface="+mj-cs"/>
              </a:defRPr>
            </a:lvl1pPr>
            <a:lvl2pPr algn="l" rtl="0" eaLnBrk="0" fontAlgn="base" hangingPunct="0">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2pPr>
            <a:lvl3pPr algn="l" rtl="0" eaLnBrk="0" fontAlgn="base" hangingPunct="0">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3pPr>
            <a:lvl4pPr algn="l" rtl="0" eaLnBrk="0" fontAlgn="base" hangingPunct="0">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4pPr>
            <a:lvl5pPr algn="l" rtl="0" eaLnBrk="0" fontAlgn="base" hangingPunct="0">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5pPr>
            <a:lvl6pPr marL="342900" algn="l" rtl="0" fontAlgn="base">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6pPr>
            <a:lvl7pPr marL="685800" algn="l" rtl="0" fontAlgn="base">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7pPr>
            <a:lvl8pPr marL="1028700" algn="l" rtl="0" fontAlgn="base">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8pPr>
            <a:lvl9pPr marL="1371600" algn="l" rtl="0" fontAlgn="base">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9pPr>
          </a:lstStyle>
          <a:p>
            <a:pPr lvl="0" eaLnBrk="1" hangingPunct="1">
              <a:defRPr/>
            </a:pPr>
            <a:r>
              <a:rPr lang="zh-CN" altLang="en-US" sz="1600" dirty="0">
                <a:solidFill>
                  <a:srgbClr val="000000"/>
                </a:solidFill>
                <a:latin typeface="微软雅黑" panose="020B0503020204020204" pitchFamily="34" charset="-122"/>
                <a:ea typeface="微软雅黑" panose="020B0503020204020204" pitchFamily="34" charset="-122"/>
              </a:rPr>
              <a:t>四</a:t>
            </a:r>
            <a:r>
              <a:rPr kumimoji="0" lang="zh-CN" altLang="en-US" sz="16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j-cs"/>
              </a:rPr>
              <a:t>、</a:t>
            </a:r>
            <a:r>
              <a:rPr lang="zh-CN" altLang="en-US" sz="1600" dirty="0">
                <a:solidFill>
                  <a:srgbClr val="000000"/>
                </a:solidFill>
                <a:latin typeface="微软雅黑" panose="020B0503020204020204" pitchFamily="34" charset="-122"/>
                <a:ea typeface="微软雅黑" panose="020B0503020204020204" pitchFamily="34" charset="-122"/>
              </a:rPr>
              <a:t>深度特征</a:t>
            </a:r>
            <a:endParaRPr kumimoji="0" lang="zh-CN" altLang="en-US" sz="16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j-cs"/>
            </a:endParaRPr>
          </a:p>
        </p:txBody>
      </p:sp>
      <p:sp>
        <p:nvSpPr>
          <p:cNvPr id="3" name="文本框 2"/>
          <p:cNvSpPr txBox="1"/>
          <p:nvPr/>
        </p:nvSpPr>
        <p:spPr>
          <a:xfrm>
            <a:off x="5338334" y="170320"/>
            <a:ext cx="1258785"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600" b="1" dirty="0">
                <a:solidFill>
                  <a:prstClr val="white"/>
                </a:solidFill>
                <a:latin typeface="微软雅黑" panose="020B0503020204020204" pitchFamily="34" charset="-122"/>
                <a:ea typeface="微软雅黑" panose="020B0503020204020204" pitchFamily="34" charset="-122"/>
              </a:rPr>
              <a:t>池化层</a:t>
            </a:r>
            <a:endParaRPr kumimoji="0" lang="zh-CN" altLang="en-US" sz="1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6" name="图片 5"/>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06940" y="1220044"/>
            <a:ext cx="6172200" cy="3297109"/>
          </a:xfrm>
          <a:prstGeom prst="rect">
            <a:avLst/>
          </a:prstGeom>
        </p:spPr>
      </p:pic>
      <p:sp>
        <p:nvSpPr>
          <p:cNvPr id="14" name="灯片编号占位符 19"/>
          <p:cNvSpPr txBox="1"/>
          <p:nvPr/>
        </p:nvSpPr>
        <p:spPr>
          <a:xfrm>
            <a:off x="4843463" y="4767264"/>
            <a:ext cx="1543050" cy="273844"/>
          </a:xfrm>
          <a:prstGeom prst="rect">
            <a:avLst/>
          </a:prstGeom>
        </p:spPr>
        <p:txBody>
          <a:bodyPr vert="horz" lIns="91440" tIns="45720" rIns="91440" bIns="45720" rtlCol="0" anchor="ctr"/>
          <a:lstStyle>
            <a:defPPr>
              <a:defRPr lang="zh-CN"/>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8F63A3B-78C7-47BE-AE5E-E10140E04643}" type="slidenum">
              <a:rPr lang="en-US" sz="1200" smtClean="0">
                <a:solidFill>
                  <a:srgbClr val="000000"/>
                </a:solidFill>
                <a:latin typeface="Calibri" panose="020F0502020204030204"/>
              </a:rPr>
            </a:fld>
            <a:endParaRPr lang="en-US" sz="1200" dirty="0">
              <a:solidFill>
                <a:srgbClr val="000000"/>
              </a:solidFill>
              <a:latin typeface="Calibri" panose="020F0502020204030204"/>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文本占位符 17410"/>
          <p:cNvSpPr>
            <a:spLocks noGrp="1" noChangeArrowheads="1"/>
          </p:cNvSpPr>
          <p:nvPr>
            <p:ph idx="1"/>
          </p:nvPr>
        </p:nvSpPr>
        <p:spPr>
          <a:xfrm>
            <a:off x="296466" y="774681"/>
            <a:ext cx="6172200" cy="4198499"/>
          </a:xfrm>
        </p:spPr>
        <p:txBody>
          <a:bodyPr/>
          <a:lstStyle/>
          <a:p>
            <a:pPr algn="just" eaLnBrk="1" hangingPunct="1">
              <a:lnSpc>
                <a:spcPct val="150000"/>
              </a:lnSpc>
            </a:pPr>
            <a:r>
              <a:rPr lang="zh-CN" altLang="en-US" sz="1800" b="1" dirty="0">
                <a:solidFill>
                  <a:srgbClr val="000066"/>
                </a:solidFill>
                <a:latin typeface="微软雅黑" panose="020B0503020204020204" pitchFamily="34" charset="-122"/>
                <a:ea typeface="微软雅黑" panose="020B0503020204020204" pitchFamily="34" charset="-122"/>
              </a:rPr>
              <a:t>全连接层</a:t>
            </a:r>
            <a:endParaRPr lang="en-US" altLang="zh-CN" sz="1800" b="1" dirty="0">
              <a:solidFill>
                <a:srgbClr val="000066"/>
              </a:solidFill>
              <a:latin typeface="微软雅黑" panose="020B0503020204020204" pitchFamily="34" charset="-122"/>
              <a:ea typeface="微软雅黑" panose="020B0503020204020204" pitchFamily="34" charset="-122"/>
            </a:endParaRPr>
          </a:p>
          <a:p>
            <a:pPr lvl="1" algn="just" eaLnBrk="1" hangingPunct="1">
              <a:lnSpc>
                <a:spcPct val="150000"/>
              </a:lnSpc>
            </a:pPr>
            <a:r>
              <a:rPr lang="zh-CN" altLang="en-US" sz="1600" b="1" dirty="0">
                <a:solidFill>
                  <a:srgbClr val="000066"/>
                </a:solidFill>
                <a:latin typeface="微软雅黑" panose="020B0503020204020204" pitchFamily="34" charset="-122"/>
                <a:ea typeface="微软雅黑" panose="020B0503020204020204" pitchFamily="34" charset="-122"/>
              </a:rPr>
              <a:t>全连接层中的每个单元密集</a:t>
            </a:r>
            <a:endParaRPr lang="en-US" altLang="zh-CN" sz="1600" b="1" dirty="0">
              <a:solidFill>
                <a:srgbClr val="000066"/>
              </a:solidFill>
              <a:latin typeface="微软雅黑" panose="020B0503020204020204" pitchFamily="34" charset="-122"/>
              <a:ea typeface="微软雅黑" panose="020B0503020204020204" pitchFamily="34" charset="-122"/>
            </a:endParaRPr>
          </a:p>
          <a:p>
            <a:pPr marL="342900" lvl="1" indent="0" algn="just" eaLnBrk="1" hangingPunct="1">
              <a:lnSpc>
                <a:spcPct val="150000"/>
              </a:lnSpc>
              <a:buNone/>
            </a:pPr>
            <a:r>
              <a:rPr lang="en-US" altLang="zh-CN" sz="1600" b="1" dirty="0">
                <a:solidFill>
                  <a:srgbClr val="000066"/>
                </a:solidFill>
                <a:latin typeface="微软雅黑" panose="020B0503020204020204" pitchFamily="34" charset="-122"/>
                <a:ea typeface="微软雅黑" panose="020B0503020204020204" pitchFamily="34" charset="-122"/>
              </a:rPr>
              <a:t>    </a:t>
            </a:r>
            <a:r>
              <a:rPr lang="zh-CN" altLang="en-US" sz="1600" b="1" dirty="0">
                <a:solidFill>
                  <a:srgbClr val="000066"/>
                </a:solidFill>
                <a:latin typeface="微软雅黑" panose="020B0503020204020204" pitchFamily="34" charset="-122"/>
                <a:ea typeface="微软雅黑" panose="020B0503020204020204" pitchFamily="34" charset="-122"/>
              </a:rPr>
              <a:t>地连接到前一层的所有单元。</a:t>
            </a:r>
            <a:endParaRPr lang="en-US" altLang="zh-CN" sz="1600" b="1" dirty="0">
              <a:solidFill>
                <a:srgbClr val="000066"/>
              </a:solidFill>
              <a:latin typeface="微软雅黑" panose="020B0503020204020204" pitchFamily="34" charset="-122"/>
              <a:ea typeface="微软雅黑" panose="020B0503020204020204" pitchFamily="34" charset="-122"/>
            </a:endParaRPr>
          </a:p>
          <a:p>
            <a:pPr lvl="1" algn="just" eaLnBrk="1" hangingPunct="1">
              <a:lnSpc>
                <a:spcPct val="150000"/>
              </a:lnSpc>
            </a:pPr>
            <a:r>
              <a:rPr lang="zh-CN" altLang="en-US" sz="1600" b="1" dirty="0">
                <a:solidFill>
                  <a:srgbClr val="000066"/>
                </a:solidFill>
                <a:latin typeface="微软雅黑" panose="020B0503020204020204" pitchFamily="34" charset="-122"/>
                <a:ea typeface="微软雅黑" panose="020B0503020204020204" pitchFamily="34" charset="-122"/>
              </a:rPr>
              <a:t>全连接层通常放置在</a:t>
            </a:r>
            <a:endParaRPr lang="en-US" altLang="zh-CN" sz="1600" b="1" dirty="0">
              <a:solidFill>
                <a:srgbClr val="000066"/>
              </a:solidFill>
              <a:latin typeface="微软雅黑" panose="020B0503020204020204" pitchFamily="34" charset="-122"/>
              <a:ea typeface="微软雅黑" panose="020B0503020204020204" pitchFamily="34" charset="-122"/>
            </a:endParaRPr>
          </a:p>
          <a:p>
            <a:pPr marL="342900" lvl="1" indent="0" algn="just" eaLnBrk="1" hangingPunct="1">
              <a:lnSpc>
                <a:spcPct val="150000"/>
              </a:lnSpc>
              <a:buNone/>
            </a:pPr>
            <a:r>
              <a:rPr lang="en-US" altLang="zh-CN" sz="1600" b="1" dirty="0">
                <a:solidFill>
                  <a:srgbClr val="000066"/>
                </a:solidFill>
                <a:latin typeface="微软雅黑" panose="020B0503020204020204" pitchFamily="34" charset="-122"/>
                <a:ea typeface="微软雅黑" panose="020B0503020204020204" pitchFamily="34" charset="-122"/>
              </a:rPr>
              <a:t>    CNN</a:t>
            </a:r>
            <a:r>
              <a:rPr lang="zh-CN" altLang="en-US" sz="1600" b="1" dirty="0">
                <a:solidFill>
                  <a:srgbClr val="000066"/>
                </a:solidFill>
                <a:latin typeface="微软雅黑" panose="020B0503020204020204" pitchFamily="34" charset="-122"/>
                <a:ea typeface="微软雅黑" panose="020B0503020204020204" pitchFamily="34" charset="-122"/>
              </a:rPr>
              <a:t>架构的末端。</a:t>
            </a:r>
            <a:endParaRPr lang="zh-CN" altLang="en-US" sz="1600" b="1" dirty="0">
              <a:solidFill>
                <a:srgbClr val="000066"/>
              </a:solidFill>
              <a:latin typeface="微软雅黑" panose="020B0503020204020204" pitchFamily="34" charset="-122"/>
              <a:ea typeface="微软雅黑" panose="020B0503020204020204" pitchFamily="34" charset="-122"/>
            </a:endParaRPr>
          </a:p>
          <a:p>
            <a:pPr marL="342900" lvl="1" indent="0" algn="just" eaLnBrk="1" hangingPunct="1">
              <a:lnSpc>
                <a:spcPct val="150000"/>
              </a:lnSpc>
              <a:buNone/>
            </a:pPr>
            <a:endParaRPr lang="en-US" altLang="zh-CN" sz="1600" b="1" dirty="0">
              <a:solidFill>
                <a:srgbClr val="000066"/>
              </a:solidFill>
              <a:latin typeface="微软雅黑" panose="020B0503020204020204" pitchFamily="34" charset="-122"/>
              <a:ea typeface="微软雅黑" panose="020B0503020204020204" pitchFamily="34" charset="-122"/>
            </a:endParaRPr>
          </a:p>
          <a:p>
            <a:pPr lvl="1" algn="just" eaLnBrk="1" hangingPunct="1">
              <a:lnSpc>
                <a:spcPct val="150000"/>
              </a:lnSpc>
            </a:pPr>
            <a:endParaRPr lang="en-US" altLang="zh-CN" sz="1600" b="1" dirty="0">
              <a:solidFill>
                <a:srgbClr val="000066"/>
              </a:solidFill>
              <a:latin typeface="微软雅黑" panose="020B0503020204020204" pitchFamily="34" charset="-122"/>
              <a:ea typeface="微软雅黑" panose="020B0503020204020204" pitchFamily="34" charset="-122"/>
            </a:endParaRPr>
          </a:p>
          <a:p>
            <a:pPr lvl="1" algn="just" eaLnBrk="1" hangingPunct="1">
              <a:lnSpc>
                <a:spcPct val="150000"/>
              </a:lnSpc>
            </a:pPr>
            <a:r>
              <a:rPr lang="en-US" altLang="zh-CN" sz="1600" b="1" dirty="0">
                <a:solidFill>
                  <a:srgbClr val="000066"/>
                </a:solidFill>
                <a:latin typeface="微软雅黑" panose="020B0503020204020204" pitchFamily="34" charset="-122"/>
                <a:ea typeface="微软雅黑" panose="020B0503020204020204" pitchFamily="34" charset="-122"/>
              </a:rPr>
              <a:t>f(·)</a:t>
            </a:r>
            <a:r>
              <a:rPr lang="zh-CN" altLang="en-US" sz="1600" b="1" dirty="0">
                <a:solidFill>
                  <a:srgbClr val="000066"/>
                </a:solidFill>
                <a:latin typeface="微软雅黑" panose="020B0503020204020204" pitchFamily="34" charset="-122"/>
                <a:ea typeface="微软雅黑" panose="020B0503020204020204" pitchFamily="34" charset="-122"/>
              </a:rPr>
              <a:t>为非线性函数</a:t>
            </a:r>
            <a:endParaRPr lang="zh-CN" altLang="en-US" sz="1600" b="1" dirty="0">
              <a:solidFill>
                <a:srgbClr val="000066"/>
              </a:solidFill>
              <a:latin typeface="微软雅黑" panose="020B0503020204020204" pitchFamily="34" charset="-122"/>
              <a:ea typeface="微软雅黑" panose="020B0503020204020204" pitchFamily="34" charset="-122"/>
            </a:endParaRPr>
          </a:p>
          <a:p>
            <a:pPr marL="342900" lvl="1" indent="0" algn="just" eaLnBrk="1" hangingPunct="1">
              <a:lnSpc>
                <a:spcPct val="150000"/>
              </a:lnSpc>
              <a:buNone/>
            </a:pPr>
            <a:endParaRPr lang="en-US" altLang="zh-CN" sz="1600" b="1" dirty="0">
              <a:solidFill>
                <a:srgbClr val="000066"/>
              </a:solidFill>
              <a:latin typeface="微软雅黑" panose="020B0503020204020204" pitchFamily="34" charset="-122"/>
              <a:ea typeface="微软雅黑" panose="020B0503020204020204" pitchFamily="34" charset="-122"/>
            </a:endParaRPr>
          </a:p>
        </p:txBody>
      </p:sp>
      <p:sp>
        <p:nvSpPr>
          <p:cNvPr id="2" name="标题 8193"/>
          <p:cNvSpPr txBox="1">
            <a:spLocks noChangeArrowheads="1"/>
          </p:cNvSpPr>
          <p:nvPr/>
        </p:nvSpPr>
        <p:spPr bwMode="auto">
          <a:xfrm>
            <a:off x="629842" y="86202"/>
            <a:ext cx="2448638" cy="422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l" rtl="0" eaLnBrk="0" fontAlgn="base" hangingPunct="0">
              <a:spcBef>
                <a:spcPct val="0"/>
              </a:spcBef>
              <a:spcAft>
                <a:spcPct val="0"/>
              </a:spcAft>
              <a:defRPr sz="2400" b="1" kern="1200">
                <a:solidFill>
                  <a:srgbClr val="0000FF"/>
                </a:solidFill>
                <a:latin typeface="+mj-lt"/>
                <a:ea typeface="+mj-ea"/>
                <a:cs typeface="+mj-cs"/>
              </a:defRPr>
            </a:lvl1pPr>
            <a:lvl2pPr algn="l" rtl="0" eaLnBrk="0" fontAlgn="base" hangingPunct="0">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2pPr>
            <a:lvl3pPr algn="l" rtl="0" eaLnBrk="0" fontAlgn="base" hangingPunct="0">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3pPr>
            <a:lvl4pPr algn="l" rtl="0" eaLnBrk="0" fontAlgn="base" hangingPunct="0">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4pPr>
            <a:lvl5pPr algn="l" rtl="0" eaLnBrk="0" fontAlgn="base" hangingPunct="0">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5pPr>
            <a:lvl6pPr marL="342900" algn="l" rtl="0" fontAlgn="base">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6pPr>
            <a:lvl7pPr marL="685800" algn="l" rtl="0" fontAlgn="base">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7pPr>
            <a:lvl8pPr marL="1028700" algn="l" rtl="0" fontAlgn="base">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8pPr>
            <a:lvl9pPr marL="1371600" algn="l" rtl="0" fontAlgn="base">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9pPr>
          </a:lstStyle>
          <a:p>
            <a:pPr lvl="0" eaLnBrk="1" hangingPunct="1">
              <a:defRPr/>
            </a:pPr>
            <a:r>
              <a:rPr lang="zh-CN" altLang="en-US" sz="1600" dirty="0">
                <a:solidFill>
                  <a:srgbClr val="000000"/>
                </a:solidFill>
                <a:latin typeface="微软雅黑" panose="020B0503020204020204" pitchFamily="34" charset="-122"/>
                <a:ea typeface="微软雅黑" panose="020B0503020204020204" pitchFamily="34" charset="-122"/>
              </a:rPr>
              <a:t>四</a:t>
            </a:r>
            <a:r>
              <a:rPr kumimoji="0" lang="zh-CN" altLang="en-US" sz="16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j-cs"/>
              </a:rPr>
              <a:t>、深度特征</a:t>
            </a:r>
            <a:endParaRPr kumimoji="0" lang="zh-CN" altLang="en-US" sz="16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j-cs"/>
            </a:endParaRPr>
          </a:p>
        </p:txBody>
      </p:sp>
      <p:sp>
        <p:nvSpPr>
          <p:cNvPr id="3" name="文本框 2"/>
          <p:cNvSpPr txBox="1"/>
          <p:nvPr/>
        </p:nvSpPr>
        <p:spPr>
          <a:xfrm>
            <a:off x="5338334" y="170320"/>
            <a:ext cx="1258785"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600" b="1" dirty="0">
                <a:solidFill>
                  <a:prstClr val="white"/>
                </a:solidFill>
                <a:latin typeface="微软雅黑" panose="020B0503020204020204" pitchFamily="34" charset="-122"/>
                <a:ea typeface="微软雅黑" panose="020B0503020204020204" pitchFamily="34" charset="-122"/>
              </a:rPr>
              <a:t>全连接层</a:t>
            </a:r>
            <a:endParaRPr kumimoji="0" lang="zh-CN" altLang="en-US" sz="1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nvGrpSpPr>
          <p:cNvPr id="20" name="组合 19"/>
          <p:cNvGrpSpPr/>
          <p:nvPr/>
        </p:nvGrpSpPr>
        <p:grpSpPr>
          <a:xfrm>
            <a:off x="3668932" y="966353"/>
            <a:ext cx="2799734" cy="3628615"/>
            <a:chOff x="3684890" y="1176973"/>
            <a:chExt cx="2799734" cy="3628615"/>
          </a:xfrm>
        </p:grpSpPr>
        <p:grpSp>
          <p:nvGrpSpPr>
            <p:cNvPr id="18" name="组合 17"/>
            <p:cNvGrpSpPr/>
            <p:nvPr/>
          </p:nvGrpSpPr>
          <p:grpSpPr>
            <a:xfrm>
              <a:off x="3684890" y="1176973"/>
              <a:ext cx="1365810" cy="3628615"/>
              <a:chOff x="3684890" y="1176973"/>
              <a:chExt cx="1365810" cy="3628615"/>
            </a:xfrm>
          </p:grpSpPr>
          <p:pic>
            <p:nvPicPr>
              <p:cNvPr id="5" name="图片 4"/>
              <p:cNvPicPr>
                <a:picLocks noChangeAspect="1"/>
              </p:cNvPicPr>
              <p:nvPr/>
            </p:nvPicPr>
            <p:blipFill>
              <a:blip r:embed="rId1">
                <a:clrChange>
                  <a:clrFrom>
                    <a:srgbClr val="FEFEFE"/>
                  </a:clrFrom>
                  <a:clrTo>
                    <a:srgbClr val="FEFEFE">
                      <a:alpha val="0"/>
                    </a:srgbClr>
                  </a:clrTo>
                </a:clrChange>
              </a:blip>
              <a:stretch>
                <a:fillRect/>
              </a:stretch>
            </p:blipFill>
            <p:spPr>
              <a:xfrm rot="5400000">
                <a:off x="2645948" y="2215915"/>
                <a:ext cx="3443693" cy="1365810"/>
              </a:xfrm>
              <a:prstGeom prst="rect">
                <a:avLst/>
              </a:prstGeom>
            </p:spPr>
          </p:pic>
          <p:sp>
            <p:nvSpPr>
              <p:cNvPr id="8" name="文本框 7"/>
              <p:cNvSpPr txBox="1"/>
              <p:nvPr/>
            </p:nvSpPr>
            <p:spPr>
              <a:xfrm>
                <a:off x="3989545" y="4497811"/>
                <a:ext cx="756497" cy="307777"/>
              </a:xfrm>
              <a:prstGeom prst="rect">
                <a:avLst/>
              </a:prstGeom>
              <a:noFill/>
            </p:spPr>
            <p:txBody>
              <a:bodyPr wrap="square">
                <a:spAutoFit/>
              </a:bodyPr>
              <a:lstStyle/>
              <a:p>
                <a:r>
                  <a:rPr lang="zh-CN" altLang="en-US" sz="1400" b="1" dirty="0">
                    <a:solidFill>
                      <a:srgbClr val="000066"/>
                    </a:solidFill>
                    <a:latin typeface="微软雅黑" panose="020B0503020204020204" pitchFamily="34" charset="-122"/>
                    <a:ea typeface="微软雅黑" panose="020B0503020204020204" pitchFamily="34" charset="-122"/>
                  </a:rPr>
                  <a:t>卷积层</a:t>
                </a:r>
                <a:endParaRPr lang="zh-CN" altLang="en-US" sz="1400" dirty="0"/>
              </a:p>
            </p:txBody>
          </p:sp>
        </p:grpSp>
        <p:grpSp>
          <p:nvGrpSpPr>
            <p:cNvPr id="19" name="组合 18"/>
            <p:cNvGrpSpPr/>
            <p:nvPr/>
          </p:nvGrpSpPr>
          <p:grpSpPr>
            <a:xfrm>
              <a:off x="5084521" y="1176973"/>
              <a:ext cx="1400103" cy="3628614"/>
              <a:chOff x="5084521" y="1176973"/>
              <a:chExt cx="1400103" cy="3628614"/>
            </a:xfrm>
          </p:grpSpPr>
          <p:pic>
            <p:nvPicPr>
              <p:cNvPr id="6" name="图片 5"/>
              <p:cNvPicPr>
                <a:picLocks noChangeAspect="1"/>
              </p:cNvPicPr>
              <p:nvPr/>
            </p:nvPicPr>
            <p:blipFill>
              <a:blip r:embed="rId2">
                <a:clrChange>
                  <a:clrFrom>
                    <a:srgbClr val="FEFEFE"/>
                  </a:clrFrom>
                  <a:clrTo>
                    <a:srgbClr val="FEFEFE">
                      <a:alpha val="0"/>
                    </a:srgbClr>
                  </a:clrTo>
                </a:clrChange>
              </a:blip>
              <a:stretch>
                <a:fillRect/>
              </a:stretch>
            </p:blipFill>
            <p:spPr>
              <a:xfrm rot="5400000">
                <a:off x="4062727" y="2198767"/>
                <a:ext cx="3443691" cy="1400103"/>
              </a:xfrm>
              <a:prstGeom prst="rect">
                <a:avLst/>
              </a:prstGeom>
            </p:spPr>
          </p:pic>
          <p:sp>
            <p:nvSpPr>
              <p:cNvPr id="9" name="文本框 8"/>
              <p:cNvSpPr txBox="1"/>
              <p:nvPr/>
            </p:nvSpPr>
            <p:spPr>
              <a:xfrm>
                <a:off x="5326483" y="4497810"/>
                <a:ext cx="933170" cy="307777"/>
              </a:xfrm>
              <a:prstGeom prst="rect">
                <a:avLst/>
              </a:prstGeom>
              <a:noFill/>
            </p:spPr>
            <p:txBody>
              <a:bodyPr wrap="square">
                <a:spAutoFit/>
              </a:bodyPr>
              <a:lstStyle/>
              <a:p>
                <a:r>
                  <a:rPr lang="zh-CN" altLang="en-US" sz="1400" b="1" dirty="0">
                    <a:solidFill>
                      <a:srgbClr val="000066"/>
                    </a:solidFill>
                    <a:latin typeface="微软雅黑" panose="020B0503020204020204" pitchFamily="34" charset="-122"/>
                    <a:ea typeface="微软雅黑" panose="020B0503020204020204" pitchFamily="34" charset="-122"/>
                  </a:rPr>
                  <a:t>全连接层</a:t>
                </a:r>
                <a:endParaRPr lang="zh-CN" altLang="en-US" sz="1400" dirty="0"/>
              </a:p>
            </p:txBody>
          </p:sp>
        </p:grpSp>
      </p:grpSp>
      <p:sp>
        <p:nvSpPr>
          <p:cNvPr id="10" name="Rectangle 2"/>
          <p:cNvSpPr>
            <a:spLocks noChangeArrowheads="1"/>
          </p:cNvSpPr>
          <p:nvPr/>
        </p:nvSpPr>
        <p:spPr bwMode="auto">
          <a:xfrm>
            <a:off x="1228605" y="3063770"/>
            <a:ext cx="685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aphicFrame>
        <p:nvGraphicFramePr>
          <p:cNvPr id="11" name="对象 10"/>
          <p:cNvGraphicFramePr>
            <a:graphicFrameLocks noChangeAspect="1"/>
          </p:cNvGraphicFramePr>
          <p:nvPr/>
        </p:nvGraphicFramePr>
        <p:xfrm>
          <a:off x="1228605" y="3100518"/>
          <a:ext cx="1914801" cy="447253"/>
        </p:xfrm>
        <a:graphic>
          <a:graphicData uri="http://schemas.openxmlformats.org/presentationml/2006/ole">
            <mc:AlternateContent xmlns:mc="http://schemas.openxmlformats.org/markup-compatibility/2006">
              <mc:Choice xmlns:v="urn:schemas-microsoft-com:vml" Requires="v">
                <p:oleObj spid="_x0000_s65541" name="Equation" r:id="rId3" imgW="876300" imgH="203200" progId="Equation.DSMT4">
                  <p:embed/>
                </p:oleObj>
              </mc:Choice>
              <mc:Fallback>
                <p:oleObj name="Equation" r:id="rId3" imgW="876300" imgH="203200" progId="Equation.DSMT4">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28605" y="3100518"/>
                        <a:ext cx="1914801" cy="447253"/>
                      </a:xfrm>
                      <a:prstGeom prst="rect">
                        <a:avLst/>
                      </a:prstGeom>
                      <a:noFill/>
                    </p:spPr>
                  </p:pic>
                </p:oleObj>
              </mc:Fallback>
            </mc:AlternateContent>
          </a:graphicData>
        </a:graphic>
      </p:graphicFrame>
      <p:sp>
        <p:nvSpPr>
          <p:cNvPr id="27" name="灯片编号占位符 19"/>
          <p:cNvSpPr txBox="1"/>
          <p:nvPr/>
        </p:nvSpPr>
        <p:spPr>
          <a:xfrm>
            <a:off x="4843463" y="4767264"/>
            <a:ext cx="1543050" cy="273844"/>
          </a:xfrm>
          <a:prstGeom prst="rect">
            <a:avLst/>
          </a:prstGeom>
        </p:spPr>
        <p:txBody>
          <a:bodyPr vert="horz" lIns="91440" tIns="45720" rIns="91440" bIns="45720" rtlCol="0" anchor="ctr"/>
          <a:lstStyle>
            <a:defPPr>
              <a:defRPr lang="zh-CN"/>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8F63A3B-78C7-47BE-AE5E-E10140E04643}" type="slidenum">
              <a:rPr lang="en-US" sz="1200" smtClean="0">
                <a:solidFill>
                  <a:srgbClr val="000000"/>
                </a:solidFill>
                <a:latin typeface="Calibri" panose="020F0502020204030204"/>
              </a:rPr>
            </a:fld>
            <a:endParaRPr lang="en-US" sz="1200" dirty="0">
              <a:solidFill>
                <a:srgbClr val="000000"/>
              </a:solidFill>
              <a:latin typeface="Calibri" panose="020F0502020204030204"/>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文本占位符 17410"/>
          <p:cNvSpPr>
            <a:spLocks noGrp="1" noChangeArrowheads="1"/>
          </p:cNvSpPr>
          <p:nvPr>
            <p:ph idx="1"/>
          </p:nvPr>
        </p:nvSpPr>
        <p:spPr>
          <a:xfrm>
            <a:off x="296466" y="774681"/>
            <a:ext cx="6172200" cy="494177"/>
          </a:xfrm>
        </p:spPr>
        <p:txBody>
          <a:bodyPr/>
          <a:lstStyle/>
          <a:p>
            <a:pPr algn="just" eaLnBrk="1" hangingPunct="1">
              <a:lnSpc>
                <a:spcPct val="150000"/>
              </a:lnSpc>
            </a:pPr>
            <a:r>
              <a:rPr lang="zh-CN" altLang="en-US" sz="1800" b="1" dirty="0">
                <a:solidFill>
                  <a:srgbClr val="000066"/>
                </a:solidFill>
                <a:latin typeface="微软雅黑" panose="020B0503020204020204" pitchFamily="34" charset="-122"/>
                <a:ea typeface="微软雅黑" panose="020B0503020204020204" pitchFamily="34" charset="-122"/>
              </a:rPr>
              <a:t>常用的非线性激活函数</a:t>
            </a:r>
            <a:endParaRPr lang="en-US" altLang="zh-CN" sz="1600" b="1" dirty="0">
              <a:solidFill>
                <a:srgbClr val="000066"/>
              </a:solidFill>
              <a:latin typeface="微软雅黑" panose="020B0503020204020204" pitchFamily="34" charset="-122"/>
              <a:ea typeface="微软雅黑" panose="020B0503020204020204" pitchFamily="34" charset="-122"/>
            </a:endParaRPr>
          </a:p>
        </p:txBody>
      </p:sp>
      <p:sp>
        <p:nvSpPr>
          <p:cNvPr id="2" name="标题 8193"/>
          <p:cNvSpPr txBox="1">
            <a:spLocks noChangeArrowheads="1"/>
          </p:cNvSpPr>
          <p:nvPr/>
        </p:nvSpPr>
        <p:spPr bwMode="auto">
          <a:xfrm>
            <a:off x="629842" y="86202"/>
            <a:ext cx="2448638" cy="422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l" rtl="0" eaLnBrk="0" fontAlgn="base" hangingPunct="0">
              <a:spcBef>
                <a:spcPct val="0"/>
              </a:spcBef>
              <a:spcAft>
                <a:spcPct val="0"/>
              </a:spcAft>
              <a:defRPr sz="2400" b="1" kern="1200">
                <a:solidFill>
                  <a:srgbClr val="0000FF"/>
                </a:solidFill>
                <a:latin typeface="+mj-lt"/>
                <a:ea typeface="+mj-ea"/>
                <a:cs typeface="+mj-cs"/>
              </a:defRPr>
            </a:lvl1pPr>
            <a:lvl2pPr algn="l" rtl="0" eaLnBrk="0" fontAlgn="base" hangingPunct="0">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2pPr>
            <a:lvl3pPr algn="l" rtl="0" eaLnBrk="0" fontAlgn="base" hangingPunct="0">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3pPr>
            <a:lvl4pPr algn="l" rtl="0" eaLnBrk="0" fontAlgn="base" hangingPunct="0">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4pPr>
            <a:lvl5pPr algn="l" rtl="0" eaLnBrk="0" fontAlgn="base" hangingPunct="0">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5pPr>
            <a:lvl6pPr marL="342900" algn="l" rtl="0" fontAlgn="base">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6pPr>
            <a:lvl7pPr marL="685800" algn="l" rtl="0" fontAlgn="base">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7pPr>
            <a:lvl8pPr marL="1028700" algn="l" rtl="0" fontAlgn="base">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8pPr>
            <a:lvl9pPr marL="1371600" algn="l" rtl="0" fontAlgn="base">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9pPr>
          </a:lstStyle>
          <a:p>
            <a:pPr lvl="0" eaLnBrk="1" hangingPunct="1">
              <a:defRPr/>
            </a:pPr>
            <a:r>
              <a:rPr lang="zh-CN" altLang="en-US" sz="1600" dirty="0">
                <a:solidFill>
                  <a:srgbClr val="000000"/>
                </a:solidFill>
                <a:latin typeface="微软雅黑" panose="020B0503020204020204" pitchFamily="34" charset="-122"/>
                <a:ea typeface="微软雅黑" panose="020B0503020204020204" pitchFamily="34" charset="-122"/>
              </a:rPr>
              <a:t>四</a:t>
            </a:r>
            <a:r>
              <a:rPr kumimoji="0" lang="zh-CN" altLang="en-US" sz="16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j-cs"/>
              </a:rPr>
              <a:t>、深度特征</a:t>
            </a:r>
            <a:endParaRPr kumimoji="0" lang="zh-CN" altLang="en-US" sz="16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j-cs"/>
            </a:endParaRPr>
          </a:p>
        </p:txBody>
      </p:sp>
      <p:sp>
        <p:nvSpPr>
          <p:cNvPr id="3" name="文本框 2"/>
          <p:cNvSpPr txBox="1"/>
          <p:nvPr/>
        </p:nvSpPr>
        <p:spPr>
          <a:xfrm>
            <a:off x="5338334" y="170320"/>
            <a:ext cx="1258785"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非线性函数</a:t>
            </a:r>
            <a:endParaRPr kumimoji="0" lang="zh-CN" altLang="en-US" sz="1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0" name="Rectangle 2"/>
          <p:cNvSpPr>
            <a:spLocks noChangeArrowheads="1"/>
          </p:cNvSpPr>
          <p:nvPr/>
        </p:nvSpPr>
        <p:spPr bwMode="auto">
          <a:xfrm>
            <a:off x="1228605" y="3063770"/>
            <a:ext cx="685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pic>
        <p:nvPicPr>
          <p:cNvPr id="7" name="图片 6"/>
          <p:cNvPicPr>
            <a:picLocks noChangeAspect="1"/>
          </p:cNvPicPr>
          <p:nvPr/>
        </p:nvPicPr>
        <p:blipFill>
          <a:blip r:embed="rId1" cstate="print">
            <a:extLst>
              <a:ext uri="{28A0092B-C50C-407E-A947-70E740481C1C}">
                <a14:useLocalDpi xmlns:a14="http://schemas.microsoft.com/office/drawing/2010/main" val="0"/>
              </a:ext>
            </a:extLst>
          </a:blip>
          <a:srcRect r="3964" b="51354"/>
          <a:stretch>
            <a:fillRect/>
          </a:stretch>
        </p:blipFill>
        <p:spPr>
          <a:xfrm>
            <a:off x="816848" y="1325435"/>
            <a:ext cx="5455525" cy="1710656"/>
          </a:xfrm>
          <a:prstGeom prst="rect">
            <a:avLst/>
          </a:prstGeom>
        </p:spPr>
      </p:pic>
      <p:sp>
        <p:nvSpPr>
          <p:cNvPr id="12" name="Rectangle 2"/>
          <p:cNvSpPr>
            <a:spLocks noChangeArrowheads="1"/>
          </p:cNvSpPr>
          <p:nvPr/>
        </p:nvSpPr>
        <p:spPr bwMode="auto">
          <a:xfrm>
            <a:off x="629842" y="3736549"/>
            <a:ext cx="685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aphicFrame>
        <p:nvGraphicFramePr>
          <p:cNvPr id="13" name="对象 12"/>
          <p:cNvGraphicFramePr>
            <a:graphicFrameLocks noChangeAspect="1"/>
          </p:cNvGraphicFramePr>
          <p:nvPr/>
        </p:nvGraphicFramePr>
        <p:xfrm>
          <a:off x="816848" y="3247754"/>
          <a:ext cx="1440000" cy="576000"/>
        </p:xfrm>
        <a:graphic>
          <a:graphicData uri="http://schemas.openxmlformats.org/presentationml/2006/ole">
            <mc:AlternateContent xmlns:mc="http://schemas.openxmlformats.org/markup-compatibility/2006">
              <mc:Choice xmlns:v="urn:schemas-microsoft-com:vml" Requires="v">
                <p:oleObj spid="_x0000_s66573" name="Equation" r:id="rId2" imgW="888365" imgH="355600" progId="Equation.DSMT4">
                  <p:embed/>
                </p:oleObj>
              </mc:Choice>
              <mc:Fallback>
                <p:oleObj name="Equation" r:id="rId2" imgW="888365" imgH="355600" progId="Equation.DSMT4">
                  <p:embed/>
                  <p:pic>
                    <p:nvPicPr>
                      <p:cNvPr id="0" name="Object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6848" y="3247754"/>
                        <a:ext cx="1440000" cy="576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 name="Rectangle 4"/>
          <p:cNvSpPr>
            <a:spLocks noChangeArrowheads="1"/>
          </p:cNvSpPr>
          <p:nvPr/>
        </p:nvSpPr>
        <p:spPr bwMode="auto">
          <a:xfrm>
            <a:off x="2768886" y="3829687"/>
            <a:ext cx="685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aphicFrame>
        <p:nvGraphicFramePr>
          <p:cNvPr id="15" name="对象 14"/>
          <p:cNvGraphicFramePr>
            <a:graphicFrameLocks noChangeAspect="1"/>
          </p:cNvGraphicFramePr>
          <p:nvPr/>
        </p:nvGraphicFramePr>
        <p:xfrm>
          <a:off x="2552731" y="3247754"/>
          <a:ext cx="1454644" cy="576000"/>
        </p:xfrm>
        <a:graphic>
          <a:graphicData uri="http://schemas.openxmlformats.org/presentationml/2006/ole">
            <mc:AlternateContent xmlns:mc="http://schemas.openxmlformats.org/markup-compatibility/2006">
              <mc:Choice xmlns:v="urn:schemas-microsoft-com:vml" Requires="v">
                <p:oleObj spid="_x0000_s66574" name="Equation" r:id="rId4" imgW="951865" imgH="368300" progId="Equation.DSMT4">
                  <p:embed/>
                </p:oleObj>
              </mc:Choice>
              <mc:Fallback>
                <p:oleObj name="Equation" r:id="rId4" imgW="951865" imgH="368300" progId="Equation.DSMT4">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52731" y="3247754"/>
                        <a:ext cx="1454644" cy="576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6" name="Rectangle 6"/>
          <p:cNvSpPr>
            <a:spLocks noChangeArrowheads="1"/>
          </p:cNvSpPr>
          <p:nvPr/>
        </p:nvSpPr>
        <p:spPr bwMode="auto">
          <a:xfrm>
            <a:off x="4619296" y="3773109"/>
            <a:ext cx="685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aphicFrame>
        <p:nvGraphicFramePr>
          <p:cNvPr id="17" name="对象 16"/>
          <p:cNvGraphicFramePr>
            <a:graphicFrameLocks noChangeAspect="1"/>
          </p:cNvGraphicFramePr>
          <p:nvPr/>
        </p:nvGraphicFramePr>
        <p:xfrm>
          <a:off x="4412044" y="3247754"/>
          <a:ext cx="1514322" cy="576000"/>
        </p:xfrm>
        <a:graphic>
          <a:graphicData uri="http://schemas.openxmlformats.org/presentationml/2006/ole">
            <mc:AlternateContent xmlns:mc="http://schemas.openxmlformats.org/markup-compatibility/2006">
              <mc:Choice xmlns:v="urn:schemas-microsoft-com:vml" Requires="v">
                <p:oleObj spid="_x0000_s66575" name="Equation" r:id="rId6" imgW="1040765" imgH="393700" progId="Equation.DSMT4">
                  <p:embed/>
                </p:oleObj>
              </mc:Choice>
              <mc:Fallback>
                <p:oleObj name="Equation" r:id="rId6" imgW="1040765" imgH="393700" progId="Equation.DSMT4">
                  <p:embed/>
                  <p:pic>
                    <p:nvPicPr>
                      <p:cNvPr id="0" name="Object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12044" y="3247754"/>
                        <a:ext cx="1514322" cy="576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7" name="灯片编号占位符 19"/>
          <p:cNvSpPr txBox="1"/>
          <p:nvPr/>
        </p:nvSpPr>
        <p:spPr>
          <a:xfrm>
            <a:off x="4843463" y="4767264"/>
            <a:ext cx="1543050" cy="273844"/>
          </a:xfrm>
          <a:prstGeom prst="rect">
            <a:avLst/>
          </a:prstGeom>
        </p:spPr>
        <p:txBody>
          <a:bodyPr vert="horz" lIns="91440" tIns="45720" rIns="91440" bIns="45720" rtlCol="0" anchor="ctr"/>
          <a:lstStyle>
            <a:defPPr>
              <a:defRPr lang="zh-CN"/>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8F63A3B-78C7-47BE-AE5E-E10140E04643}" type="slidenum">
              <a:rPr lang="en-US" sz="1200" smtClean="0">
                <a:solidFill>
                  <a:srgbClr val="000000"/>
                </a:solidFill>
                <a:latin typeface="Calibri" panose="020F0502020204030204"/>
              </a:rPr>
            </a:fld>
            <a:endParaRPr lang="en-US" sz="1200" dirty="0">
              <a:solidFill>
                <a:srgbClr val="000000"/>
              </a:solidFill>
              <a:latin typeface="Calibri" panose="020F0502020204030204"/>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文本占位符 17410"/>
          <p:cNvSpPr>
            <a:spLocks noGrp="1" noChangeArrowheads="1"/>
          </p:cNvSpPr>
          <p:nvPr>
            <p:ph idx="1"/>
          </p:nvPr>
        </p:nvSpPr>
        <p:spPr>
          <a:xfrm>
            <a:off x="296466" y="774681"/>
            <a:ext cx="6172200" cy="494177"/>
          </a:xfrm>
        </p:spPr>
        <p:txBody>
          <a:bodyPr/>
          <a:lstStyle/>
          <a:p>
            <a:pPr algn="just" eaLnBrk="1" hangingPunct="1">
              <a:lnSpc>
                <a:spcPct val="150000"/>
              </a:lnSpc>
            </a:pPr>
            <a:r>
              <a:rPr lang="zh-CN" altLang="en-US" sz="1800" b="1" dirty="0">
                <a:solidFill>
                  <a:srgbClr val="000066"/>
                </a:solidFill>
                <a:latin typeface="微软雅黑" panose="020B0503020204020204" pitchFamily="34" charset="-122"/>
                <a:ea typeface="微软雅黑" panose="020B0503020204020204" pitchFamily="34" charset="-122"/>
              </a:rPr>
              <a:t>常用的非线性激活函数</a:t>
            </a:r>
            <a:endParaRPr lang="en-US" altLang="zh-CN" sz="1600" b="1" dirty="0">
              <a:solidFill>
                <a:srgbClr val="000066"/>
              </a:solidFill>
              <a:latin typeface="微软雅黑" panose="020B0503020204020204" pitchFamily="34" charset="-122"/>
              <a:ea typeface="微软雅黑" panose="020B0503020204020204" pitchFamily="34" charset="-122"/>
            </a:endParaRPr>
          </a:p>
        </p:txBody>
      </p:sp>
      <p:sp>
        <p:nvSpPr>
          <p:cNvPr id="2" name="标题 8193"/>
          <p:cNvSpPr txBox="1">
            <a:spLocks noChangeArrowheads="1"/>
          </p:cNvSpPr>
          <p:nvPr/>
        </p:nvSpPr>
        <p:spPr bwMode="auto">
          <a:xfrm>
            <a:off x="629842" y="86202"/>
            <a:ext cx="2448638" cy="422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l" rtl="0" eaLnBrk="0" fontAlgn="base" hangingPunct="0">
              <a:spcBef>
                <a:spcPct val="0"/>
              </a:spcBef>
              <a:spcAft>
                <a:spcPct val="0"/>
              </a:spcAft>
              <a:defRPr sz="2400" b="1" kern="1200">
                <a:solidFill>
                  <a:srgbClr val="0000FF"/>
                </a:solidFill>
                <a:latin typeface="+mj-lt"/>
                <a:ea typeface="+mj-ea"/>
                <a:cs typeface="+mj-cs"/>
              </a:defRPr>
            </a:lvl1pPr>
            <a:lvl2pPr algn="l" rtl="0" eaLnBrk="0" fontAlgn="base" hangingPunct="0">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2pPr>
            <a:lvl3pPr algn="l" rtl="0" eaLnBrk="0" fontAlgn="base" hangingPunct="0">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3pPr>
            <a:lvl4pPr algn="l" rtl="0" eaLnBrk="0" fontAlgn="base" hangingPunct="0">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4pPr>
            <a:lvl5pPr algn="l" rtl="0" eaLnBrk="0" fontAlgn="base" hangingPunct="0">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5pPr>
            <a:lvl6pPr marL="342900" algn="l" rtl="0" fontAlgn="base">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6pPr>
            <a:lvl7pPr marL="685800" algn="l" rtl="0" fontAlgn="base">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7pPr>
            <a:lvl8pPr marL="1028700" algn="l" rtl="0" fontAlgn="base">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8pPr>
            <a:lvl9pPr marL="1371600" algn="l" rtl="0" fontAlgn="base">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9pPr>
          </a:lstStyle>
          <a:p>
            <a:pPr lvl="0" eaLnBrk="1" hangingPunct="1">
              <a:defRPr/>
            </a:pPr>
            <a:r>
              <a:rPr lang="zh-CN" altLang="en-US" sz="1600" dirty="0">
                <a:solidFill>
                  <a:srgbClr val="000000"/>
                </a:solidFill>
                <a:latin typeface="微软雅黑" panose="020B0503020204020204" pitchFamily="34" charset="-122"/>
                <a:ea typeface="微软雅黑" panose="020B0503020204020204" pitchFamily="34" charset="-122"/>
              </a:rPr>
              <a:t>四</a:t>
            </a:r>
            <a:r>
              <a:rPr kumimoji="0" lang="zh-CN" altLang="en-US" sz="16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j-cs"/>
              </a:rPr>
              <a:t>、深度特征</a:t>
            </a:r>
            <a:endParaRPr kumimoji="0" lang="zh-CN" altLang="en-US" sz="16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j-cs"/>
            </a:endParaRPr>
          </a:p>
        </p:txBody>
      </p:sp>
      <p:sp>
        <p:nvSpPr>
          <p:cNvPr id="3" name="文本框 2"/>
          <p:cNvSpPr txBox="1"/>
          <p:nvPr/>
        </p:nvSpPr>
        <p:spPr>
          <a:xfrm>
            <a:off x="5338334" y="170320"/>
            <a:ext cx="1258785"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非线性函数</a:t>
            </a:r>
            <a:endParaRPr kumimoji="0" lang="zh-CN" altLang="en-US" sz="1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0" name="Rectangle 2"/>
          <p:cNvSpPr>
            <a:spLocks noChangeArrowheads="1"/>
          </p:cNvSpPr>
          <p:nvPr/>
        </p:nvSpPr>
        <p:spPr bwMode="auto">
          <a:xfrm>
            <a:off x="1228605" y="3063770"/>
            <a:ext cx="685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pic>
        <p:nvPicPr>
          <p:cNvPr id="7" name="图片 6"/>
          <p:cNvPicPr>
            <a:picLocks noChangeAspect="1"/>
          </p:cNvPicPr>
          <p:nvPr/>
        </p:nvPicPr>
        <p:blipFill>
          <a:blip r:embed="rId1" cstate="print">
            <a:extLst>
              <a:ext uri="{28A0092B-C50C-407E-A947-70E740481C1C}">
                <a14:useLocalDpi xmlns:a14="http://schemas.microsoft.com/office/drawing/2010/main" val="0"/>
              </a:ext>
            </a:extLst>
          </a:blip>
          <a:srcRect t="50163" r="3122"/>
          <a:stretch>
            <a:fillRect/>
          </a:stretch>
        </p:blipFill>
        <p:spPr>
          <a:xfrm>
            <a:off x="819187" y="1415122"/>
            <a:ext cx="5453186" cy="1736549"/>
          </a:xfrm>
          <a:prstGeom prst="rect">
            <a:avLst/>
          </a:prstGeom>
        </p:spPr>
      </p:pic>
      <p:sp>
        <p:nvSpPr>
          <p:cNvPr id="5" name="Rectangle 2"/>
          <p:cNvSpPr>
            <a:spLocks noChangeArrowheads="1"/>
          </p:cNvSpPr>
          <p:nvPr/>
        </p:nvSpPr>
        <p:spPr bwMode="auto">
          <a:xfrm>
            <a:off x="426378" y="3151671"/>
            <a:ext cx="685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aphicFrame>
        <p:nvGraphicFramePr>
          <p:cNvPr id="6" name="对象 5"/>
          <p:cNvGraphicFramePr>
            <a:graphicFrameLocks noChangeAspect="1"/>
          </p:cNvGraphicFramePr>
          <p:nvPr/>
        </p:nvGraphicFramePr>
        <p:xfrm>
          <a:off x="673329" y="3486874"/>
          <a:ext cx="1536000" cy="288000"/>
        </p:xfrm>
        <a:graphic>
          <a:graphicData uri="http://schemas.openxmlformats.org/presentationml/2006/ole">
            <mc:AlternateContent xmlns:mc="http://schemas.openxmlformats.org/markup-compatibility/2006">
              <mc:Choice xmlns:v="urn:schemas-microsoft-com:vml" Requires="v">
                <p:oleObj spid="_x0000_s67597" name="Equation" r:id="rId2" imgW="1016000" imgH="190500" progId="Equation.DSMT4">
                  <p:embed/>
                </p:oleObj>
              </mc:Choice>
              <mc:Fallback>
                <p:oleObj name="Equation" r:id="rId2" imgW="1016000" imgH="190500" progId="Equation.DSMT4">
                  <p:embed/>
                  <p:pic>
                    <p:nvPicPr>
                      <p:cNvPr id="0" name="Object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3329" y="3486874"/>
                        <a:ext cx="1536000" cy="288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Rectangle 4"/>
          <p:cNvSpPr>
            <a:spLocks noChangeArrowheads="1"/>
          </p:cNvSpPr>
          <p:nvPr/>
        </p:nvSpPr>
        <p:spPr bwMode="auto">
          <a:xfrm>
            <a:off x="2388742" y="3476699"/>
            <a:ext cx="685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aphicFrame>
        <p:nvGraphicFramePr>
          <p:cNvPr id="9" name="对象 8"/>
          <p:cNvGraphicFramePr>
            <a:graphicFrameLocks noChangeAspect="1"/>
          </p:cNvGraphicFramePr>
          <p:nvPr/>
        </p:nvGraphicFramePr>
        <p:xfrm>
          <a:off x="2525680" y="3342874"/>
          <a:ext cx="1709420" cy="576000"/>
        </p:xfrm>
        <a:graphic>
          <a:graphicData uri="http://schemas.openxmlformats.org/presentationml/2006/ole">
            <mc:AlternateContent xmlns:mc="http://schemas.openxmlformats.org/markup-compatibility/2006">
              <mc:Choice xmlns:v="urn:schemas-microsoft-com:vml" Requires="v">
                <p:oleObj spid="_x0000_s67598" name="Equation" r:id="rId4" imgW="1167765" imgH="393700" progId="Equation.DSMT4">
                  <p:embed/>
                </p:oleObj>
              </mc:Choice>
              <mc:Fallback>
                <p:oleObj name="Equation" r:id="rId4" imgW="1167765" imgH="393700" progId="Equation.DSMT4">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25680" y="3342874"/>
                        <a:ext cx="1709420" cy="576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 name="Rectangle 6"/>
          <p:cNvSpPr>
            <a:spLocks noChangeArrowheads="1"/>
          </p:cNvSpPr>
          <p:nvPr/>
        </p:nvSpPr>
        <p:spPr bwMode="auto">
          <a:xfrm>
            <a:off x="4505218" y="3531814"/>
            <a:ext cx="685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aphicFrame>
        <p:nvGraphicFramePr>
          <p:cNvPr id="12" name="对象 11"/>
          <p:cNvGraphicFramePr>
            <a:graphicFrameLocks noChangeAspect="1"/>
          </p:cNvGraphicFramePr>
          <p:nvPr/>
        </p:nvGraphicFramePr>
        <p:xfrm>
          <a:off x="4471088" y="3342874"/>
          <a:ext cx="1780364" cy="576000"/>
        </p:xfrm>
        <a:graphic>
          <a:graphicData uri="http://schemas.openxmlformats.org/presentationml/2006/ole">
            <mc:AlternateContent xmlns:mc="http://schemas.openxmlformats.org/markup-compatibility/2006">
              <mc:Choice xmlns:v="urn:schemas-microsoft-com:vml" Requires="v">
                <p:oleObj spid="_x0000_s67599" name="Equation" r:id="rId6" imgW="1295400" imgH="419100" progId="Equation.DSMT4">
                  <p:embed/>
                </p:oleObj>
              </mc:Choice>
              <mc:Fallback>
                <p:oleObj name="Equation" r:id="rId6" imgW="1295400" imgH="419100" progId="Equation.DSMT4">
                  <p:embed/>
                  <p:pic>
                    <p:nvPicPr>
                      <p:cNvPr id="0" name="Object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71088" y="3342874"/>
                        <a:ext cx="1780364" cy="576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9" name="灯片编号占位符 19"/>
          <p:cNvSpPr txBox="1"/>
          <p:nvPr/>
        </p:nvSpPr>
        <p:spPr>
          <a:xfrm>
            <a:off x="4843463" y="4767264"/>
            <a:ext cx="1543050" cy="273844"/>
          </a:xfrm>
          <a:prstGeom prst="rect">
            <a:avLst/>
          </a:prstGeom>
        </p:spPr>
        <p:txBody>
          <a:bodyPr vert="horz" lIns="91440" tIns="45720" rIns="91440" bIns="45720" rtlCol="0" anchor="ctr"/>
          <a:lstStyle>
            <a:defPPr>
              <a:defRPr lang="zh-CN"/>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8F63A3B-78C7-47BE-AE5E-E10140E04643}" type="slidenum">
              <a:rPr lang="en-US" sz="1200" smtClean="0">
                <a:solidFill>
                  <a:srgbClr val="000000"/>
                </a:solidFill>
                <a:latin typeface="Calibri" panose="020F0502020204030204"/>
              </a:rPr>
            </a:fld>
            <a:endParaRPr lang="en-US" sz="1200" dirty="0">
              <a:solidFill>
                <a:srgbClr val="000000"/>
              </a:solidFill>
              <a:latin typeface="Calibri" panose="020F0502020204030204"/>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文本占位符 17410"/>
          <p:cNvSpPr>
            <a:spLocks noGrp="1" noChangeArrowheads="1"/>
          </p:cNvSpPr>
          <p:nvPr>
            <p:ph idx="1"/>
          </p:nvPr>
        </p:nvSpPr>
        <p:spPr>
          <a:xfrm>
            <a:off x="296466" y="774681"/>
            <a:ext cx="6172200" cy="1722139"/>
          </a:xfrm>
        </p:spPr>
        <p:txBody>
          <a:bodyPr/>
          <a:lstStyle/>
          <a:p>
            <a:pPr algn="just" eaLnBrk="1" hangingPunct="1">
              <a:lnSpc>
                <a:spcPct val="150000"/>
              </a:lnSpc>
            </a:pPr>
            <a:r>
              <a:rPr lang="zh-CN" altLang="en-US" sz="1800" b="1" dirty="0">
                <a:solidFill>
                  <a:srgbClr val="000066"/>
                </a:solidFill>
                <a:latin typeface="微软雅黑" panose="020B0503020204020204" pitchFamily="34" charset="-122"/>
                <a:ea typeface="微软雅黑" panose="020B0503020204020204" pitchFamily="34" charset="-122"/>
              </a:rPr>
              <a:t>损失函数（目标函数）</a:t>
            </a:r>
            <a:endParaRPr lang="en-US" altLang="zh-CN" sz="1800" b="1" dirty="0">
              <a:solidFill>
                <a:srgbClr val="000066"/>
              </a:solidFill>
              <a:latin typeface="微软雅黑" panose="020B0503020204020204" pitchFamily="34" charset="-122"/>
              <a:ea typeface="微软雅黑" panose="020B0503020204020204" pitchFamily="34" charset="-122"/>
            </a:endParaRPr>
          </a:p>
          <a:p>
            <a:pPr lvl="1" algn="just" eaLnBrk="1" hangingPunct="1">
              <a:lnSpc>
                <a:spcPct val="150000"/>
              </a:lnSpc>
            </a:pPr>
            <a:r>
              <a:rPr lang="zh-CN" altLang="en-US" sz="1500" b="1" dirty="0">
                <a:solidFill>
                  <a:srgbClr val="000066"/>
                </a:solidFill>
                <a:latin typeface="微软雅黑" panose="020B0503020204020204" pitchFamily="34" charset="-122"/>
                <a:ea typeface="微软雅黑" panose="020B0503020204020204" pitchFamily="34" charset="-122"/>
              </a:rPr>
              <a:t>损失函数能够定量地区分模型的估计预测与真值之间的差异，根据该差异实现对网络参数的学习。</a:t>
            </a:r>
            <a:endParaRPr lang="en-US" altLang="zh-CN" sz="1500" b="1" dirty="0">
              <a:solidFill>
                <a:srgbClr val="000066"/>
              </a:solidFill>
              <a:latin typeface="微软雅黑" panose="020B0503020204020204" pitchFamily="34" charset="-122"/>
              <a:ea typeface="微软雅黑" panose="020B0503020204020204" pitchFamily="34" charset="-122"/>
            </a:endParaRPr>
          </a:p>
          <a:p>
            <a:pPr lvl="1" algn="just" eaLnBrk="1" hangingPunct="1">
              <a:lnSpc>
                <a:spcPct val="150000"/>
              </a:lnSpc>
            </a:pPr>
            <a:r>
              <a:rPr lang="zh-CN" altLang="en-US" sz="1500" b="1" dirty="0">
                <a:solidFill>
                  <a:srgbClr val="000066"/>
                </a:solidFill>
                <a:latin typeface="微软雅黑" panose="020B0503020204020204" pitchFamily="34" charset="-122"/>
                <a:ea typeface="微软雅黑" panose="020B0503020204020204" pitchFamily="34" charset="-122"/>
              </a:rPr>
              <a:t>损失函数的类型需根据网络任务设计。</a:t>
            </a:r>
            <a:endParaRPr lang="en-US" altLang="zh-CN" sz="1500" b="1" dirty="0">
              <a:solidFill>
                <a:srgbClr val="000066"/>
              </a:solidFill>
              <a:latin typeface="微软雅黑" panose="020B0503020204020204" pitchFamily="34" charset="-122"/>
              <a:ea typeface="微软雅黑" panose="020B0503020204020204" pitchFamily="34" charset="-122"/>
            </a:endParaRPr>
          </a:p>
          <a:p>
            <a:pPr lvl="1" algn="just" eaLnBrk="1" hangingPunct="1">
              <a:lnSpc>
                <a:spcPct val="150000"/>
              </a:lnSpc>
            </a:pPr>
            <a:endParaRPr lang="en-US" altLang="zh-CN" sz="1500" b="1" dirty="0">
              <a:solidFill>
                <a:srgbClr val="000066"/>
              </a:solidFill>
              <a:latin typeface="微软雅黑" panose="020B0503020204020204" pitchFamily="34" charset="-122"/>
              <a:ea typeface="微软雅黑" panose="020B0503020204020204" pitchFamily="34" charset="-122"/>
            </a:endParaRPr>
          </a:p>
          <a:p>
            <a:pPr algn="just" eaLnBrk="1" hangingPunct="1">
              <a:lnSpc>
                <a:spcPct val="150000"/>
              </a:lnSpc>
            </a:pPr>
            <a:r>
              <a:rPr lang="en-US" altLang="zh-CN" sz="1800" b="1" dirty="0">
                <a:solidFill>
                  <a:srgbClr val="000066"/>
                </a:solidFill>
                <a:latin typeface="微软雅黑" panose="020B0503020204020204" pitchFamily="34" charset="-122"/>
                <a:ea typeface="微软雅黑" panose="020B0503020204020204" pitchFamily="34" charset="-122"/>
              </a:rPr>
              <a:t>CNN</a:t>
            </a:r>
            <a:r>
              <a:rPr lang="zh-CN" altLang="en-US" sz="1800" b="1" dirty="0">
                <a:solidFill>
                  <a:srgbClr val="000066"/>
                </a:solidFill>
                <a:latin typeface="微软雅黑" panose="020B0503020204020204" pitchFamily="34" charset="-122"/>
                <a:ea typeface="微软雅黑" panose="020B0503020204020204" pitchFamily="34" charset="-122"/>
              </a:rPr>
              <a:t>通用问题可分为两类：</a:t>
            </a:r>
            <a:endParaRPr lang="en-US" altLang="zh-CN" sz="1800" b="1" dirty="0">
              <a:solidFill>
                <a:srgbClr val="000066"/>
              </a:solidFill>
              <a:latin typeface="微软雅黑" panose="020B0503020204020204" pitchFamily="34" charset="-122"/>
              <a:ea typeface="微软雅黑" panose="020B0503020204020204" pitchFamily="34" charset="-122"/>
            </a:endParaRPr>
          </a:p>
          <a:p>
            <a:pPr lvl="1" algn="just" eaLnBrk="1" hangingPunct="1">
              <a:lnSpc>
                <a:spcPct val="150000"/>
              </a:lnSpc>
            </a:pPr>
            <a:r>
              <a:rPr lang="zh-CN" altLang="en-US" sz="1500" b="1" dirty="0">
                <a:solidFill>
                  <a:srgbClr val="000066"/>
                </a:solidFill>
                <a:latin typeface="微软雅黑" panose="020B0503020204020204" pitchFamily="34" charset="-122"/>
                <a:ea typeface="微软雅黑" panose="020B0503020204020204" pitchFamily="34" charset="-122"/>
              </a:rPr>
              <a:t>分类辨识，一般采用柔性最大传递损失函数（</a:t>
            </a:r>
            <a:r>
              <a:rPr lang="en-US" altLang="zh-CN" sz="1500" b="1" dirty="0" err="1">
                <a:solidFill>
                  <a:srgbClr val="000066"/>
                </a:solidFill>
                <a:latin typeface="微软雅黑" panose="020B0503020204020204" pitchFamily="34" charset="-122"/>
                <a:ea typeface="微软雅黑" panose="020B0503020204020204" pitchFamily="34" charset="-122"/>
              </a:rPr>
              <a:t>Softmax</a:t>
            </a:r>
            <a:r>
              <a:rPr lang="en-US" altLang="zh-CN" sz="1500" b="1" dirty="0">
                <a:solidFill>
                  <a:srgbClr val="000066"/>
                </a:solidFill>
                <a:latin typeface="微软雅黑" panose="020B0503020204020204" pitchFamily="34" charset="-122"/>
                <a:ea typeface="微软雅黑" panose="020B0503020204020204" pitchFamily="34" charset="-122"/>
              </a:rPr>
              <a:t> Loss</a:t>
            </a:r>
            <a:r>
              <a:rPr lang="zh-CN" altLang="en-US" sz="1500" b="1" dirty="0">
                <a:solidFill>
                  <a:srgbClr val="000066"/>
                </a:solidFill>
                <a:latin typeface="微软雅黑" panose="020B0503020204020204" pitchFamily="34" charset="-122"/>
                <a:ea typeface="微软雅黑" panose="020B0503020204020204" pitchFamily="34" charset="-122"/>
              </a:rPr>
              <a:t>）；</a:t>
            </a:r>
            <a:endParaRPr lang="zh-CN" altLang="en-US" sz="1500" b="1" dirty="0">
              <a:solidFill>
                <a:srgbClr val="000066"/>
              </a:solidFill>
              <a:latin typeface="微软雅黑" panose="020B0503020204020204" pitchFamily="34" charset="-122"/>
              <a:ea typeface="微软雅黑" panose="020B0503020204020204" pitchFamily="34" charset="-122"/>
            </a:endParaRPr>
          </a:p>
          <a:p>
            <a:pPr lvl="1" algn="just" eaLnBrk="1" hangingPunct="1">
              <a:lnSpc>
                <a:spcPct val="150000"/>
              </a:lnSpc>
            </a:pPr>
            <a:r>
              <a:rPr lang="zh-CN" altLang="en-US" sz="1500" b="1" dirty="0">
                <a:solidFill>
                  <a:srgbClr val="000066"/>
                </a:solidFill>
                <a:latin typeface="微软雅黑" panose="020B0503020204020204" pitchFamily="34" charset="-122"/>
                <a:ea typeface="微软雅黑" panose="020B0503020204020204" pitchFamily="34" charset="-122"/>
              </a:rPr>
              <a:t>回归分析，一般采用误差函数（如欧几里得损失、</a:t>
            </a:r>
            <a:r>
              <a:rPr lang="en-US" altLang="zh-CN" sz="1500" b="1" dirty="0">
                <a:solidFill>
                  <a:srgbClr val="000066"/>
                </a:solidFill>
                <a:latin typeface="微软雅黑" panose="020B0503020204020204" pitchFamily="34" charset="-122"/>
                <a:ea typeface="微软雅黑" panose="020B0503020204020204" pitchFamily="34" charset="-122"/>
              </a:rPr>
              <a:t>l</a:t>
            </a:r>
            <a:r>
              <a:rPr lang="en-US" altLang="zh-CN" sz="1500" b="1" baseline="-25000" dirty="0">
                <a:solidFill>
                  <a:srgbClr val="000066"/>
                </a:solidFill>
                <a:latin typeface="微软雅黑" panose="020B0503020204020204" pitchFamily="34" charset="-122"/>
                <a:ea typeface="微软雅黑" panose="020B0503020204020204" pitchFamily="34" charset="-122"/>
              </a:rPr>
              <a:t>2</a:t>
            </a:r>
            <a:r>
              <a:rPr lang="zh-CN" altLang="en-US" sz="1500" b="1" dirty="0">
                <a:solidFill>
                  <a:srgbClr val="000066"/>
                </a:solidFill>
                <a:latin typeface="微软雅黑" panose="020B0503020204020204" pitchFamily="34" charset="-122"/>
                <a:ea typeface="微软雅黑" panose="020B0503020204020204" pitchFamily="34" charset="-122"/>
              </a:rPr>
              <a:t>范数等</a:t>
            </a:r>
            <a:r>
              <a:rPr lang="en-US" altLang="zh-CN" sz="1500" b="1" dirty="0">
                <a:solidFill>
                  <a:srgbClr val="000066"/>
                </a:solidFill>
                <a:latin typeface="微软雅黑" panose="020B0503020204020204" pitchFamily="34" charset="-122"/>
                <a:ea typeface="微软雅黑" panose="020B0503020204020204" pitchFamily="34" charset="-122"/>
              </a:rPr>
              <a:t>)</a:t>
            </a:r>
            <a:r>
              <a:rPr lang="zh-CN" altLang="en-US" sz="1500" b="1" dirty="0">
                <a:solidFill>
                  <a:srgbClr val="000066"/>
                </a:solidFill>
                <a:latin typeface="微软雅黑" panose="020B0503020204020204" pitchFamily="34" charset="-122"/>
                <a:ea typeface="微软雅黑" panose="020B0503020204020204" pitchFamily="34" charset="-122"/>
              </a:rPr>
              <a:t>。</a:t>
            </a:r>
            <a:endParaRPr lang="zh-CN" altLang="en-US" sz="1500" b="1" dirty="0">
              <a:solidFill>
                <a:srgbClr val="000066"/>
              </a:solidFill>
              <a:latin typeface="微软雅黑" panose="020B0503020204020204" pitchFamily="34" charset="-122"/>
              <a:ea typeface="微软雅黑" panose="020B0503020204020204" pitchFamily="34" charset="-122"/>
            </a:endParaRPr>
          </a:p>
        </p:txBody>
      </p:sp>
      <p:sp>
        <p:nvSpPr>
          <p:cNvPr id="2" name="标题 8193"/>
          <p:cNvSpPr txBox="1">
            <a:spLocks noChangeArrowheads="1"/>
          </p:cNvSpPr>
          <p:nvPr/>
        </p:nvSpPr>
        <p:spPr bwMode="auto">
          <a:xfrm>
            <a:off x="629842" y="86202"/>
            <a:ext cx="2448638" cy="422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l" rtl="0" eaLnBrk="0" fontAlgn="base" hangingPunct="0">
              <a:spcBef>
                <a:spcPct val="0"/>
              </a:spcBef>
              <a:spcAft>
                <a:spcPct val="0"/>
              </a:spcAft>
              <a:defRPr sz="2400" b="1" kern="1200">
                <a:solidFill>
                  <a:srgbClr val="0000FF"/>
                </a:solidFill>
                <a:latin typeface="+mj-lt"/>
                <a:ea typeface="+mj-ea"/>
                <a:cs typeface="+mj-cs"/>
              </a:defRPr>
            </a:lvl1pPr>
            <a:lvl2pPr algn="l" rtl="0" eaLnBrk="0" fontAlgn="base" hangingPunct="0">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2pPr>
            <a:lvl3pPr algn="l" rtl="0" eaLnBrk="0" fontAlgn="base" hangingPunct="0">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3pPr>
            <a:lvl4pPr algn="l" rtl="0" eaLnBrk="0" fontAlgn="base" hangingPunct="0">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4pPr>
            <a:lvl5pPr algn="l" rtl="0" eaLnBrk="0" fontAlgn="base" hangingPunct="0">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5pPr>
            <a:lvl6pPr marL="342900" algn="l" rtl="0" fontAlgn="base">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6pPr>
            <a:lvl7pPr marL="685800" algn="l" rtl="0" fontAlgn="base">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7pPr>
            <a:lvl8pPr marL="1028700" algn="l" rtl="0" fontAlgn="base">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8pPr>
            <a:lvl9pPr marL="1371600" algn="l" rtl="0" fontAlgn="base">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9pPr>
          </a:lstStyle>
          <a:p>
            <a:pPr lvl="0" eaLnBrk="1" hangingPunct="1">
              <a:defRPr/>
            </a:pPr>
            <a:r>
              <a:rPr lang="zh-CN" altLang="en-US" sz="1600" dirty="0">
                <a:solidFill>
                  <a:srgbClr val="000000"/>
                </a:solidFill>
                <a:latin typeface="微软雅黑" panose="020B0503020204020204" pitchFamily="34" charset="-122"/>
                <a:ea typeface="微软雅黑" panose="020B0503020204020204" pitchFamily="34" charset="-122"/>
              </a:rPr>
              <a:t>四</a:t>
            </a:r>
            <a:r>
              <a:rPr kumimoji="0" lang="zh-CN" altLang="en-US" sz="16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j-cs"/>
              </a:rPr>
              <a:t>、深度特征</a:t>
            </a:r>
            <a:endParaRPr kumimoji="0" lang="zh-CN" altLang="en-US" sz="16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j-cs"/>
            </a:endParaRPr>
          </a:p>
        </p:txBody>
      </p:sp>
      <p:sp>
        <p:nvSpPr>
          <p:cNvPr id="3" name="文本框 2"/>
          <p:cNvSpPr txBox="1"/>
          <p:nvPr/>
        </p:nvSpPr>
        <p:spPr>
          <a:xfrm>
            <a:off x="5338334" y="170320"/>
            <a:ext cx="1258785"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损失函数</a:t>
            </a:r>
            <a:endParaRPr kumimoji="0" lang="zh-CN" altLang="en-US" sz="1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0" name="Rectangle 2"/>
          <p:cNvSpPr>
            <a:spLocks noChangeArrowheads="1"/>
          </p:cNvSpPr>
          <p:nvPr/>
        </p:nvSpPr>
        <p:spPr bwMode="auto">
          <a:xfrm>
            <a:off x="1228605" y="3063770"/>
            <a:ext cx="685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5" name="Rectangle 2"/>
          <p:cNvSpPr>
            <a:spLocks noChangeArrowheads="1"/>
          </p:cNvSpPr>
          <p:nvPr/>
        </p:nvSpPr>
        <p:spPr bwMode="auto">
          <a:xfrm>
            <a:off x="426378" y="3151671"/>
            <a:ext cx="685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8" name="Rectangle 4"/>
          <p:cNvSpPr>
            <a:spLocks noChangeArrowheads="1"/>
          </p:cNvSpPr>
          <p:nvPr/>
        </p:nvSpPr>
        <p:spPr bwMode="auto">
          <a:xfrm>
            <a:off x="2388742" y="3476699"/>
            <a:ext cx="685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 name="Rectangle 6"/>
          <p:cNvSpPr>
            <a:spLocks noChangeArrowheads="1"/>
          </p:cNvSpPr>
          <p:nvPr/>
        </p:nvSpPr>
        <p:spPr bwMode="auto">
          <a:xfrm>
            <a:off x="4505218" y="3531814"/>
            <a:ext cx="685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9" name="灯片编号占位符 19"/>
          <p:cNvSpPr txBox="1"/>
          <p:nvPr/>
        </p:nvSpPr>
        <p:spPr>
          <a:xfrm>
            <a:off x="4843463" y="4767264"/>
            <a:ext cx="1543050" cy="273844"/>
          </a:xfrm>
          <a:prstGeom prst="rect">
            <a:avLst/>
          </a:prstGeom>
        </p:spPr>
        <p:txBody>
          <a:bodyPr vert="horz" lIns="91440" tIns="45720" rIns="91440" bIns="45720" rtlCol="0" anchor="ctr"/>
          <a:lstStyle>
            <a:defPPr>
              <a:defRPr lang="zh-CN"/>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8F63A3B-78C7-47BE-AE5E-E10140E04643}" type="slidenum">
              <a:rPr lang="en-US" sz="1200" smtClean="0">
                <a:solidFill>
                  <a:srgbClr val="000000"/>
                </a:solidFill>
                <a:latin typeface="Calibri" panose="020F0502020204030204"/>
              </a:rPr>
            </a:fld>
            <a:endParaRPr lang="en-US" sz="1200" dirty="0">
              <a:solidFill>
                <a:srgbClr val="000000"/>
              </a:solidFill>
              <a:latin typeface="Calibri" panose="020F0502020204030204"/>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标题 8193"/>
          <p:cNvSpPr>
            <a:spLocks noGrp="1" noChangeArrowheads="1"/>
          </p:cNvSpPr>
          <p:nvPr>
            <p:ph type="title"/>
          </p:nvPr>
        </p:nvSpPr>
        <p:spPr>
          <a:xfrm>
            <a:off x="629842" y="86202"/>
            <a:ext cx="3058580" cy="422672"/>
          </a:xfrm>
        </p:spPr>
        <p:txBody>
          <a:bodyPr/>
          <a:lstStyle/>
          <a:p>
            <a:pPr eaLnBrk="1" hangingPunct="1"/>
            <a:r>
              <a:rPr lang="zh-CN" altLang="en-US" sz="1600" dirty="0">
                <a:solidFill>
                  <a:srgbClr val="000000"/>
                </a:solidFill>
                <a:latin typeface="微软雅黑" panose="020B0503020204020204" pitchFamily="34" charset="-122"/>
                <a:ea typeface="微软雅黑" panose="020B0503020204020204" pitchFamily="34" charset="-122"/>
                <a:cs typeface="+mn-cs"/>
              </a:rPr>
              <a:t>一、特征提取方法与分类器挑战</a:t>
            </a:r>
            <a:endParaRPr lang="zh-CN" altLang="en-US" sz="1600" dirty="0">
              <a:solidFill>
                <a:srgbClr val="000000"/>
              </a:solidFill>
              <a:latin typeface="微软雅黑" panose="020B0503020204020204" pitchFamily="34" charset="-122"/>
              <a:ea typeface="微软雅黑" panose="020B0503020204020204" pitchFamily="34" charset="-122"/>
              <a:cs typeface="+mn-cs"/>
            </a:endParaRPr>
          </a:p>
        </p:txBody>
      </p:sp>
      <p:sp>
        <p:nvSpPr>
          <p:cNvPr id="4" name="文本框 3"/>
          <p:cNvSpPr txBox="1"/>
          <p:nvPr/>
        </p:nvSpPr>
        <p:spPr>
          <a:xfrm>
            <a:off x="5306602" y="201097"/>
            <a:ext cx="1439492" cy="306705"/>
          </a:xfrm>
          <a:prstGeom prst="rect">
            <a:avLst/>
          </a:prstGeom>
          <a:noFill/>
        </p:spPr>
        <p:txBody>
          <a:bodyPr wrap="square" rtlCol="0">
            <a:spAutoFit/>
          </a:bodyPr>
          <a:lstStyle/>
          <a:p>
            <a:r>
              <a:rPr lang="zh-CN" altLang="en-US" sz="1400" b="1" dirty="0">
                <a:solidFill>
                  <a:prstClr val="white"/>
                </a:solidFill>
                <a:latin typeface="微软雅黑" panose="020B0503020204020204" pitchFamily="34" charset="-122"/>
                <a:ea typeface="微软雅黑" panose="020B0503020204020204" pitchFamily="34" charset="-122"/>
              </a:rPr>
              <a:t>特征</a:t>
            </a:r>
            <a:r>
              <a:rPr lang="zh-CN" altLang="en-US" sz="1400" b="1" dirty="0">
                <a:solidFill>
                  <a:prstClr val="white"/>
                </a:solidFill>
                <a:latin typeface="微软雅黑" panose="020B0503020204020204" pitchFamily="34" charset="-122"/>
                <a:ea typeface="微软雅黑" panose="020B0503020204020204" pitchFamily="34" charset="-122"/>
              </a:rPr>
              <a:t>工程</a:t>
            </a:r>
            <a:endParaRPr lang="zh-CN" altLang="en-US" sz="1400" b="1" dirty="0">
              <a:solidFill>
                <a:prstClr val="white"/>
              </a:solidFill>
              <a:latin typeface="微软雅黑" panose="020B0503020204020204" pitchFamily="34" charset="-122"/>
              <a:ea typeface="微软雅黑" panose="020B0503020204020204" pitchFamily="34" charset="-122"/>
            </a:endParaRPr>
          </a:p>
        </p:txBody>
      </p:sp>
      <p:sp>
        <p:nvSpPr>
          <p:cNvPr id="3" name="内容占位符 27"/>
          <p:cNvSpPr>
            <a:spLocks noGrp="1"/>
          </p:cNvSpPr>
          <p:nvPr>
            <p:ph sz="half" idx="1"/>
          </p:nvPr>
        </p:nvSpPr>
        <p:spPr>
          <a:xfrm>
            <a:off x="454067" y="799002"/>
            <a:ext cx="6278634" cy="2288382"/>
          </a:xfrm>
        </p:spPr>
        <p:txBody>
          <a:bodyPr/>
          <a:lstStyle/>
          <a:p>
            <a:pPr>
              <a:lnSpc>
                <a:spcPct val="150000"/>
              </a:lnSpc>
            </a:pPr>
            <a:r>
              <a:rPr lang="en-US" altLang="zh-CN" sz="1800" b="1" dirty="0">
                <a:solidFill>
                  <a:srgbClr val="000066"/>
                </a:solidFill>
                <a:latin typeface="微软雅黑" panose="020B0503020204020204" pitchFamily="34" charset="-122"/>
                <a:ea typeface="微软雅黑" panose="020B0503020204020204" pitchFamily="34" charset="-122"/>
              </a:rPr>
              <a:t>不变性属性</a:t>
            </a:r>
            <a:r>
              <a:rPr lang="en-US" altLang="zh-CN" sz="1800" b="1" dirty="0">
                <a:solidFill>
                  <a:srgbClr val="FF0000"/>
                </a:solidFill>
                <a:latin typeface="微软雅黑" panose="020B0503020204020204" pitchFamily="34" charset="-122"/>
                <a:ea typeface="微软雅黑" panose="020B0503020204020204" pitchFamily="34" charset="-122"/>
              </a:rPr>
              <a:t>【不变特征提取是重要理念】</a:t>
            </a:r>
            <a:r>
              <a:rPr lang="zh-CN" altLang="en-US" sz="1800" b="1" dirty="0">
                <a:solidFill>
                  <a:srgbClr val="000066"/>
                </a:solidFill>
                <a:latin typeface="微软雅黑" panose="020B0503020204020204" pitchFamily="34" charset="-122"/>
                <a:ea typeface="微软雅黑" panose="020B0503020204020204" pitchFamily="34" charset="-122"/>
              </a:rPr>
              <a:t>：</a:t>
            </a:r>
            <a:endParaRPr lang="en-US" altLang="zh-CN" sz="1800" b="1" dirty="0">
              <a:solidFill>
                <a:srgbClr val="000066"/>
              </a:solidFill>
              <a:latin typeface="微软雅黑" panose="020B0503020204020204" pitchFamily="34" charset="-122"/>
              <a:ea typeface="微软雅黑" panose="020B0503020204020204" pitchFamily="34" charset="-122"/>
            </a:endParaRPr>
          </a:p>
          <a:p>
            <a:pPr marL="0" indent="0">
              <a:lnSpc>
                <a:spcPct val="150000"/>
              </a:lnSpc>
              <a:buNone/>
            </a:pPr>
            <a:endParaRPr lang="en-US" altLang="zh-CN" sz="1800" b="1" dirty="0">
              <a:solidFill>
                <a:srgbClr val="000066"/>
              </a:solidFill>
              <a:latin typeface="微软雅黑" panose="020B0503020204020204" pitchFamily="34" charset="-122"/>
              <a:ea typeface="微软雅黑" panose="020B0503020204020204" pitchFamily="34" charset="-122"/>
            </a:endParaRPr>
          </a:p>
        </p:txBody>
      </p:sp>
      <p:graphicFrame>
        <p:nvGraphicFramePr>
          <p:cNvPr id="12" name="表格 11"/>
          <p:cNvGraphicFramePr>
            <a:graphicFrameLocks noGrp="1"/>
          </p:cNvGraphicFramePr>
          <p:nvPr/>
        </p:nvGraphicFramePr>
        <p:xfrm>
          <a:off x="1060165" y="1479560"/>
          <a:ext cx="4737669" cy="2074195"/>
        </p:xfrm>
        <a:graphic>
          <a:graphicData uri="http://schemas.openxmlformats.org/drawingml/2006/table">
            <a:tbl>
              <a:tblPr firstRow="1" bandRow="1">
                <a:tableStyleId>{00A15C55-8517-42AA-B614-E9B94910E393}</a:tableStyleId>
              </a:tblPr>
              <a:tblGrid>
                <a:gridCol w="1579223"/>
                <a:gridCol w="1579223"/>
                <a:gridCol w="1579223"/>
              </a:tblGrid>
              <a:tr h="414839">
                <a:tc>
                  <a:txBody>
                    <a:bodyPr/>
                    <a:lstStyle/>
                    <a:p>
                      <a:pPr algn="ctr" fontAlgn="ctr"/>
                      <a:r>
                        <a:rPr lang="zh-CN" altLang="en-US" sz="1800" b="1" kern="1200" dirty="0">
                          <a:solidFill>
                            <a:schemeClr val="bg1"/>
                          </a:solidFill>
                        </a:rPr>
                        <a:t>变换类型</a:t>
                      </a:r>
                      <a:endParaRPr lang="zh-CN" altLang="en-US" sz="1800" b="1" kern="1200" dirty="0">
                        <a:solidFill>
                          <a:schemeClr val="bg1"/>
                        </a:solidFill>
                        <a:latin typeface="微软雅黑" panose="020B0503020204020204" pitchFamily="34" charset="-122"/>
                        <a:ea typeface="微软雅黑" panose="020B0503020204020204" pitchFamily="34" charset="-122"/>
                        <a:cs typeface="+mn-cs"/>
                      </a:endParaRPr>
                    </a:p>
                  </a:txBody>
                  <a:tcPr marL="0" marR="0" marT="0" marB="0" anchor="ctr"/>
                </a:tc>
                <a:tc>
                  <a:txBody>
                    <a:bodyPr/>
                    <a:lstStyle/>
                    <a:p>
                      <a:pPr algn="ctr" fontAlgn="ctr"/>
                      <a:r>
                        <a:rPr lang="zh-CN" altLang="en-US" sz="1800" b="1" kern="1200" dirty="0">
                          <a:solidFill>
                            <a:schemeClr val="bg1"/>
                          </a:solidFill>
                        </a:rPr>
                        <a:t>要求</a:t>
                      </a:r>
                      <a:endParaRPr lang="zh-CN" altLang="en-US" sz="1800" b="1" kern="1200" dirty="0">
                        <a:solidFill>
                          <a:schemeClr val="bg1"/>
                        </a:solidFill>
                        <a:latin typeface="微软雅黑" panose="020B0503020204020204" pitchFamily="34" charset="-122"/>
                        <a:ea typeface="微软雅黑" panose="020B0503020204020204" pitchFamily="34" charset="-122"/>
                        <a:cs typeface="+mn-cs"/>
                      </a:endParaRPr>
                    </a:p>
                  </a:txBody>
                  <a:tcPr marL="0" marR="0" marT="0" marB="0" anchor="ctr"/>
                </a:tc>
                <a:tc>
                  <a:txBody>
                    <a:bodyPr/>
                    <a:lstStyle/>
                    <a:p>
                      <a:pPr algn="ctr" fontAlgn="ctr"/>
                      <a:r>
                        <a:rPr lang="zh-CN" altLang="en-US" sz="1800" b="1" kern="1200" dirty="0">
                          <a:solidFill>
                            <a:schemeClr val="bg1"/>
                          </a:solidFill>
                        </a:rPr>
                        <a:t>示例</a:t>
                      </a:r>
                      <a:endParaRPr lang="zh-CN" altLang="en-US" sz="1800" b="1" kern="1200" dirty="0">
                        <a:solidFill>
                          <a:schemeClr val="bg1"/>
                        </a:solidFill>
                        <a:latin typeface="微软雅黑" panose="020B0503020204020204" pitchFamily="34" charset="-122"/>
                        <a:ea typeface="微软雅黑" panose="020B0503020204020204" pitchFamily="34" charset="-122"/>
                        <a:cs typeface="+mn-cs"/>
                      </a:endParaRPr>
                    </a:p>
                  </a:txBody>
                  <a:tcPr marL="0" marR="0" marT="0" marB="0" anchor="ctr"/>
                </a:tc>
              </a:tr>
              <a:tr h="414839">
                <a:tc>
                  <a:txBody>
                    <a:bodyPr/>
                    <a:lstStyle/>
                    <a:p>
                      <a:pPr algn="ctr" fontAlgn="ctr"/>
                      <a:r>
                        <a:rPr lang="zh-CN" altLang="en-US" sz="1600" b="0" dirty="0">
                          <a:effectLst/>
                        </a:rPr>
                        <a:t>旋转</a:t>
                      </a:r>
                      <a:endParaRPr lang="zh-CN" altLang="en-US" sz="1600" b="0" dirty="0">
                        <a:effectLst/>
                        <a:latin typeface="PingFang SC"/>
                      </a:endParaRPr>
                    </a:p>
                  </a:txBody>
                  <a:tcPr marL="0" marR="0" marT="0" marB="0" anchor="ctr"/>
                </a:tc>
                <a:tc>
                  <a:txBody>
                    <a:bodyPr/>
                    <a:lstStyle/>
                    <a:p>
                      <a:pPr algn="ctr" fontAlgn="ctr"/>
                      <a:r>
                        <a:rPr lang="zh-CN" altLang="en-US" sz="1600" b="0" dirty="0">
                          <a:effectLst/>
                        </a:rPr>
                        <a:t>方向无关</a:t>
                      </a:r>
                      <a:endParaRPr lang="zh-CN" altLang="en-US" sz="1600" b="0" dirty="0">
                        <a:effectLst/>
                        <a:latin typeface="PingFang SC"/>
                      </a:endParaRPr>
                    </a:p>
                  </a:txBody>
                  <a:tcPr marL="0" marR="0" marT="0" marB="0" anchor="ctr"/>
                </a:tc>
                <a:tc>
                  <a:txBody>
                    <a:bodyPr/>
                    <a:lstStyle/>
                    <a:p>
                      <a:pPr algn="ctr" fontAlgn="ctr"/>
                      <a:r>
                        <a:rPr lang="en-US" sz="1600" b="0" dirty="0">
                          <a:effectLst/>
                        </a:rPr>
                        <a:t>SIFT</a:t>
                      </a:r>
                      <a:r>
                        <a:rPr lang="zh-CN" altLang="en-US" sz="1600" b="0" dirty="0">
                          <a:effectLst/>
                        </a:rPr>
                        <a:t>描述符</a:t>
                      </a:r>
                      <a:endParaRPr lang="zh-CN" altLang="en-US" sz="1600" b="0" dirty="0">
                        <a:effectLst/>
                        <a:latin typeface="PingFang SC"/>
                      </a:endParaRPr>
                    </a:p>
                  </a:txBody>
                  <a:tcPr marL="0" marR="0" marT="0" marB="0" anchor="ctr"/>
                </a:tc>
              </a:tr>
              <a:tr h="414839">
                <a:tc>
                  <a:txBody>
                    <a:bodyPr/>
                    <a:lstStyle/>
                    <a:p>
                      <a:pPr algn="ctr" fontAlgn="ctr"/>
                      <a:r>
                        <a:rPr lang="zh-CN" altLang="en-US" sz="1600" b="0">
                          <a:effectLst/>
                        </a:rPr>
                        <a:t>缩放</a:t>
                      </a:r>
                      <a:endParaRPr lang="zh-CN" altLang="en-US" sz="1600" b="0">
                        <a:effectLst/>
                        <a:latin typeface="PingFang SC"/>
                      </a:endParaRPr>
                    </a:p>
                  </a:txBody>
                  <a:tcPr marL="0" marR="0" marT="0" marB="0" anchor="ctr"/>
                </a:tc>
                <a:tc>
                  <a:txBody>
                    <a:bodyPr/>
                    <a:lstStyle/>
                    <a:p>
                      <a:pPr algn="ctr" fontAlgn="ctr"/>
                      <a:r>
                        <a:rPr lang="zh-CN" altLang="en-US" sz="1600" b="0" dirty="0">
                          <a:effectLst/>
                        </a:rPr>
                        <a:t>尺度不变</a:t>
                      </a:r>
                      <a:endParaRPr lang="zh-CN" altLang="en-US" sz="1600" b="0" dirty="0">
                        <a:effectLst/>
                        <a:latin typeface="PingFang SC"/>
                      </a:endParaRPr>
                    </a:p>
                  </a:txBody>
                  <a:tcPr marL="0" marR="0" marT="0" marB="0" anchor="ctr"/>
                </a:tc>
                <a:tc>
                  <a:txBody>
                    <a:bodyPr/>
                    <a:lstStyle/>
                    <a:p>
                      <a:pPr algn="ctr" fontAlgn="ctr"/>
                      <a:r>
                        <a:rPr lang="zh-CN" altLang="en-US" sz="1600" b="0" dirty="0">
                          <a:effectLst/>
                        </a:rPr>
                        <a:t>图像金字塔</a:t>
                      </a:r>
                      <a:endParaRPr lang="zh-CN" altLang="en-US" sz="1600" b="0" dirty="0">
                        <a:effectLst/>
                        <a:latin typeface="PingFang SC"/>
                      </a:endParaRPr>
                    </a:p>
                  </a:txBody>
                  <a:tcPr marL="0" marR="0" marT="0" marB="0" anchor="ctr"/>
                </a:tc>
              </a:tr>
              <a:tr h="414839">
                <a:tc>
                  <a:txBody>
                    <a:bodyPr/>
                    <a:lstStyle/>
                    <a:p>
                      <a:pPr algn="ctr" fontAlgn="ctr"/>
                      <a:r>
                        <a:rPr lang="zh-CN" altLang="en-US" sz="1600" b="0" dirty="0">
                          <a:effectLst/>
                        </a:rPr>
                        <a:t>平移</a:t>
                      </a:r>
                      <a:endParaRPr lang="zh-CN" altLang="en-US" sz="1600" b="0" dirty="0">
                        <a:effectLst/>
                        <a:latin typeface="PingFang SC"/>
                      </a:endParaRPr>
                    </a:p>
                  </a:txBody>
                  <a:tcPr marL="0" marR="0" marT="0" marB="0" anchor="ctr"/>
                </a:tc>
                <a:tc>
                  <a:txBody>
                    <a:bodyPr/>
                    <a:lstStyle/>
                    <a:p>
                      <a:pPr algn="ctr" fontAlgn="ctr"/>
                      <a:r>
                        <a:rPr lang="zh-CN" altLang="en-US" sz="1600" b="0" dirty="0">
                          <a:effectLst/>
                        </a:rPr>
                        <a:t>位置不变</a:t>
                      </a:r>
                      <a:endParaRPr lang="zh-CN" altLang="en-US" sz="1600" b="0" dirty="0">
                        <a:effectLst/>
                        <a:latin typeface="PingFang SC"/>
                      </a:endParaRPr>
                    </a:p>
                  </a:txBody>
                  <a:tcPr marL="0" marR="0" marT="0" marB="0" anchor="ctr"/>
                </a:tc>
                <a:tc>
                  <a:txBody>
                    <a:bodyPr/>
                    <a:lstStyle/>
                    <a:p>
                      <a:pPr algn="ctr" fontAlgn="ctr"/>
                      <a:r>
                        <a:rPr lang="zh-CN" altLang="en-US" sz="1600" b="0" dirty="0">
                          <a:effectLst/>
                        </a:rPr>
                        <a:t>卷积神经网络</a:t>
                      </a:r>
                      <a:endParaRPr lang="zh-CN" altLang="en-US" sz="1600" b="0" dirty="0">
                        <a:effectLst/>
                        <a:latin typeface="PingFang SC"/>
                      </a:endParaRPr>
                    </a:p>
                  </a:txBody>
                  <a:tcPr marL="0" marR="0" marT="0" marB="0" anchor="ctr"/>
                </a:tc>
              </a:tr>
              <a:tr h="414839">
                <a:tc>
                  <a:txBody>
                    <a:bodyPr/>
                    <a:lstStyle/>
                    <a:p>
                      <a:pPr marL="0" indent="0" algn="ctr" defTabSz="685800" eaLnBrk="1" fontAlgn="ctr" latinLnBrk="0" hangingPunct="1">
                        <a:lnSpc>
                          <a:spcPct val="100000"/>
                        </a:lnSpc>
                        <a:spcBef>
                          <a:spcPct val="0"/>
                        </a:spcBef>
                        <a:spcAft>
                          <a:spcPct val="0"/>
                        </a:spcAft>
                        <a:buFont typeface="Arial" panose="020B0604020202020204" pitchFamily="34" charset="0"/>
                        <a:buNone/>
                      </a:pPr>
                      <a:r>
                        <a:rPr lang="zh-CN" altLang="en-US" sz="1600" b="0" u="none" kern="1200" baseline="0" dirty="0">
                          <a:solidFill>
                            <a:schemeClr val="dk1"/>
                          </a:solidFill>
                          <a:effectLst/>
                        </a:rPr>
                        <a:t>光照</a:t>
                      </a:r>
                      <a:endParaRPr lang="zh-CN" altLang="en-US" sz="1600" b="0" u="none" kern="1200" baseline="0" dirty="0">
                        <a:solidFill>
                          <a:schemeClr val="dk1"/>
                        </a:solidFill>
                        <a:effectLst/>
                        <a:latin typeface="PingFang SC"/>
                        <a:ea typeface="+mn-ea"/>
                        <a:cs typeface="+mn-cs"/>
                      </a:endParaRPr>
                    </a:p>
                  </a:txBody>
                  <a:tcPr marL="0" marR="0" marT="0" marB="0" anchor="ctr"/>
                </a:tc>
                <a:tc>
                  <a:txBody>
                    <a:bodyPr/>
                    <a:lstStyle/>
                    <a:p>
                      <a:pPr marL="0" indent="0" algn="ctr" defTabSz="685800" eaLnBrk="1" fontAlgn="ctr" latinLnBrk="0" hangingPunct="1">
                        <a:lnSpc>
                          <a:spcPct val="100000"/>
                        </a:lnSpc>
                        <a:spcBef>
                          <a:spcPct val="0"/>
                        </a:spcBef>
                        <a:spcAft>
                          <a:spcPct val="0"/>
                        </a:spcAft>
                        <a:buFont typeface="Arial" panose="020B0604020202020204" pitchFamily="34" charset="0"/>
                        <a:buNone/>
                      </a:pPr>
                      <a:r>
                        <a:rPr lang="zh-CN" altLang="en-US" sz="1600" b="0" u="none" kern="1200" baseline="0" dirty="0">
                          <a:solidFill>
                            <a:schemeClr val="dk1"/>
                          </a:solidFill>
                          <a:effectLst/>
                        </a:rPr>
                        <a:t>强度不变</a:t>
                      </a:r>
                      <a:endParaRPr lang="zh-CN" altLang="en-US" sz="1600" b="0" u="none" kern="1200" baseline="0" dirty="0">
                        <a:solidFill>
                          <a:schemeClr val="dk1"/>
                        </a:solidFill>
                        <a:effectLst/>
                        <a:latin typeface="PingFang SC"/>
                        <a:ea typeface="+mn-ea"/>
                        <a:cs typeface="+mn-cs"/>
                      </a:endParaRPr>
                    </a:p>
                  </a:txBody>
                  <a:tcPr marL="0" marR="0" marT="0" marB="0" anchor="ctr"/>
                </a:tc>
                <a:tc>
                  <a:txBody>
                    <a:bodyPr/>
                    <a:lstStyle/>
                    <a:p>
                      <a:pPr marL="0" indent="0" algn="ctr" defTabSz="685800" eaLnBrk="1" fontAlgn="ctr" latinLnBrk="0" hangingPunct="1">
                        <a:lnSpc>
                          <a:spcPct val="100000"/>
                        </a:lnSpc>
                        <a:spcBef>
                          <a:spcPct val="0"/>
                        </a:spcBef>
                        <a:spcAft>
                          <a:spcPct val="0"/>
                        </a:spcAft>
                        <a:buFont typeface="Arial" panose="020B0604020202020204" pitchFamily="34" charset="0"/>
                        <a:buNone/>
                      </a:pPr>
                      <a:r>
                        <a:rPr lang="en-US" sz="1600" b="0" u="none" kern="1200" baseline="0" dirty="0">
                          <a:solidFill>
                            <a:schemeClr val="dk1"/>
                          </a:solidFill>
                          <a:effectLst/>
                        </a:rPr>
                        <a:t>LBP</a:t>
                      </a:r>
                      <a:r>
                        <a:rPr lang="zh-CN" altLang="en-US" sz="1600" b="0" u="none" kern="1200" baseline="0" dirty="0">
                          <a:solidFill>
                            <a:schemeClr val="dk1"/>
                          </a:solidFill>
                          <a:effectLst/>
                        </a:rPr>
                        <a:t>纹理特征</a:t>
                      </a:r>
                      <a:endParaRPr lang="zh-CN" altLang="en-US" sz="1600" b="0" u="none" kern="1200" baseline="0" dirty="0">
                        <a:solidFill>
                          <a:schemeClr val="dk1"/>
                        </a:solidFill>
                        <a:effectLst/>
                        <a:latin typeface="PingFang SC"/>
                        <a:ea typeface="+mn-ea"/>
                        <a:cs typeface="+mn-cs"/>
                      </a:endParaRPr>
                    </a:p>
                  </a:txBody>
                  <a:tcPr marL="0" marR="0" marT="0" marB="0" anchor="ctr"/>
                </a:tc>
              </a:tr>
            </a:tbl>
          </a:graphicData>
        </a:graphic>
      </p:graphicFrame>
      <p:sp>
        <p:nvSpPr>
          <p:cNvPr id="14" name="文本框 13"/>
          <p:cNvSpPr txBox="1"/>
          <p:nvPr/>
        </p:nvSpPr>
        <p:spPr>
          <a:xfrm>
            <a:off x="597460" y="3790993"/>
            <a:ext cx="5663080" cy="646331"/>
          </a:xfrm>
          <a:prstGeom prst="rect">
            <a:avLst/>
          </a:prstGeom>
          <a:noFill/>
        </p:spPr>
        <p:txBody>
          <a:bodyPr wrap="square">
            <a:spAutoFit/>
          </a:bodyPr>
          <a:lstStyle/>
          <a:p>
            <a:r>
              <a:rPr lang="zh-CN" altLang="en-US" b="1" dirty="0">
                <a:solidFill>
                  <a:srgbClr val="000066"/>
                </a:solidFill>
                <a:latin typeface="微软雅黑" panose="020B0503020204020204" pitchFamily="34" charset="-122"/>
                <a:ea typeface="微软雅黑" panose="020B0503020204020204" pitchFamily="34" charset="-122"/>
              </a:rPr>
              <a:t>特征不受噪声干扰，对图像旋转、缩放、平移等变换保持不变性。</a:t>
            </a:r>
            <a:endParaRPr lang="zh-CN" altLang="en-US" b="1" dirty="0">
              <a:solidFill>
                <a:srgbClr val="000066"/>
              </a:solidFill>
              <a:latin typeface="微软雅黑" panose="020B0503020204020204" pitchFamily="34" charset="-122"/>
              <a:ea typeface="微软雅黑" panose="020B0503020204020204" pitchFamily="34" charset="-122"/>
            </a:endParaRPr>
          </a:p>
        </p:txBody>
      </p:sp>
      <p:sp>
        <p:nvSpPr>
          <p:cNvPr id="10" name="灯片编号占位符 19"/>
          <p:cNvSpPr txBox="1"/>
          <p:nvPr/>
        </p:nvSpPr>
        <p:spPr>
          <a:xfrm>
            <a:off x="4843463" y="4767264"/>
            <a:ext cx="1543050" cy="273844"/>
          </a:xfrm>
          <a:prstGeom prst="rect">
            <a:avLst/>
          </a:prstGeom>
        </p:spPr>
        <p:txBody>
          <a:bodyPr vert="horz" lIns="91440" tIns="45720" rIns="91440" bIns="45720" rtlCol="0" anchor="ctr"/>
          <a:lstStyle>
            <a:defPPr>
              <a:defRPr lang="zh-CN"/>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8F63A3B-78C7-47BE-AE5E-E10140E04643}" type="slidenum">
              <a:rPr lang="en-US" sz="1200" smtClean="0">
                <a:solidFill>
                  <a:srgbClr val="000000"/>
                </a:solidFill>
                <a:latin typeface="Calibri" panose="020F0502020204030204"/>
              </a:rPr>
            </a:fld>
            <a:endParaRPr lang="en-US" sz="1200" dirty="0">
              <a:solidFill>
                <a:srgbClr val="000000"/>
              </a:solidFill>
              <a:latin typeface="Calibri" panose="020F0502020204030204"/>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文本占位符 17410"/>
          <p:cNvSpPr>
            <a:spLocks noGrp="1" noChangeArrowheads="1"/>
          </p:cNvSpPr>
          <p:nvPr>
            <p:ph idx="1"/>
          </p:nvPr>
        </p:nvSpPr>
        <p:spPr>
          <a:xfrm>
            <a:off x="296466" y="774682"/>
            <a:ext cx="6172200" cy="967306"/>
          </a:xfrm>
        </p:spPr>
        <p:txBody>
          <a:bodyPr/>
          <a:lstStyle/>
          <a:p>
            <a:pPr algn="just" eaLnBrk="1" hangingPunct="1">
              <a:lnSpc>
                <a:spcPct val="150000"/>
              </a:lnSpc>
            </a:pPr>
            <a:r>
              <a:rPr lang="zh-CN" altLang="en-US" sz="1800" b="1" dirty="0">
                <a:solidFill>
                  <a:srgbClr val="000066"/>
                </a:solidFill>
                <a:latin typeface="微软雅黑" panose="020B0503020204020204" pitchFamily="34" charset="-122"/>
                <a:ea typeface="微软雅黑" panose="020B0503020204020204" pitchFamily="34" charset="-122"/>
              </a:rPr>
              <a:t>交叉熵损失</a:t>
            </a:r>
            <a:endParaRPr lang="en-US" altLang="zh-CN" sz="1800" b="1" dirty="0">
              <a:solidFill>
                <a:srgbClr val="000066"/>
              </a:solidFill>
              <a:latin typeface="微软雅黑" panose="020B0503020204020204" pitchFamily="34" charset="-122"/>
              <a:ea typeface="微软雅黑" panose="020B0503020204020204" pitchFamily="34" charset="-122"/>
            </a:endParaRPr>
          </a:p>
          <a:p>
            <a:pPr lvl="1" algn="just" eaLnBrk="1" hangingPunct="1">
              <a:lnSpc>
                <a:spcPct val="150000"/>
              </a:lnSpc>
            </a:pPr>
            <a:r>
              <a:rPr lang="zh-CN" altLang="en-US" sz="1500" b="1" dirty="0">
                <a:solidFill>
                  <a:srgbClr val="000066"/>
                </a:solidFill>
                <a:latin typeface="微软雅黑" panose="020B0503020204020204" pitchFamily="34" charset="-122"/>
                <a:ea typeface="微软雅黑" panose="020B0503020204020204" pitchFamily="34" charset="-122"/>
              </a:rPr>
              <a:t>也称“对数损失”和“柔性最大传递损失”</a:t>
            </a:r>
            <a:endParaRPr lang="en-US" altLang="zh-CN" sz="1500" b="1" dirty="0">
              <a:solidFill>
                <a:srgbClr val="000066"/>
              </a:solidFill>
              <a:latin typeface="微软雅黑" panose="020B0503020204020204" pitchFamily="34" charset="-122"/>
              <a:ea typeface="微软雅黑" panose="020B0503020204020204" pitchFamily="34" charset="-122"/>
            </a:endParaRPr>
          </a:p>
          <a:p>
            <a:pPr marL="342900" lvl="1" indent="0" algn="just" eaLnBrk="1" hangingPunct="1">
              <a:lnSpc>
                <a:spcPct val="150000"/>
              </a:lnSpc>
              <a:buNone/>
            </a:pPr>
            <a:endParaRPr lang="en-US" altLang="zh-CN" sz="1500" b="1" dirty="0">
              <a:solidFill>
                <a:srgbClr val="000066"/>
              </a:solidFill>
              <a:latin typeface="微软雅黑" panose="020B0503020204020204" pitchFamily="34" charset="-122"/>
              <a:ea typeface="微软雅黑" panose="020B0503020204020204" pitchFamily="34" charset="-122"/>
            </a:endParaRPr>
          </a:p>
          <a:p>
            <a:pPr marL="342900" lvl="1" indent="0" algn="just" eaLnBrk="1" hangingPunct="1">
              <a:lnSpc>
                <a:spcPct val="150000"/>
              </a:lnSpc>
              <a:buNone/>
            </a:pPr>
            <a:endParaRPr lang="en-US" altLang="zh-CN" sz="1500" b="1" dirty="0">
              <a:solidFill>
                <a:srgbClr val="000066"/>
              </a:solidFill>
              <a:latin typeface="微软雅黑" panose="020B0503020204020204" pitchFamily="34" charset="-122"/>
              <a:ea typeface="微软雅黑" panose="020B0503020204020204" pitchFamily="34" charset="-122"/>
            </a:endParaRPr>
          </a:p>
          <a:p>
            <a:pPr marL="0" marR="0" lvl="0" indent="0" algn="just" defTabSz="914400" rtl="0" eaLnBrk="1" fontAlgn="base" latinLnBrk="0" hangingPunct="1">
              <a:lnSpc>
                <a:spcPct val="150000"/>
              </a:lnSpc>
              <a:spcBef>
                <a:spcPct val="20000"/>
              </a:spcBef>
              <a:spcAft>
                <a:spcPct val="0"/>
              </a:spcAft>
              <a:buClr>
                <a:srgbClr val="006600"/>
              </a:buClr>
              <a:buSzPct val="90000"/>
              <a:buNone/>
              <a:defRPr/>
            </a:pPr>
            <a:r>
              <a:rPr lang="zh-CN" altLang="en-US" sz="1800" b="1" dirty="0">
                <a:solidFill>
                  <a:srgbClr val="000066"/>
                </a:solidFill>
                <a:latin typeface="微软雅黑" panose="020B0503020204020204" pitchFamily="34" charset="-122"/>
                <a:ea typeface="微软雅黑" panose="020B0503020204020204" pitchFamily="34" charset="-122"/>
              </a:rPr>
              <a:t>      </a:t>
            </a:r>
            <a:r>
              <a:rPr lang="en-US" altLang="zh-CN" sz="1800" b="1" dirty="0" err="1">
                <a:solidFill>
                  <a:srgbClr val="000066"/>
                </a:solidFill>
                <a:latin typeface="微软雅黑" panose="020B0503020204020204" pitchFamily="34" charset="-122"/>
                <a:ea typeface="微软雅黑" panose="020B0503020204020204" pitchFamily="34" charset="-122"/>
              </a:rPr>
              <a:t>softmax</a:t>
            </a:r>
            <a:r>
              <a:rPr lang="zh-CN" altLang="en-US" sz="1800" b="1" dirty="0">
                <a:solidFill>
                  <a:srgbClr val="000066"/>
                </a:solidFill>
                <a:latin typeface="微软雅黑" panose="020B0503020204020204" pitchFamily="34" charset="-122"/>
                <a:ea typeface="微软雅黑" panose="020B0503020204020204" pitchFamily="34" charset="-122"/>
              </a:rPr>
              <a:t>函数：</a:t>
            </a:r>
            <a:endParaRPr kumimoji="0" lang="en-US" altLang="zh-CN" sz="1800" b="1" i="0" u="none" strike="noStrike" kern="1200" cap="none" spc="0" normalizeH="0" baseline="0" noProof="0" dirty="0">
              <a:ln>
                <a:noFill/>
              </a:ln>
              <a:solidFill>
                <a:srgbClr val="000066"/>
              </a:solidFill>
              <a:effectLst/>
              <a:uLnTx/>
              <a:uFillTx/>
              <a:latin typeface="微软雅黑" panose="020B0503020204020204" pitchFamily="34" charset="-122"/>
              <a:ea typeface="微软雅黑" panose="020B0503020204020204" pitchFamily="34" charset="-122"/>
              <a:cs typeface="+mn-cs"/>
            </a:endParaRPr>
          </a:p>
          <a:p>
            <a:pPr lvl="1" algn="just" eaLnBrk="1" hangingPunct="1">
              <a:lnSpc>
                <a:spcPct val="150000"/>
              </a:lnSpc>
            </a:pPr>
            <a:r>
              <a:rPr lang="zh-CN" altLang="en-US" sz="1500" b="1" dirty="0">
                <a:solidFill>
                  <a:srgbClr val="000066"/>
                </a:solidFill>
                <a:latin typeface="微软雅黑" panose="020B0503020204020204" pitchFamily="34" charset="-122"/>
                <a:ea typeface="微软雅黑" panose="020B0503020204020204" pitchFamily="34" charset="-122"/>
              </a:rPr>
              <a:t>交叉熵损失来优化网络参数等同于最小化预测输出（</a:t>
            </a:r>
            <a:r>
              <a:rPr lang="en-US" altLang="zh-CN" sz="1500" b="1" dirty="0">
                <a:solidFill>
                  <a:srgbClr val="000066"/>
                </a:solidFill>
                <a:latin typeface="微软雅黑" panose="020B0503020204020204" pitchFamily="34" charset="-122"/>
                <a:ea typeface="微软雅黑" panose="020B0503020204020204" pitchFamily="34" charset="-122"/>
              </a:rPr>
              <a:t>p</a:t>
            </a:r>
            <a:r>
              <a:rPr lang="zh-CN" altLang="en-US" sz="1500" b="1" dirty="0">
                <a:solidFill>
                  <a:srgbClr val="000066"/>
                </a:solidFill>
                <a:latin typeface="微软雅黑" panose="020B0503020204020204" pitchFamily="34" charset="-122"/>
                <a:ea typeface="微软雅黑" panose="020B0503020204020204" pitchFamily="34" charset="-122"/>
              </a:rPr>
              <a:t>）和期望输出（</a:t>
            </a:r>
            <a:r>
              <a:rPr lang="en-US" altLang="zh-CN" sz="1500" b="1" dirty="0">
                <a:solidFill>
                  <a:srgbClr val="000066"/>
                </a:solidFill>
                <a:latin typeface="微软雅黑" panose="020B0503020204020204" pitchFamily="34" charset="-122"/>
                <a:ea typeface="微软雅黑" panose="020B0503020204020204" pitchFamily="34" charset="-122"/>
              </a:rPr>
              <a:t>y</a:t>
            </a:r>
            <a:r>
              <a:rPr lang="zh-CN" altLang="en-US" sz="1500" b="1" dirty="0">
                <a:solidFill>
                  <a:srgbClr val="000066"/>
                </a:solidFill>
                <a:latin typeface="微软雅黑" panose="020B0503020204020204" pitchFamily="34" charset="-122"/>
                <a:ea typeface="微软雅黑" panose="020B0503020204020204" pitchFamily="34" charset="-122"/>
              </a:rPr>
              <a:t>）之间的</a:t>
            </a:r>
            <a:r>
              <a:rPr lang="en-US" altLang="zh-CN" sz="1500" b="1" dirty="0">
                <a:solidFill>
                  <a:srgbClr val="000066"/>
                </a:solidFill>
                <a:latin typeface="微软雅黑" panose="020B0503020204020204" pitchFamily="34" charset="-122"/>
                <a:ea typeface="微软雅黑" panose="020B0503020204020204" pitchFamily="34" charset="-122"/>
              </a:rPr>
              <a:t>KL-</a:t>
            </a:r>
            <a:r>
              <a:rPr lang="zh-CN" altLang="en-US" sz="1500" b="1" dirty="0">
                <a:solidFill>
                  <a:srgbClr val="000066"/>
                </a:solidFill>
                <a:latin typeface="微软雅黑" panose="020B0503020204020204" pitchFamily="34" charset="-122"/>
                <a:ea typeface="微软雅黑" panose="020B0503020204020204" pitchFamily="34" charset="-122"/>
              </a:rPr>
              <a:t>散度：</a:t>
            </a:r>
            <a:endParaRPr lang="en-US" altLang="zh-CN" sz="1500" b="1" dirty="0">
              <a:solidFill>
                <a:srgbClr val="000066"/>
              </a:solidFill>
              <a:latin typeface="微软雅黑" panose="020B0503020204020204" pitchFamily="34" charset="-122"/>
              <a:ea typeface="微软雅黑" panose="020B0503020204020204" pitchFamily="34" charset="-122"/>
            </a:endParaRPr>
          </a:p>
          <a:p>
            <a:pPr marL="342900" lvl="1" indent="0" algn="just" eaLnBrk="1" hangingPunct="1">
              <a:lnSpc>
                <a:spcPct val="150000"/>
              </a:lnSpc>
              <a:buNone/>
            </a:pPr>
            <a:endParaRPr lang="en-US" altLang="zh-CN" sz="1500" b="1" dirty="0">
              <a:solidFill>
                <a:srgbClr val="000066"/>
              </a:solidFill>
              <a:latin typeface="微软雅黑" panose="020B0503020204020204" pitchFamily="34" charset="-122"/>
              <a:ea typeface="微软雅黑" panose="020B0503020204020204" pitchFamily="34" charset="-122"/>
            </a:endParaRPr>
          </a:p>
        </p:txBody>
      </p:sp>
      <p:sp>
        <p:nvSpPr>
          <p:cNvPr id="2" name="标题 8193"/>
          <p:cNvSpPr txBox="1">
            <a:spLocks noChangeArrowheads="1"/>
          </p:cNvSpPr>
          <p:nvPr/>
        </p:nvSpPr>
        <p:spPr bwMode="auto">
          <a:xfrm>
            <a:off x="629842" y="86202"/>
            <a:ext cx="2448638" cy="422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l" rtl="0" eaLnBrk="0" fontAlgn="base" hangingPunct="0">
              <a:spcBef>
                <a:spcPct val="0"/>
              </a:spcBef>
              <a:spcAft>
                <a:spcPct val="0"/>
              </a:spcAft>
              <a:defRPr sz="2400" b="1" kern="1200">
                <a:solidFill>
                  <a:srgbClr val="0000FF"/>
                </a:solidFill>
                <a:latin typeface="+mj-lt"/>
                <a:ea typeface="+mj-ea"/>
                <a:cs typeface="+mj-cs"/>
              </a:defRPr>
            </a:lvl1pPr>
            <a:lvl2pPr algn="l" rtl="0" eaLnBrk="0" fontAlgn="base" hangingPunct="0">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2pPr>
            <a:lvl3pPr algn="l" rtl="0" eaLnBrk="0" fontAlgn="base" hangingPunct="0">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3pPr>
            <a:lvl4pPr algn="l" rtl="0" eaLnBrk="0" fontAlgn="base" hangingPunct="0">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4pPr>
            <a:lvl5pPr algn="l" rtl="0" eaLnBrk="0" fontAlgn="base" hangingPunct="0">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5pPr>
            <a:lvl6pPr marL="342900" algn="l" rtl="0" fontAlgn="base">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6pPr>
            <a:lvl7pPr marL="685800" algn="l" rtl="0" fontAlgn="base">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7pPr>
            <a:lvl8pPr marL="1028700" algn="l" rtl="0" fontAlgn="base">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8pPr>
            <a:lvl9pPr marL="1371600" algn="l" rtl="0" fontAlgn="base">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9pPr>
          </a:lstStyle>
          <a:p>
            <a:pPr lvl="0" eaLnBrk="1" hangingPunct="1">
              <a:defRPr/>
            </a:pPr>
            <a:r>
              <a:rPr lang="zh-CN" altLang="en-US" sz="1600" dirty="0">
                <a:solidFill>
                  <a:srgbClr val="000000"/>
                </a:solidFill>
                <a:latin typeface="微软雅黑" panose="020B0503020204020204" pitchFamily="34" charset="-122"/>
                <a:ea typeface="微软雅黑" panose="020B0503020204020204" pitchFamily="34" charset="-122"/>
              </a:rPr>
              <a:t>四</a:t>
            </a:r>
            <a:r>
              <a:rPr kumimoji="0" lang="zh-CN" altLang="en-US" sz="16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j-cs"/>
              </a:rPr>
              <a:t>、深度特征</a:t>
            </a:r>
            <a:endParaRPr kumimoji="0" lang="zh-CN" altLang="en-US" sz="16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j-cs"/>
            </a:endParaRPr>
          </a:p>
        </p:txBody>
      </p:sp>
      <p:sp>
        <p:nvSpPr>
          <p:cNvPr id="3" name="文本框 2"/>
          <p:cNvSpPr txBox="1"/>
          <p:nvPr/>
        </p:nvSpPr>
        <p:spPr>
          <a:xfrm>
            <a:off x="5338334" y="170320"/>
            <a:ext cx="1258785"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损失函数</a:t>
            </a:r>
            <a:endParaRPr kumimoji="0" lang="zh-CN" altLang="en-US" sz="1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0" name="Rectangle 2"/>
          <p:cNvSpPr>
            <a:spLocks noChangeArrowheads="1"/>
          </p:cNvSpPr>
          <p:nvPr/>
        </p:nvSpPr>
        <p:spPr bwMode="auto">
          <a:xfrm>
            <a:off x="1228605" y="3063770"/>
            <a:ext cx="685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5" name="Rectangle 2"/>
          <p:cNvSpPr>
            <a:spLocks noChangeArrowheads="1"/>
          </p:cNvSpPr>
          <p:nvPr/>
        </p:nvSpPr>
        <p:spPr bwMode="auto">
          <a:xfrm>
            <a:off x="426378" y="3151671"/>
            <a:ext cx="685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8" name="Rectangle 4"/>
          <p:cNvSpPr>
            <a:spLocks noChangeArrowheads="1"/>
          </p:cNvSpPr>
          <p:nvPr/>
        </p:nvSpPr>
        <p:spPr bwMode="auto">
          <a:xfrm>
            <a:off x="2388742" y="3476699"/>
            <a:ext cx="685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 name="Rectangle 6"/>
          <p:cNvSpPr>
            <a:spLocks noChangeArrowheads="1"/>
          </p:cNvSpPr>
          <p:nvPr/>
        </p:nvSpPr>
        <p:spPr bwMode="auto">
          <a:xfrm>
            <a:off x="4505218" y="3531814"/>
            <a:ext cx="685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6" name="Rectangle 2"/>
          <p:cNvSpPr>
            <a:spLocks noChangeArrowheads="1"/>
          </p:cNvSpPr>
          <p:nvPr/>
        </p:nvSpPr>
        <p:spPr bwMode="auto">
          <a:xfrm>
            <a:off x="0" y="0"/>
            <a:ext cx="685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aphicFrame>
        <p:nvGraphicFramePr>
          <p:cNvPr id="7" name="对象 6"/>
          <p:cNvGraphicFramePr>
            <a:graphicFrameLocks noChangeAspect="1"/>
          </p:cNvGraphicFramePr>
          <p:nvPr/>
        </p:nvGraphicFramePr>
        <p:xfrm>
          <a:off x="1974674" y="1863730"/>
          <a:ext cx="2948400" cy="432000"/>
        </p:xfrm>
        <a:graphic>
          <a:graphicData uri="http://schemas.openxmlformats.org/presentationml/2006/ole">
            <mc:AlternateContent xmlns:mc="http://schemas.openxmlformats.org/markup-compatibility/2006">
              <mc:Choice xmlns:v="urn:schemas-microsoft-com:vml" Requires="v">
                <p:oleObj spid="_x0000_s68621" name="Equation" r:id="rId1" imgW="1726565" imgH="254000" progId="Equation.DSMT4">
                  <p:embed/>
                </p:oleObj>
              </mc:Choice>
              <mc:Fallback>
                <p:oleObj name="Equation" r:id="rId1" imgW="1726565" imgH="254000" progId="Equation.DSMT4">
                  <p:embed/>
                  <p:pic>
                    <p:nvPicPr>
                      <p:cNvPr id="0" name="Object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4674" y="1863730"/>
                        <a:ext cx="2948400" cy="432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 name="Rectangle 4"/>
          <p:cNvSpPr>
            <a:spLocks noChangeArrowheads="1"/>
          </p:cNvSpPr>
          <p:nvPr/>
        </p:nvSpPr>
        <p:spPr bwMode="auto">
          <a:xfrm>
            <a:off x="0" y="0"/>
            <a:ext cx="685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aphicFrame>
        <p:nvGraphicFramePr>
          <p:cNvPr id="12" name="对象 11"/>
          <p:cNvGraphicFramePr>
            <a:graphicFrameLocks noChangeAspect="1"/>
          </p:cNvGraphicFramePr>
          <p:nvPr/>
        </p:nvGraphicFramePr>
        <p:xfrm>
          <a:off x="2553384" y="2476114"/>
          <a:ext cx="2246400" cy="432000"/>
        </p:xfrm>
        <a:graphic>
          <a:graphicData uri="http://schemas.openxmlformats.org/presentationml/2006/ole">
            <mc:AlternateContent xmlns:mc="http://schemas.openxmlformats.org/markup-compatibility/2006">
              <mc:Choice xmlns:v="urn:schemas-microsoft-com:vml" Requires="v">
                <p:oleObj spid="_x0000_s68622" name="Equation" r:id="rId3" imgW="1320165" imgH="254000" progId="Equation.DSMT4">
                  <p:embed/>
                </p:oleObj>
              </mc:Choice>
              <mc:Fallback>
                <p:oleObj name="Equation" r:id="rId3" imgW="1320165" imgH="254000" progId="Equation.DSMT4">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53384" y="2476114"/>
                        <a:ext cx="2246400" cy="432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Rectangle 6"/>
          <p:cNvSpPr>
            <a:spLocks noChangeArrowheads="1"/>
          </p:cNvSpPr>
          <p:nvPr/>
        </p:nvSpPr>
        <p:spPr bwMode="auto">
          <a:xfrm>
            <a:off x="0" y="0"/>
            <a:ext cx="685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aphicFrame>
        <p:nvGraphicFramePr>
          <p:cNvPr id="14" name="对象 13"/>
          <p:cNvGraphicFramePr>
            <a:graphicFrameLocks noChangeAspect="1"/>
          </p:cNvGraphicFramePr>
          <p:nvPr/>
        </p:nvGraphicFramePr>
        <p:xfrm>
          <a:off x="2373467" y="3860371"/>
          <a:ext cx="2284138" cy="288000"/>
        </p:xfrm>
        <a:graphic>
          <a:graphicData uri="http://schemas.openxmlformats.org/presentationml/2006/ole">
            <mc:AlternateContent xmlns:mc="http://schemas.openxmlformats.org/markup-compatibility/2006">
              <mc:Choice xmlns:v="urn:schemas-microsoft-com:vml" Requires="v">
                <p:oleObj spid="_x0000_s68623" name="Equation" r:id="rId5" imgW="1459865" imgH="190500" progId="Equation.DSMT4">
                  <p:embed/>
                </p:oleObj>
              </mc:Choice>
              <mc:Fallback>
                <p:oleObj name="Equation" r:id="rId5" imgW="1459865" imgH="190500" progId="Equation.DSMT4">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73467" y="3860371"/>
                        <a:ext cx="2284138" cy="288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1" name="灯片编号占位符 19"/>
          <p:cNvSpPr txBox="1"/>
          <p:nvPr/>
        </p:nvSpPr>
        <p:spPr>
          <a:xfrm>
            <a:off x="4843463" y="4767264"/>
            <a:ext cx="1543050" cy="273844"/>
          </a:xfrm>
          <a:prstGeom prst="rect">
            <a:avLst/>
          </a:prstGeom>
        </p:spPr>
        <p:txBody>
          <a:bodyPr vert="horz" lIns="91440" tIns="45720" rIns="91440" bIns="45720" rtlCol="0" anchor="ctr"/>
          <a:lstStyle>
            <a:defPPr>
              <a:defRPr lang="zh-CN"/>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8F63A3B-78C7-47BE-AE5E-E10140E04643}" type="slidenum">
              <a:rPr lang="en-US" sz="1200" smtClean="0">
                <a:solidFill>
                  <a:srgbClr val="000000"/>
                </a:solidFill>
                <a:latin typeface="Calibri" panose="020F0502020204030204"/>
              </a:rPr>
            </a:fld>
            <a:endParaRPr lang="en-US" sz="1200" dirty="0">
              <a:solidFill>
                <a:srgbClr val="000000"/>
              </a:solidFill>
              <a:latin typeface="Calibri" panose="020F0502020204030204"/>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文本占位符 17410"/>
          <p:cNvSpPr>
            <a:spLocks noGrp="1" noChangeArrowheads="1"/>
          </p:cNvSpPr>
          <p:nvPr>
            <p:ph idx="1"/>
          </p:nvPr>
        </p:nvSpPr>
        <p:spPr>
          <a:xfrm>
            <a:off x="296466" y="774682"/>
            <a:ext cx="6172200" cy="967306"/>
          </a:xfrm>
        </p:spPr>
        <p:txBody>
          <a:bodyPr/>
          <a:lstStyle/>
          <a:p>
            <a:pPr algn="just" eaLnBrk="1" hangingPunct="1">
              <a:lnSpc>
                <a:spcPct val="150000"/>
              </a:lnSpc>
            </a:pPr>
            <a:r>
              <a:rPr lang="zh-CN" altLang="en-US" sz="1800" b="1" dirty="0">
                <a:solidFill>
                  <a:srgbClr val="000066"/>
                </a:solidFill>
                <a:latin typeface="微软雅黑" panose="020B0503020204020204" pitchFamily="34" charset="-122"/>
                <a:ea typeface="微软雅黑" panose="020B0503020204020204" pitchFamily="34" charset="-122"/>
              </a:rPr>
              <a:t>欧几里得损失</a:t>
            </a:r>
            <a:endParaRPr lang="en-US" altLang="zh-CN" sz="1800" b="1" dirty="0">
              <a:solidFill>
                <a:srgbClr val="000066"/>
              </a:solidFill>
              <a:latin typeface="微软雅黑" panose="020B0503020204020204" pitchFamily="34" charset="-122"/>
              <a:ea typeface="微软雅黑" panose="020B0503020204020204" pitchFamily="34" charset="-122"/>
            </a:endParaRPr>
          </a:p>
          <a:p>
            <a:pPr lvl="1" algn="just" eaLnBrk="1" hangingPunct="1">
              <a:lnSpc>
                <a:spcPct val="150000"/>
              </a:lnSpc>
            </a:pPr>
            <a:r>
              <a:rPr lang="zh-CN" altLang="en-US" sz="1500" b="1" dirty="0">
                <a:solidFill>
                  <a:srgbClr val="000066"/>
                </a:solidFill>
                <a:latin typeface="微软雅黑" panose="020B0503020204020204" pitchFamily="34" charset="-122"/>
                <a:ea typeface="微软雅黑" panose="020B0503020204020204" pitchFamily="34" charset="-122"/>
              </a:rPr>
              <a:t>也称为二次损失、均方误差或</a:t>
            </a:r>
            <a:r>
              <a:rPr lang="en-US" altLang="zh-CN" sz="1500" b="1" dirty="0">
                <a:solidFill>
                  <a:srgbClr val="000066"/>
                </a:solidFill>
                <a:latin typeface="微软雅黑" panose="020B0503020204020204" pitchFamily="34" charset="-122"/>
                <a:ea typeface="微软雅黑" panose="020B0503020204020204" pitchFamily="34" charset="-122"/>
              </a:rPr>
              <a:t>l</a:t>
            </a:r>
            <a:r>
              <a:rPr lang="en-US" altLang="zh-CN" sz="1500" b="1" baseline="-25000" dirty="0">
                <a:solidFill>
                  <a:srgbClr val="000066"/>
                </a:solidFill>
                <a:latin typeface="微软雅黑" panose="020B0503020204020204" pitchFamily="34" charset="-122"/>
                <a:ea typeface="微软雅黑" panose="020B0503020204020204" pitchFamily="34" charset="-122"/>
              </a:rPr>
              <a:t>2</a:t>
            </a:r>
            <a:r>
              <a:rPr lang="zh-CN" altLang="en-US" sz="1500" b="1" dirty="0">
                <a:solidFill>
                  <a:srgbClr val="000066"/>
                </a:solidFill>
                <a:latin typeface="微软雅黑" panose="020B0503020204020204" pitchFamily="34" charset="-122"/>
                <a:ea typeface="微软雅黑" panose="020B0503020204020204" pitchFamily="34" charset="-122"/>
              </a:rPr>
              <a:t>误差</a:t>
            </a:r>
            <a:endParaRPr lang="en-US" altLang="zh-CN" sz="1500" b="1" dirty="0">
              <a:solidFill>
                <a:srgbClr val="000066"/>
              </a:solidFill>
              <a:latin typeface="微软雅黑" panose="020B0503020204020204" pitchFamily="34" charset="-122"/>
              <a:ea typeface="微软雅黑" panose="020B0503020204020204" pitchFamily="34" charset="-122"/>
            </a:endParaRPr>
          </a:p>
          <a:p>
            <a:pPr marL="342900" lvl="1" indent="0" algn="just" eaLnBrk="1" hangingPunct="1">
              <a:lnSpc>
                <a:spcPct val="150000"/>
              </a:lnSpc>
              <a:buNone/>
            </a:pPr>
            <a:endParaRPr lang="en-US" altLang="zh-CN" sz="1500" b="1" dirty="0">
              <a:solidFill>
                <a:srgbClr val="000066"/>
              </a:solidFill>
              <a:latin typeface="微软雅黑" panose="020B0503020204020204" pitchFamily="34" charset="-122"/>
              <a:ea typeface="微软雅黑" panose="020B0503020204020204" pitchFamily="34" charset="-122"/>
            </a:endParaRPr>
          </a:p>
          <a:p>
            <a:pPr lvl="1" algn="just" eaLnBrk="1" hangingPunct="1">
              <a:lnSpc>
                <a:spcPct val="150000"/>
              </a:lnSpc>
            </a:pPr>
            <a:endParaRPr lang="en-US" altLang="zh-CN" sz="1500" b="1" dirty="0">
              <a:solidFill>
                <a:srgbClr val="000066"/>
              </a:solidFill>
              <a:latin typeface="微软雅黑" panose="020B0503020204020204" pitchFamily="34" charset="-122"/>
              <a:ea typeface="微软雅黑" panose="020B0503020204020204" pitchFamily="34" charset="-122"/>
            </a:endParaRPr>
          </a:p>
          <a:p>
            <a:pPr marL="257175" marR="0" lvl="0" indent="-257175" algn="just" defTabSz="914400" rtl="0" eaLnBrk="1" fontAlgn="base" latinLnBrk="0" hangingPunct="1">
              <a:lnSpc>
                <a:spcPct val="150000"/>
              </a:lnSpc>
              <a:spcBef>
                <a:spcPct val="20000"/>
              </a:spcBef>
              <a:spcAft>
                <a:spcPct val="0"/>
              </a:spcAft>
              <a:buClr>
                <a:srgbClr val="006600"/>
              </a:buClr>
              <a:buSzPct val="90000"/>
              <a:buFont typeface="Wingdings" panose="05000000000000000000" pitchFamily="2" charset="2"/>
              <a:buChar char="p"/>
              <a:defRPr/>
            </a:pPr>
            <a:r>
              <a:rPr kumimoji="0" lang="en-US" altLang="zh-CN" sz="1800" b="1" i="0" u="none" strike="noStrike" kern="1200" cap="none" spc="0" normalizeH="0" baseline="0" noProof="0" dirty="0">
                <a:ln>
                  <a:noFill/>
                </a:ln>
                <a:solidFill>
                  <a:srgbClr val="000066"/>
                </a:solidFill>
                <a:effectLst/>
                <a:uLnTx/>
                <a:uFillTx/>
                <a:latin typeface="微软雅黑" panose="020B0503020204020204" pitchFamily="34" charset="-122"/>
                <a:ea typeface="微软雅黑" panose="020B0503020204020204" pitchFamily="34" charset="-122"/>
                <a:cs typeface="+mn-cs"/>
              </a:rPr>
              <a:t>L</a:t>
            </a:r>
            <a:r>
              <a:rPr kumimoji="0" lang="en-US" altLang="zh-CN" sz="1800" b="1" i="0" u="none" strike="noStrike" kern="1200" cap="none" spc="0" normalizeH="0" baseline="-25000" noProof="0" dirty="0">
                <a:ln>
                  <a:noFill/>
                </a:ln>
                <a:solidFill>
                  <a:srgbClr val="000066"/>
                </a:solidFill>
                <a:effectLst/>
                <a:uLnTx/>
                <a:uFillTx/>
                <a:latin typeface="微软雅黑" panose="020B0503020204020204" pitchFamily="34" charset="-122"/>
                <a:ea typeface="微软雅黑" panose="020B0503020204020204" pitchFamily="34" charset="-122"/>
                <a:cs typeface="+mn-cs"/>
              </a:rPr>
              <a:t>1</a:t>
            </a:r>
            <a:r>
              <a:rPr kumimoji="0" lang="zh-CN" altLang="en-US" sz="1800" b="1" i="0" u="none" strike="noStrike" kern="1200" cap="none" spc="0" normalizeH="0" noProof="0" dirty="0">
                <a:ln>
                  <a:noFill/>
                </a:ln>
                <a:solidFill>
                  <a:srgbClr val="000066"/>
                </a:solidFill>
                <a:effectLst/>
                <a:uLnTx/>
                <a:uFillTx/>
                <a:latin typeface="微软雅黑" panose="020B0503020204020204" pitchFamily="34" charset="-122"/>
                <a:ea typeface="微软雅黑" panose="020B0503020204020204" pitchFamily="34" charset="-122"/>
                <a:cs typeface="+mn-cs"/>
              </a:rPr>
              <a:t>误差损失</a:t>
            </a:r>
            <a:endParaRPr kumimoji="0" lang="en-US" altLang="zh-CN" sz="1800" b="1" i="0" u="none" strike="noStrike" kern="1200" cap="none" spc="0" normalizeH="0" noProof="0" dirty="0">
              <a:ln>
                <a:noFill/>
              </a:ln>
              <a:solidFill>
                <a:srgbClr val="000066"/>
              </a:solidFill>
              <a:effectLst/>
              <a:uLnTx/>
              <a:uFillTx/>
              <a:latin typeface="微软雅黑" panose="020B0503020204020204" pitchFamily="34" charset="-122"/>
              <a:ea typeface="微软雅黑" panose="020B0503020204020204" pitchFamily="34" charset="-122"/>
              <a:cs typeface="+mn-cs"/>
            </a:endParaRPr>
          </a:p>
          <a:p>
            <a:pPr marL="586105" lvl="1" indent="-285750" algn="just" eaLnBrk="1" hangingPunct="1">
              <a:lnSpc>
                <a:spcPct val="150000"/>
              </a:lnSpc>
              <a:defRPr/>
            </a:pPr>
            <a:r>
              <a:rPr kumimoji="0" lang="zh-CN" altLang="en-US" sz="1500" b="1" i="0" u="none" strike="noStrike" kern="1200" cap="none" spc="0" normalizeH="0" noProof="0" dirty="0">
                <a:ln>
                  <a:noFill/>
                </a:ln>
                <a:solidFill>
                  <a:srgbClr val="000066"/>
                </a:solidFill>
                <a:effectLst/>
                <a:uLnTx/>
                <a:uFillTx/>
                <a:latin typeface="微软雅黑" panose="020B0503020204020204" pitchFamily="34" charset="-122"/>
                <a:ea typeface="微软雅黑" panose="020B0503020204020204" pitchFamily="34" charset="-122"/>
                <a:cs typeface="+mn-cs"/>
              </a:rPr>
              <a:t>可用于回归问题，某些情况下优于欧几里得损失</a:t>
            </a:r>
            <a:endParaRPr kumimoji="0" lang="en-US" altLang="zh-CN" sz="1500" b="1" i="0" u="none" strike="noStrike" kern="1200" cap="none" spc="0" normalizeH="0" noProof="0" dirty="0">
              <a:ln>
                <a:noFill/>
              </a:ln>
              <a:solidFill>
                <a:srgbClr val="000066"/>
              </a:solidFill>
              <a:effectLst/>
              <a:uLnTx/>
              <a:uFillTx/>
              <a:latin typeface="微软雅黑" panose="020B0503020204020204" pitchFamily="34" charset="-122"/>
              <a:ea typeface="微软雅黑" panose="020B0503020204020204" pitchFamily="34" charset="-122"/>
              <a:cs typeface="+mn-cs"/>
            </a:endParaRPr>
          </a:p>
          <a:p>
            <a:pPr marL="342900" lvl="1" indent="0" algn="just" eaLnBrk="1" hangingPunct="1">
              <a:lnSpc>
                <a:spcPct val="150000"/>
              </a:lnSpc>
              <a:buNone/>
            </a:pPr>
            <a:endParaRPr lang="en-US" altLang="zh-CN" sz="1500" b="1" dirty="0">
              <a:solidFill>
                <a:srgbClr val="000066"/>
              </a:solidFill>
              <a:latin typeface="微软雅黑" panose="020B0503020204020204" pitchFamily="34" charset="-122"/>
              <a:ea typeface="微软雅黑" panose="020B0503020204020204" pitchFamily="34" charset="-122"/>
            </a:endParaRPr>
          </a:p>
        </p:txBody>
      </p:sp>
      <p:sp>
        <p:nvSpPr>
          <p:cNvPr id="2" name="标题 8193"/>
          <p:cNvSpPr txBox="1">
            <a:spLocks noChangeArrowheads="1"/>
          </p:cNvSpPr>
          <p:nvPr/>
        </p:nvSpPr>
        <p:spPr bwMode="auto">
          <a:xfrm>
            <a:off x="629842" y="86202"/>
            <a:ext cx="2448638" cy="422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l" rtl="0" eaLnBrk="0" fontAlgn="base" hangingPunct="0">
              <a:spcBef>
                <a:spcPct val="0"/>
              </a:spcBef>
              <a:spcAft>
                <a:spcPct val="0"/>
              </a:spcAft>
              <a:defRPr sz="2400" b="1" kern="1200">
                <a:solidFill>
                  <a:srgbClr val="0000FF"/>
                </a:solidFill>
                <a:latin typeface="+mj-lt"/>
                <a:ea typeface="+mj-ea"/>
                <a:cs typeface="+mj-cs"/>
              </a:defRPr>
            </a:lvl1pPr>
            <a:lvl2pPr algn="l" rtl="0" eaLnBrk="0" fontAlgn="base" hangingPunct="0">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2pPr>
            <a:lvl3pPr algn="l" rtl="0" eaLnBrk="0" fontAlgn="base" hangingPunct="0">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3pPr>
            <a:lvl4pPr algn="l" rtl="0" eaLnBrk="0" fontAlgn="base" hangingPunct="0">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4pPr>
            <a:lvl5pPr algn="l" rtl="0" eaLnBrk="0" fontAlgn="base" hangingPunct="0">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5pPr>
            <a:lvl6pPr marL="342900" algn="l" rtl="0" fontAlgn="base">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6pPr>
            <a:lvl7pPr marL="685800" algn="l" rtl="0" fontAlgn="base">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7pPr>
            <a:lvl8pPr marL="1028700" algn="l" rtl="0" fontAlgn="base">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8pPr>
            <a:lvl9pPr marL="1371600" algn="l" rtl="0" fontAlgn="base">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9pPr>
          </a:lstStyle>
          <a:p>
            <a:pPr lvl="0" eaLnBrk="1" hangingPunct="1">
              <a:defRPr/>
            </a:pPr>
            <a:r>
              <a:rPr lang="zh-CN" altLang="en-US" sz="1600" dirty="0">
                <a:solidFill>
                  <a:srgbClr val="000000"/>
                </a:solidFill>
                <a:latin typeface="微软雅黑" panose="020B0503020204020204" pitchFamily="34" charset="-122"/>
                <a:ea typeface="微软雅黑" panose="020B0503020204020204" pitchFamily="34" charset="-122"/>
              </a:rPr>
              <a:t>四</a:t>
            </a:r>
            <a:r>
              <a:rPr kumimoji="0" lang="zh-CN" altLang="en-US" sz="16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j-cs"/>
              </a:rPr>
              <a:t>、深度特征</a:t>
            </a:r>
            <a:endParaRPr kumimoji="0" lang="zh-CN" altLang="en-US" sz="16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j-cs"/>
            </a:endParaRPr>
          </a:p>
        </p:txBody>
      </p:sp>
      <p:sp>
        <p:nvSpPr>
          <p:cNvPr id="3" name="文本框 2"/>
          <p:cNvSpPr txBox="1"/>
          <p:nvPr/>
        </p:nvSpPr>
        <p:spPr>
          <a:xfrm>
            <a:off x="5338334" y="170320"/>
            <a:ext cx="1258785"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损失函数</a:t>
            </a:r>
            <a:endParaRPr kumimoji="0" lang="zh-CN" altLang="en-US" sz="1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0" name="Rectangle 2"/>
          <p:cNvSpPr>
            <a:spLocks noChangeArrowheads="1"/>
          </p:cNvSpPr>
          <p:nvPr/>
        </p:nvSpPr>
        <p:spPr bwMode="auto">
          <a:xfrm>
            <a:off x="1228605" y="3063770"/>
            <a:ext cx="685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5" name="Rectangle 2"/>
          <p:cNvSpPr>
            <a:spLocks noChangeArrowheads="1"/>
          </p:cNvSpPr>
          <p:nvPr/>
        </p:nvSpPr>
        <p:spPr bwMode="auto">
          <a:xfrm>
            <a:off x="426378" y="3151671"/>
            <a:ext cx="685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8" name="Rectangle 4"/>
          <p:cNvSpPr>
            <a:spLocks noChangeArrowheads="1"/>
          </p:cNvSpPr>
          <p:nvPr/>
        </p:nvSpPr>
        <p:spPr bwMode="auto">
          <a:xfrm>
            <a:off x="2388742" y="3476699"/>
            <a:ext cx="685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 name="Rectangle 6"/>
          <p:cNvSpPr>
            <a:spLocks noChangeArrowheads="1"/>
          </p:cNvSpPr>
          <p:nvPr/>
        </p:nvSpPr>
        <p:spPr bwMode="auto">
          <a:xfrm>
            <a:off x="4505218" y="3531814"/>
            <a:ext cx="685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6" name="Rectangle 2"/>
          <p:cNvSpPr>
            <a:spLocks noChangeArrowheads="1"/>
          </p:cNvSpPr>
          <p:nvPr/>
        </p:nvSpPr>
        <p:spPr bwMode="auto">
          <a:xfrm>
            <a:off x="0" y="0"/>
            <a:ext cx="685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aphicFrame>
        <p:nvGraphicFramePr>
          <p:cNvPr id="7" name="对象 6"/>
          <p:cNvGraphicFramePr>
            <a:graphicFrameLocks noChangeAspect="1"/>
          </p:cNvGraphicFramePr>
          <p:nvPr/>
        </p:nvGraphicFramePr>
        <p:xfrm>
          <a:off x="1802623" y="1741987"/>
          <a:ext cx="3425825" cy="603250"/>
        </p:xfrm>
        <a:graphic>
          <a:graphicData uri="http://schemas.openxmlformats.org/presentationml/2006/ole">
            <mc:AlternateContent xmlns:mc="http://schemas.openxmlformats.org/markup-compatibility/2006">
              <mc:Choice xmlns:v="urn:schemas-microsoft-com:vml" Requires="v">
                <p:oleObj spid="_x0000_s69641" name="Equation" r:id="rId1" imgW="48158400" imgH="8534400" progId="Equation.DSMT4">
                  <p:embed/>
                </p:oleObj>
              </mc:Choice>
              <mc:Fallback>
                <p:oleObj name="Equation" r:id="rId1" imgW="48158400" imgH="8534400" progId="Equation.DSMT4">
                  <p:embed/>
                  <p:pic>
                    <p:nvPicPr>
                      <p:cNvPr id="0" name="对象 6"/>
                      <p:cNvPicPr>
                        <a:picLocks noChangeAspect="1" noChangeArrowheads="1"/>
                      </p:cNvPicPr>
                      <p:nvPr/>
                    </p:nvPicPr>
                    <p:blipFill>
                      <a:blip r:embed="rId2"/>
                      <a:srcRect/>
                      <a:stretch>
                        <a:fillRect/>
                      </a:stretch>
                    </p:blipFill>
                    <p:spPr bwMode="auto">
                      <a:xfrm>
                        <a:off x="1802623" y="1741987"/>
                        <a:ext cx="3425825" cy="6032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 name="Rectangle 4"/>
          <p:cNvSpPr>
            <a:spLocks noChangeArrowheads="1"/>
          </p:cNvSpPr>
          <p:nvPr/>
        </p:nvSpPr>
        <p:spPr bwMode="auto">
          <a:xfrm>
            <a:off x="0" y="0"/>
            <a:ext cx="685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aphicFrame>
        <p:nvGraphicFramePr>
          <p:cNvPr id="12" name="对象 11"/>
          <p:cNvGraphicFramePr>
            <a:graphicFrameLocks noChangeAspect="1"/>
          </p:cNvGraphicFramePr>
          <p:nvPr/>
        </p:nvGraphicFramePr>
        <p:xfrm>
          <a:off x="1831181" y="3498514"/>
          <a:ext cx="3195638" cy="606425"/>
        </p:xfrm>
        <a:graphic>
          <a:graphicData uri="http://schemas.openxmlformats.org/presentationml/2006/ole">
            <mc:AlternateContent xmlns:mc="http://schemas.openxmlformats.org/markup-compatibility/2006">
              <mc:Choice xmlns:v="urn:schemas-microsoft-com:vml" Requires="v">
                <p:oleObj spid="_x0000_s69642" name="Equation" r:id="rId3" imgW="45110400" imgH="8534400" progId="Equation.DSMT4">
                  <p:embed/>
                </p:oleObj>
              </mc:Choice>
              <mc:Fallback>
                <p:oleObj name="Equation" r:id="rId3" imgW="45110400" imgH="8534400" progId="Equation.DSMT4">
                  <p:embed/>
                  <p:pic>
                    <p:nvPicPr>
                      <p:cNvPr id="0" name="对象 11"/>
                      <p:cNvPicPr>
                        <a:picLocks noChangeAspect="1" noChangeArrowheads="1"/>
                      </p:cNvPicPr>
                      <p:nvPr/>
                    </p:nvPicPr>
                    <p:blipFill>
                      <a:blip r:embed="rId4"/>
                      <a:srcRect/>
                      <a:stretch>
                        <a:fillRect/>
                      </a:stretch>
                    </p:blipFill>
                    <p:spPr bwMode="auto">
                      <a:xfrm>
                        <a:off x="1831181" y="3498514"/>
                        <a:ext cx="3195638" cy="6064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Rectangle 6"/>
          <p:cNvSpPr>
            <a:spLocks noChangeArrowheads="1"/>
          </p:cNvSpPr>
          <p:nvPr/>
        </p:nvSpPr>
        <p:spPr bwMode="auto">
          <a:xfrm>
            <a:off x="0" y="0"/>
            <a:ext cx="685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1" name="灯片编号占位符 19"/>
          <p:cNvSpPr txBox="1"/>
          <p:nvPr/>
        </p:nvSpPr>
        <p:spPr>
          <a:xfrm>
            <a:off x="4843463" y="4767264"/>
            <a:ext cx="1543050" cy="273844"/>
          </a:xfrm>
          <a:prstGeom prst="rect">
            <a:avLst/>
          </a:prstGeom>
        </p:spPr>
        <p:txBody>
          <a:bodyPr vert="horz" lIns="91440" tIns="45720" rIns="91440" bIns="45720" rtlCol="0" anchor="ctr"/>
          <a:lstStyle>
            <a:defPPr>
              <a:defRPr lang="zh-CN"/>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8F63A3B-78C7-47BE-AE5E-E10140E04643}" type="slidenum">
              <a:rPr lang="en-US" sz="1200" smtClean="0">
                <a:solidFill>
                  <a:srgbClr val="000000"/>
                </a:solidFill>
                <a:latin typeface="Calibri" panose="020F0502020204030204"/>
              </a:rPr>
            </a:fld>
            <a:endParaRPr lang="en-US" sz="1200" dirty="0">
              <a:solidFill>
                <a:srgbClr val="000000"/>
              </a:solidFill>
              <a:latin typeface="Calibri" panose="020F0502020204030204"/>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文本占位符 17410"/>
          <p:cNvSpPr>
            <a:spLocks noGrp="1" noChangeArrowheads="1"/>
          </p:cNvSpPr>
          <p:nvPr>
            <p:ph idx="1"/>
          </p:nvPr>
        </p:nvSpPr>
        <p:spPr>
          <a:xfrm>
            <a:off x="296466" y="774682"/>
            <a:ext cx="6172200" cy="967306"/>
          </a:xfrm>
        </p:spPr>
        <p:txBody>
          <a:bodyPr/>
          <a:lstStyle/>
          <a:p>
            <a:pPr algn="just" eaLnBrk="1" hangingPunct="1">
              <a:lnSpc>
                <a:spcPct val="150000"/>
              </a:lnSpc>
            </a:pPr>
            <a:r>
              <a:rPr lang="zh-CN" altLang="en-US" sz="1800" b="1" dirty="0">
                <a:solidFill>
                  <a:srgbClr val="000066"/>
                </a:solidFill>
                <a:latin typeface="微软雅黑" panose="020B0503020204020204" pitchFamily="34" charset="-122"/>
                <a:ea typeface="微软雅黑" panose="020B0503020204020204" pitchFamily="34" charset="-122"/>
              </a:rPr>
              <a:t>深度特征可视化</a:t>
            </a:r>
            <a:endParaRPr lang="en-US" altLang="zh-CN" sz="1800" b="1" dirty="0">
              <a:solidFill>
                <a:srgbClr val="000066"/>
              </a:solidFill>
              <a:latin typeface="微软雅黑" panose="020B0503020204020204" pitchFamily="34" charset="-122"/>
              <a:ea typeface="微软雅黑" panose="020B0503020204020204" pitchFamily="34" charset="-122"/>
            </a:endParaRPr>
          </a:p>
          <a:p>
            <a:pPr lvl="1" algn="just" eaLnBrk="1" hangingPunct="1">
              <a:lnSpc>
                <a:spcPct val="150000"/>
              </a:lnSpc>
            </a:pPr>
            <a:r>
              <a:rPr lang="zh-CN" altLang="en-US" sz="1500" b="1" dirty="0">
                <a:solidFill>
                  <a:srgbClr val="000066"/>
                </a:solidFill>
                <a:latin typeface="微软雅黑" panose="020B0503020204020204" pitchFamily="34" charset="-122"/>
                <a:ea typeface="微软雅黑" panose="020B0503020204020204" pitchFamily="34" charset="-122"/>
              </a:rPr>
              <a:t>可以通过一些可视化方法，对每层的特征进行分析</a:t>
            </a:r>
            <a:endParaRPr lang="en-US" altLang="zh-CN" sz="1500" b="1" dirty="0">
              <a:solidFill>
                <a:srgbClr val="000066"/>
              </a:solidFill>
              <a:latin typeface="微软雅黑" panose="020B0503020204020204" pitchFamily="34" charset="-122"/>
              <a:ea typeface="微软雅黑" panose="020B0503020204020204" pitchFamily="34" charset="-122"/>
            </a:endParaRPr>
          </a:p>
          <a:p>
            <a:pPr marL="342900" lvl="1" indent="0" algn="just" eaLnBrk="1" hangingPunct="1">
              <a:lnSpc>
                <a:spcPct val="150000"/>
              </a:lnSpc>
              <a:buNone/>
            </a:pPr>
            <a:endParaRPr lang="en-US" altLang="zh-CN" sz="1500" b="1" dirty="0">
              <a:solidFill>
                <a:srgbClr val="000066"/>
              </a:solidFill>
              <a:latin typeface="微软雅黑" panose="020B0503020204020204" pitchFamily="34" charset="-122"/>
              <a:ea typeface="微软雅黑" panose="020B0503020204020204" pitchFamily="34" charset="-122"/>
            </a:endParaRPr>
          </a:p>
        </p:txBody>
      </p:sp>
      <p:sp>
        <p:nvSpPr>
          <p:cNvPr id="2" name="标题 8193"/>
          <p:cNvSpPr txBox="1">
            <a:spLocks noChangeArrowheads="1"/>
          </p:cNvSpPr>
          <p:nvPr/>
        </p:nvSpPr>
        <p:spPr bwMode="auto">
          <a:xfrm>
            <a:off x="629842" y="86202"/>
            <a:ext cx="2448638" cy="422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l" rtl="0" eaLnBrk="0" fontAlgn="base" hangingPunct="0">
              <a:spcBef>
                <a:spcPct val="0"/>
              </a:spcBef>
              <a:spcAft>
                <a:spcPct val="0"/>
              </a:spcAft>
              <a:defRPr sz="2400" b="1" kern="1200">
                <a:solidFill>
                  <a:srgbClr val="0000FF"/>
                </a:solidFill>
                <a:latin typeface="+mj-lt"/>
                <a:ea typeface="+mj-ea"/>
                <a:cs typeface="+mj-cs"/>
              </a:defRPr>
            </a:lvl1pPr>
            <a:lvl2pPr algn="l" rtl="0" eaLnBrk="0" fontAlgn="base" hangingPunct="0">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2pPr>
            <a:lvl3pPr algn="l" rtl="0" eaLnBrk="0" fontAlgn="base" hangingPunct="0">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3pPr>
            <a:lvl4pPr algn="l" rtl="0" eaLnBrk="0" fontAlgn="base" hangingPunct="0">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4pPr>
            <a:lvl5pPr algn="l" rtl="0" eaLnBrk="0" fontAlgn="base" hangingPunct="0">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5pPr>
            <a:lvl6pPr marL="342900" algn="l" rtl="0" fontAlgn="base">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6pPr>
            <a:lvl7pPr marL="685800" algn="l" rtl="0" fontAlgn="base">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7pPr>
            <a:lvl8pPr marL="1028700" algn="l" rtl="0" fontAlgn="base">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8pPr>
            <a:lvl9pPr marL="1371600" algn="l" rtl="0" fontAlgn="base">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lang="zh-CN" altLang="en-US" sz="1600" dirty="0">
                <a:solidFill>
                  <a:srgbClr val="000000"/>
                </a:solidFill>
                <a:latin typeface="微软雅黑" panose="020B0503020204020204" pitchFamily="34" charset="-122"/>
                <a:ea typeface="微软雅黑" panose="020B0503020204020204" pitchFamily="34" charset="-122"/>
              </a:rPr>
              <a:t>四</a:t>
            </a:r>
            <a:r>
              <a:rPr kumimoji="0" lang="zh-CN" altLang="en-US" sz="16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j-cs"/>
              </a:rPr>
              <a:t>、深度特征</a:t>
            </a:r>
            <a:endParaRPr kumimoji="0" lang="zh-CN" altLang="en-US" sz="16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j-cs"/>
            </a:endParaRPr>
          </a:p>
        </p:txBody>
      </p:sp>
      <p:sp>
        <p:nvSpPr>
          <p:cNvPr id="3" name="文本框 2"/>
          <p:cNvSpPr txBox="1"/>
          <p:nvPr/>
        </p:nvSpPr>
        <p:spPr>
          <a:xfrm>
            <a:off x="5338334" y="170320"/>
            <a:ext cx="1258785"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0" name="Rectangle 2"/>
          <p:cNvSpPr>
            <a:spLocks noChangeArrowheads="1"/>
          </p:cNvSpPr>
          <p:nvPr/>
        </p:nvSpPr>
        <p:spPr bwMode="auto">
          <a:xfrm>
            <a:off x="1228605" y="3063770"/>
            <a:ext cx="685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5" name="Rectangle 2"/>
          <p:cNvSpPr>
            <a:spLocks noChangeArrowheads="1"/>
          </p:cNvSpPr>
          <p:nvPr/>
        </p:nvSpPr>
        <p:spPr bwMode="auto">
          <a:xfrm>
            <a:off x="426378" y="3151671"/>
            <a:ext cx="685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8" name="Rectangle 4"/>
          <p:cNvSpPr>
            <a:spLocks noChangeArrowheads="1"/>
          </p:cNvSpPr>
          <p:nvPr/>
        </p:nvSpPr>
        <p:spPr bwMode="auto">
          <a:xfrm>
            <a:off x="2388742" y="3476699"/>
            <a:ext cx="685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6" name="Rectangle 2"/>
          <p:cNvSpPr>
            <a:spLocks noChangeArrowheads="1"/>
          </p:cNvSpPr>
          <p:nvPr/>
        </p:nvSpPr>
        <p:spPr bwMode="auto">
          <a:xfrm>
            <a:off x="0" y="0"/>
            <a:ext cx="685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9" name="Rectangle 4"/>
          <p:cNvSpPr>
            <a:spLocks noChangeArrowheads="1"/>
          </p:cNvSpPr>
          <p:nvPr/>
        </p:nvSpPr>
        <p:spPr bwMode="auto">
          <a:xfrm>
            <a:off x="0" y="0"/>
            <a:ext cx="685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 name="Rectangle 6"/>
          <p:cNvSpPr>
            <a:spLocks noChangeArrowheads="1"/>
          </p:cNvSpPr>
          <p:nvPr/>
        </p:nvSpPr>
        <p:spPr bwMode="auto">
          <a:xfrm>
            <a:off x="0" y="0"/>
            <a:ext cx="685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pic>
        <p:nvPicPr>
          <p:cNvPr id="18" name="图片 17"/>
          <p:cNvPicPr>
            <a:picLocks noChangeAspect="1"/>
          </p:cNvPicPr>
          <p:nvPr/>
        </p:nvPicPr>
        <p:blipFill>
          <a:blip r:embed="rId1"/>
          <a:stretch>
            <a:fillRect/>
          </a:stretch>
        </p:blipFill>
        <p:spPr>
          <a:xfrm>
            <a:off x="554195" y="1646039"/>
            <a:ext cx="5656742" cy="3392733"/>
          </a:xfrm>
          <a:prstGeom prst="rect">
            <a:avLst/>
          </a:prstGeom>
        </p:spPr>
      </p:pic>
      <p:sp>
        <p:nvSpPr>
          <p:cNvPr id="25" name="灯片编号占位符 19"/>
          <p:cNvSpPr txBox="1"/>
          <p:nvPr/>
        </p:nvSpPr>
        <p:spPr>
          <a:xfrm>
            <a:off x="4843463" y="4767264"/>
            <a:ext cx="1543050" cy="273844"/>
          </a:xfrm>
          <a:prstGeom prst="rect">
            <a:avLst/>
          </a:prstGeom>
        </p:spPr>
        <p:txBody>
          <a:bodyPr vert="horz" lIns="91440" tIns="45720" rIns="91440" bIns="45720" rtlCol="0" anchor="ctr"/>
          <a:lstStyle>
            <a:defPPr>
              <a:defRPr lang="zh-CN"/>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8F63A3B-78C7-47BE-AE5E-E10140E04643}" type="slidenum">
              <a:rPr lang="en-US" sz="1200" smtClean="0">
                <a:solidFill>
                  <a:srgbClr val="000000"/>
                </a:solidFill>
                <a:latin typeface="Calibri" panose="020F0502020204030204"/>
              </a:rPr>
            </a:fld>
            <a:endParaRPr lang="en-US" sz="1200" dirty="0">
              <a:solidFill>
                <a:srgbClr val="000000"/>
              </a:solidFill>
              <a:latin typeface="Calibri" panose="020F0502020204030204"/>
            </a:endParaRPr>
          </a:p>
        </p:txBody>
      </p:sp>
      <p:sp>
        <p:nvSpPr>
          <p:cNvPr id="4" name="文本框 3"/>
          <p:cNvSpPr txBox="1"/>
          <p:nvPr/>
        </p:nvSpPr>
        <p:spPr>
          <a:xfrm>
            <a:off x="5176520" y="170180"/>
            <a:ext cx="1420495" cy="33718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CNN</a:t>
            </a:r>
            <a:r>
              <a:rPr kumimoji="0" lang="zh-CN" altLang="en-US" sz="1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可视化</a:t>
            </a:r>
            <a:endParaRPr kumimoji="0" lang="zh-CN" altLang="en-US" sz="1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4680" y="466646"/>
            <a:ext cx="1702247" cy="473206"/>
          </a:xfrm>
          <a:prstGeom prst="rect">
            <a:avLst/>
          </a:prstGeom>
          <a:noFill/>
        </p:spPr>
        <p:txBody>
          <a:bodyPr wrap="square" rtlCol="0">
            <a:spAutoFit/>
          </a:bodyPr>
          <a:lstStyle/>
          <a:p>
            <a:pPr algn="ctr"/>
            <a:r>
              <a:rPr lang="en-US" altLang="zh-CN" sz="2400" b="1" dirty="0">
                <a:solidFill>
                  <a:srgbClr val="CC0000"/>
                </a:solidFill>
                <a:latin typeface="微软雅黑" panose="020B0503020204020204" pitchFamily="34" charset="-122"/>
                <a:ea typeface="微软雅黑" panose="020B0503020204020204" pitchFamily="34" charset="-122"/>
              </a:rPr>
              <a:t>PART 5</a:t>
            </a:r>
            <a:endParaRPr lang="zh-CN" altLang="en-US" sz="2400" b="1" dirty="0">
              <a:solidFill>
                <a:srgbClr val="CC0000"/>
              </a:solidFill>
              <a:latin typeface="微软雅黑" panose="020B0503020204020204" pitchFamily="34" charset="-122"/>
              <a:ea typeface="微软雅黑" panose="020B0503020204020204" pitchFamily="34" charset="-122"/>
            </a:endParaRPr>
          </a:p>
        </p:txBody>
      </p:sp>
      <p:cxnSp>
        <p:nvCxnSpPr>
          <p:cNvPr id="8" name="直接连接符 7"/>
          <p:cNvCxnSpPr/>
          <p:nvPr/>
        </p:nvCxnSpPr>
        <p:spPr>
          <a:xfrm>
            <a:off x="1482933" y="1017152"/>
            <a:ext cx="0" cy="298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 name="矩形 4"/>
          <p:cNvSpPr/>
          <p:nvPr/>
        </p:nvSpPr>
        <p:spPr>
          <a:xfrm>
            <a:off x="1585653" y="220296"/>
            <a:ext cx="5015415" cy="719556"/>
          </a:xfrm>
          <a:prstGeom prst="rect">
            <a:avLst/>
          </a:prstGeom>
          <a:solidFill>
            <a:schemeClr val="bg1"/>
          </a:solidFill>
        </p:spPr>
        <p:txBody>
          <a:bodyPr wrap="square">
            <a:spAutoFit/>
          </a:bodyPr>
          <a:lstStyle/>
          <a:p>
            <a:pPr>
              <a:lnSpc>
                <a:spcPct val="200000"/>
              </a:lnSpc>
            </a:pPr>
            <a:r>
              <a:rPr lang="zh-CN" altLang="en-US" sz="2400" b="1" dirty="0">
                <a:solidFill>
                  <a:srgbClr val="000066"/>
                </a:solidFill>
                <a:latin typeface="微软雅黑" panose="020B0503020204020204" pitchFamily="34" charset="-122"/>
                <a:ea typeface="微软雅黑" panose="020B0503020204020204" pitchFamily="34" charset="-122"/>
              </a:rPr>
              <a:t>典型视觉应用</a:t>
            </a:r>
            <a:endParaRPr lang="en-US" altLang="zh-CN" b="1" dirty="0">
              <a:solidFill>
                <a:srgbClr val="000066"/>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1629018" y="1237572"/>
            <a:ext cx="3429000" cy="2224776"/>
          </a:xfrm>
          <a:prstGeom prst="rect">
            <a:avLst/>
          </a:prstGeom>
          <a:noFill/>
        </p:spPr>
        <p:txBody>
          <a:bodyPr wrap="square">
            <a:spAutoFit/>
          </a:bodyPr>
          <a:lstStyle/>
          <a:p>
            <a:pPr marL="285750" indent="-285750" eaLnBrk="1" hangingPunct="1">
              <a:lnSpc>
                <a:spcPct val="200000"/>
              </a:lnSpc>
              <a:buFont typeface="Wingdings" panose="05000000000000000000" pitchFamily="2" charset="2"/>
              <a:buChar char="p"/>
            </a:pPr>
            <a:r>
              <a:rPr lang="zh-CN" altLang="en-US" b="1" dirty="0">
                <a:solidFill>
                  <a:srgbClr val="000066"/>
                </a:solidFill>
                <a:latin typeface="微软雅黑" panose="020B0503020204020204" pitchFamily="34" charset="-122"/>
                <a:ea typeface="微软雅黑" panose="020B0503020204020204" pitchFamily="34" charset="-122"/>
              </a:rPr>
              <a:t>实例识别</a:t>
            </a:r>
            <a:endParaRPr lang="en-US" altLang="zh-CN" b="1" dirty="0">
              <a:solidFill>
                <a:srgbClr val="000066"/>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b="1" dirty="0">
                <a:solidFill>
                  <a:srgbClr val="000066"/>
                </a:solidFill>
                <a:latin typeface="微软雅黑" panose="020B0503020204020204" pitchFamily="34" charset="-122"/>
                <a:ea typeface="微软雅黑" panose="020B0503020204020204" pitchFamily="34" charset="-122"/>
              </a:rPr>
              <a:t>图像分类</a:t>
            </a:r>
            <a:endParaRPr lang="en-US" altLang="zh-CN" b="1" dirty="0">
              <a:solidFill>
                <a:srgbClr val="000066"/>
              </a:solidFill>
              <a:latin typeface="微软雅黑" panose="020B0503020204020204" pitchFamily="34" charset="-122"/>
              <a:ea typeface="微软雅黑" panose="020B0503020204020204" pitchFamily="34" charset="-122"/>
            </a:endParaRPr>
          </a:p>
          <a:p>
            <a:pPr marL="285750" indent="-285750" eaLnBrk="1" hangingPunct="1">
              <a:lnSpc>
                <a:spcPct val="200000"/>
              </a:lnSpc>
              <a:buFont typeface="Wingdings" panose="05000000000000000000" pitchFamily="2" charset="2"/>
              <a:buChar char="p"/>
            </a:pPr>
            <a:r>
              <a:rPr lang="zh-CN" altLang="en-US" b="1" dirty="0">
                <a:solidFill>
                  <a:srgbClr val="000066"/>
                </a:solidFill>
                <a:latin typeface="微软雅黑" panose="020B0503020204020204" pitchFamily="34" charset="-122"/>
                <a:ea typeface="微软雅黑" panose="020B0503020204020204" pitchFamily="34" charset="-122"/>
              </a:rPr>
              <a:t>目标检测</a:t>
            </a:r>
            <a:endParaRPr lang="zh-CN" altLang="en-US" b="1" dirty="0">
              <a:solidFill>
                <a:srgbClr val="000066"/>
              </a:solidFill>
              <a:latin typeface="微软雅黑" panose="020B0503020204020204" pitchFamily="34" charset="-122"/>
              <a:ea typeface="微软雅黑" panose="020B0503020204020204" pitchFamily="34" charset="-122"/>
            </a:endParaRPr>
          </a:p>
          <a:p>
            <a:pPr marL="285750" indent="-285750" eaLnBrk="1" hangingPunct="1">
              <a:lnSpc>
                <a:spcPct val="200000"/>
              </a:lnSpc>
              <a:buFont typeface="Wingdings" panose="05000000000000000000" pitchFamily="2" charset="2"/>
              <a:buChar char="p"/>
            </a:pPr>
            <a:r>
              <a:rPr lang="zh-CN" altLang="en-US" b="1" dirty="0">
                <a:solidFill>
                  <a:srgbClr val="000066"/>
                </a:solidFill>
                <a:latin typeface="微软雅黑" panose="020B0503020204020204" pitchFamily="34" charset="-122"/>
                <a:ea typeface="微软雅黑" panose="020B0503020204020204" pitchFamily="34" charset="-122"/>
              </a:rPr>
              <a:t>语义分割</a:t>
            </a:r>
            <a:endParaRPr lang="zh-CN" altLang="en-US" b="1" dirty="0">
              <a:solidFill>
                <a:srgbClr val="000066"/>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3584397" y="1227769"/>
            <a:ext cx="2297558" cy="2224776"/>
          </a:xfrm>
          <a:prstGeom prst="rect">
            <a:avLst/>
          </a:prstGeom>
          <a:noFill/>
        </p:spPr>
        <p:txBody>
          <a:bodyPr wrap="square">
            <a:spAutoFit/>
          </a:bodyPr>
          <a:lstStyle/>
          <a:p>
            <a:pPr marL="285750" indent="-285750" eaLnBrk="1" hangingPunct="1">
              <a:lnSpc>
                <a:spcPct val="200000"/>
              </a:lnSpc>
              <a:buFont typeface="Wingdings" panose="05000000000000000000" pitchFamily="2" charset="2"/>
              <a:buChar char="p"/>
            </a:pPr>
            <a:r>
              <a:rPr lang="zh-CN" altLang="en-US" b="1" dirty="0">
                <a:solidFill>
                  <a:srgbClr val="000066"/>
                </a:solidFill>
                <a:latin typeface="微软雅黑" panose="020B0503020204020204" pitchFamily="34" charset="-122"/>
                <a:ea typeface="微软雅黑" panose="020B0503020204020204" pitchFamily="34" charset="-122"/>
              </a:rPr>
              <a:t>图像分割</a:t>
            </a:r>
            <a:endParaRPr lang="zh-CN" altLang="en-US" b="1" dirty="0">
              <a:solidFill>
                <a:srgbClr val="000066"/>
              </a:solidFill>
              <a:latin typeface="微软雅黑" panose="020B0503020204020204" pitchFamily="34" charset="-122"/>
              <a:ea typeface="微软雅黑" panose="020B0503020204020204" pitchFamily="34" charset="-122"/>
            </a:endParaRPr>
          </a:p>
          <a:p>
            <a:pPr marL="285750" indent="-285750" eaLnBrk="1" hangingPunct="1">
              <a:lnSpc>
                <a:spcPct val="200000"/>
              </a:lnSpc>
              <a:buFont typeface="Wingdings" panose="05000000000000000000" pitchFamily="2" charset="2"/>
              <a:buChar char="p"/>
            </a:pPr>
            <a:r>
              <a:rPr lang="zh-CN" altLang="en-US" b="1" dirty="0">
                <a:solidFill>
                  <a:srgbClr val="000066"/>
                </a:solidFill>
                <a:latin typeface="微软雅黑" panose="020B0503020204020204" pitchFamily="34" charset="-122"/>
                <a:ea typeface="微软雅黑" panose="020B0503020204020204" pitchFamily="34" charset="-122"/>
              </a:rPr>
              <a:t>图像重构</a:t>
            </a:r>
            <a:endParaRPr lang="en-US" altLang="zh-CN" b="1" dirty="0">
              <a:solidFill>
                <a:srgbClr val="000066"/>
              </a:solidFill>
              <a:latin typeface="微软雅黑" panose="020B0503020204020204" pitchFamily="34" charset="-122"/>
              <a:ea typeface="微软雅黑" panose="020B0503020204020204" pitchFamily="34" charset="-122"/>
            </a:endParaRPr>
          </a:p>
          <a:p>
            <a:pPr marL="285750" indent="-285750" eaLnBrk="1" hangingPunct="1">
              <a:lnSpc>
                <a:spcPct val="200000"/>
              </a:lnSpc>
              <a:buFont typeface="Wingdings" panose="05000000000000000000" pitchFamily="2" charset="2"/>
              <a:buChar char="p"/>
            </a:pPr>
            <a:r>
              <a:rPr lang="zh-CN" altLang="en-US" b="1" dirty="0">
                <a:solidFill>
                  <a:srgbClr val="000066"/>
                </a:solidFill>
                <a:latin typeface="微软雅黑" panose="020B0503020204020204" pitchFamily="34" charset="-122"/>
                <a:ea typeface="微软雅黑" panose="020B0503020204020204" pitchFamily="34" charset="-122"/>
              </a:rPr>
              <a:t>超分辨率</a:t>
            </a:r>
            <a:endParaRPr lang="en-US" altLang="zh-CN" b="1" dirty="0">
              <a:solidFill>
                <a:srgbClr val="000066"/>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b="1" dirty="0">
                <a:solidFill>
                  <a:srgbClr val="000066"/>
                </a:solidFill>
                <a:latin typeface="微软雅黑" panose="020B0503020204020204" pitchFamily="34" charset="-122"/>
                <a:ea typeface="微软雅黑" panose="020B0503020204020204" pitchFamily="34" charset="-122"/>
              </a:rPr>
              <a:t>风格迁移</a:t>
            </a:r>
            <a:endParaRPr lang="zh-CN" altLang="en-US" b="1" dirty="0">
              <a:solidFill>
                <a:srgbClr val="000066"/>
              </a:solidFill>
              <a:latin typeface="微软雅黑" panose="020B0503020204020204" pitchFamily="34" charset="-122"/>
              <a:ea typeface="微软雅黑" panose="020B0503020204020204" pitchFamily="34" charset="-122"/>
            </a:endParaRPr>
          </a:p>
        </p:txBody>
      </p:sp>
      <p:sp>
        <p:nvSpPr>
          <p:cNvPr id="14" name="灯片编号占位符 19"/>
          <p:cNvSpPr txBox="1"/>
          <p:nvPr/>
        </p:nvSpPr>
        <p:spPr>
          <a:xfrm>
            <a:off x="4843463" y="4767264"/>
            <a:ext cx="1543050" cy="273844"/>
          </a:xfrm>
          <a:prstGeom prst="rect">
            <a:avLst/>
          </a:prstGeom>
        </p:spPr>
        <p:txBody>
          <a:bodyPr vert="horz" lIns="91440" tIns="45720" rIns="91440" bIns="45720" rtlCol="0" anchor="ctr"/>
          <a:lstStyle>
            <a:defPPr>
              <a:defRPr lang="zh-CN"/>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8F63A3B-78C7-47BE-AE5E-E10140E04643}" type="slidenum">
              <a:rPr lang="en-US" sz="1200" smtClean="0">
                <a:solidFill>
                  <a:srgbClr val="000000"/>
                </a:solidFill>
                <a:latin typeface="Calibri" panose="020F0502020204030204"/>
              </a:rPr>
            </a:fld>
            <a:endParaRPr lang="en-US" sz="1200" dirty="0">
              <a:solidFill>
                <a:srgbClr val="000000"/>
              </a:solidFill>
              <a:latin typeface="Calibri" panose="020F0502020204030204"/>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文本占位符 17410"/>
          <p:cNvSpPr>
            <a:spLocks noGrp="1" noChangeArrowheads="1"/>
          </p:cNvSpPr>
          <p:nvPr>
            <p:ph idx="1"/>
          </p:nvPr>
        </p:nvSpPr>
        <p:spPr>
          <a:xfrm>
            <a:off x="275917" y="529894"/>
            <a:ext cx="6172200" cy="1422195"/>
          </a:xfrm>
        </p:spPr>
        <p:txBody>
          <a:bodyPr/>
          <a:lstStyle/>
          <a:p>
            <a:pPr algn="just" eaLnBrk="1" hangingPunct="1">
              <a:lnSpc>
                <a:spcPct val="150000"/>
              </a:lnSpc>
            </a:pPr>
            <a:r>
              <a:rPr lang="zh-CN" altLang="en-US" sz="1800" b="1" dirty="0">
                <a:solidFill>
                  <a:srgbClr val="000066"/>
                </a:solidFill>
                <a:latin typeface="微软雅黑" panose="020B0503020204020204" pitchFamily="34" charset="-122"/>
                <a:ea typeface="微软雅黑" panose="020B0503020204020204" pitchFamily="34" charset="-122"/>
              </a:rPr>
              <a:t>对象识别</a:t>
            </a:r>
            <a:endParaRPr lang="en-US" altLang="zh-CN" sz="1800" b="1" dirty="0">
              <a:solidFill>
                <a:srgbClr val="000066"/>
              </a:solidFill>
              <a:latin typeface="微软雅黑" panose="020B0503020204020204" pitchFamily="34" charset="-122"/>
              <a:ea typeface="微软雅黑" panose="020B0503020204020204" pitchFamily="34" charset="-122"/>
            </a:endParaRPr>
          </a:p>
          <a:p>
            <a:pPr lvl="1" algn="just" eaLnBrk="1" hangingPunct="1">
              <a:lnSpc>
                <a:spcPct val="150000"/>
              </a:lnSpc>
            </a:pPr>
            <a:r>
              <a:rPr lang="zh-CN" altLang="en-US" sz="1600" b="1" dirty="0">
                <a:solidFill>
                  <a:srgbClr val="000066"/>
                </a:solidFill>
                <a:latin typeface="微软雅黑" panose="020B0503020204020204" pitchFamily="34" charset="-122"/>
                <a:ea typeface="微软雅黑" panose="020B0503020204020204" pitchFamily="34" charset="-122"/>
              </a:rPr>
              <a:t>实例识别，识别已知的不同视角的</a:t>
            </a:r>
            <a:r>
              <a:rPr lang="en-US" altLang="zh-CN" sz="1600" b="1" dirty="0">
                <a:solidFill>
                  <a:srgbClr val="000066"/>
                </a:solidFill>
                <a:latin typeface="微软雅黑" panose="020B0503020204020204" pitchFamily="34" charset="-122"/>
                <a:ea typeface="微软雅黑" panose="020B0503020204020204" pitchFamily="34" charset="-122"/>
              </a:rPr>
              <a:t>2D</a:t>
            </a:r>
            <a:r>
              <a:rPr lang="zh-CN" altLang="en-US" sz="1600" b="1" dirty="0">
                <a:solidFill>
                  <a:srgbClr val="000066"/>
                </a:solidFill>
                <a:latin typeface="微软雅黑" panose="020B0503020204020204" pitchFamily="34" charset="-122"/>
                <a:ea typeface="微软雅黑" panose="020B0503020204020204" pitchFamily="34" charset="-122"/>
              </a:rPr>
              <a:t>或</a:t>
            </a:r>
            <a:r>
              <a:rPr lang="en-US" altLang="zh-CN" sz="1600" b="1" dirty="0">
                <a:solidFill>
                  <a:srgbClr val="000066"/>
                </a:solidFill>
                <a:latin typeface="微软雅黑" panose="020B0503020204020204" pitchFamily="34" charset="-122"/>
                <a:ea typeface="微软雅黑" panose="020B0503020204020204" pitchFamily="34" charset="-122"/>
              </a:rPr>
              <a:t>3D</a:t>
            </a:r>
            <a:r>
              <a:rPr lang="zh-CN" altLang="en-US" sz="1600" b="1" dirty="0">
                <a:solidFill>
                  <a:srgbClr val="000066"/>
                </a:solidFill>
                <a:latin typeface="微软雅黑" panose="020B0503020204020204" pitchFamily="34" charset="-122"/>
                <a:ea typeface="微软雅黑" panose="020B0503020204020204" pitchFamily="34" charset="-122"/>
              </a:rPr>
              <a:t>刚性对象。</a:t>
            </a:r>
            <a:endParaRPr lang="en-US" altLang="zh-CN" sz="1600" b="1" dirty="0">
              <a:solidFill>
                <a:srgbClr val="000066"/>
              </a:solidFill>
              <a:latin typeface="微软雅黑" panose="020B0503020204020204" pitchFamily="34" charset="-122"/>
              <a:ea typeface="微软雅黑" panose="020B0503020204020204" pitchFamily="34" charset="-122"/>
            </a:endParaRPr>
          </a:p>
          <a:p>
            <a:pPr lvl="1" algn="just" eaLnBrk="1" hangingPunct="1">
              <a:lnSpc>
                <a:spcPct val="150000"/>
              </a:lnSpc>
            </a:pPr>
            <a:r>
              <a:rPr lang="zh-CN" altLang="en-US" sz="1600" b="1" dirty="0">
                <a:solidFill>
                  <a:srgbClr val="000066"/>
                </a:solidFill>
                <a:latin typeface="微软雅黑" panose="020B0503020204020204" pitchFamily="34" charset="-122"/>
                <a:ea typeface="微软雅黑" panose="020B0503020204020204" pitchFamily="34" charset="-122"/>
              </a:rPr>
              <a:t>类识别，识别特定通用类的任何实例。</a:t>
            </a:r>
            <a:endParaRPr lang="zh-CN" altLang="en-US" sz="2000" dirty="0"/>
          </a:p>
        </p:txBody>
      </p:sp>
      <p:sp>
        <p:nvSpPr>
          <p:cNvPr id="2" name="标题 8193"/>
          <p:cNvSpPr txBox="1">
            <a:spLocks noChangeArrowheads="1"/>
          </p:cNvSpPr>
          <p:nvPr/>
        </p:nvSpPr>
        <p:spPr bwMode="auto">
          <a:xfrm>
            <a:off x="629842" y="86202"/>
            <a:ext cx="2448638" cy="422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l" rtl="0" eaLnBrk="0" fontAlgn="base" hangingPunct="0">
              <a:spcBef>
                <a:spcPct val="0"/>
              </a:spcBef>
              <a:spcAft>
                <a:spcPct val="0"/>
              </a:spcAft>
              <a:defRPr sz="2400" b="1" kern="1200">
                <a:solidFill>
                  <a:srgbClr val="0000FF"/>
                </a:solidFill>
                <a:latin typeface="+mj-lt"/>
                <a:ea typeface="+mj-ea"/>
                <a:cs typeface="+mj-cs"/>
              </a:defRPr>
            </a:lvl1pPr>
            <a:lvl2pPr algn="l" rtl="0" eaLnBrk="0" fontAlgn="base" hangingPunct="0">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2pPr>
            <a:lvl3pPr algn="l" rtl="0" eaLnBrk="0" fontAlgn="base" hangingPunct="0">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3pPr>
            <a:lvl4pPr algn="l" rtl="0" eaLnBrk="0" fontAlgn="base" hangingPunct="0">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4pPr>
            <a:lvl5pPr algn="l" rtl="0" eaLnBrk="0" fontAlgn="base" hangingPunct="0">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5pPr>
            <a:lvl6pPr marL="342900" algn="l" rtl="0" fontAlgn="base">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6pPr>
            <a:lvl7pPr marL="685800" algn="l" rtl="0" fontAlgn="base">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7pPr>
            <a:lvl8pPr marL="1028700" algn="l" rtl="0" fontAlgn="base">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8pPr>
            <a:lvl9pPr marL="1371600" algn="l" rtl="0" fontAlgn="base">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lang="zh-CN" altLang="en-US" sz="1600" dirty="0">
                <a:solidFill>
                  <a:srgbClr val="000000"/>
                </a:solidFill>
                <a:latin typeface="微软雅黑" panose="020B0503020204020204" pitchFamily="34" charset="-122"/>
                <a:ea typeface="微软雅黑" panose="020B0503020204020204" pitchFamily="34" charset="-122"/>
              </a:rPr>
              <a:t>五</a:t>
            </a:r>
            <a:r>
              <a:rPr kumimoji="0" lang="zh-CN" altLang="en-US" sz="16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j-cs"/>
              </a:rPr>
              <a:t>、典型视觉应用</a:t>
            </a:r>
            <a:endParaRPr kumimoji="0" lang="zh-CN" altLang="en-US" sz="16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j-cs"/>
            </a:endParaRPr>
          </a:p>
        </p:txBody>
      </p:sp>
      <p:sp>
        <p:nvSpPr>
          <p:cNvPr id="3" name="文本框 2"/>
          <p:cNvSpPr txBox="1"/>
          <p:nvPr/>
        </p:nvSpPr>
        <p:spPr>
          <a:xfrm>
            <a:off x="5295033" y="162611"/>
            <a:ext cx="1258785"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对象识别</a:t>
            </a:r>
            <a:endParaRPr kumimoji="0" lang="zh-CN" altLang="en-US" sz="1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6" name="图片 5"/>
          <p:cNvPicPr>
            <a:picLocks noChangeAspect="1"/>
          </p:cNvPicPr>
          <p:nvPr/>
        </p:nvPicPr>
        <p:blipFill>
          <a:blip r:embed="rId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75917" y="2057643"/>
            <a:ext cx="6240091" cy="2154762"/>
          </a:xfrm>
          <a:prstGeom prst="rect">
            <a:avLst/>
          </a:prstGeom>
          <a:noFill/>
          <a:ln>
            <a:noFill/>
          </a:ln>
        </p:spPr>
      </p:pic>
      <p:sp>
        <p:nvSpPr>
          <p:cNvPr id="17" name="灯片编号占位符 19"/>
          <p:cNvSpPr txBox="1"/>
          <p:nvPr/>
        </p:nvSpPr>
        <p:spPr>
          <a:xfrm>
            <a:off x="4843463" y="4767264"/>
            <a:ext cx="1543050" cy="273844"/>
          </a:xfrm>
          <a:prstGeom prst="rect">
            <a:avLst/>
          </a:prstGeom>
        </p:spPr>
        <p:txBody>
          <a:bodyPr vert="horz" lIns="91440" tIns="45720" rIns="91440" bIns="45720" rtlCol="0" anchor="ctr"/>
          <a:lstStyle>
            <a:defPPr>
              <a:defRPr lang="zh-CN"/>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8F63A3B-78C7-47BE-AE5E-E10140E04643}" type="slidenum">
              <a:rPr lang="en-US" sz="1200" smtClean="0">
                <a:solidFill>
                  <a:srgbClr val="000000"/>
                </a:solidFill>
                <a:latin typeface="Calibri" panose="020F0502020204030204"/>
              </a:rPr>
            </a:fld>
            <a:endParaRPr lang="en-US" sz="1200" dirty="0">
              <a:solidFill>
                <a:srgbClr val="000000"/>
              </a:solidFill>
              <a:latin typeface="Calibri" panose="020F0502020204030204"/>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文本占位符 17410"/>
          <p:cNvSpPr>
            <a:spLocks noGrp="1" noChangeArrowheads="1"/>
          </p:cNvSpPr>
          <p:nvPr>
            <p:ph idx="1"/>
          </p:nvPr>
        </p:nvSpPr>
        <p:spPr>
          <a:xfrm>
            <a:off x="275917" y="529894"/>
            <a:ext cx="6172200" cy="1422195"/>
          </a:xfrm>
        </p:spPr>
        <p:txBody>
          <a:bodyPr/>
          <a:lstStyle/>
          <a:p>
            <a:pPr algn="just" eaLnBrk="1" hangingPunct="1">
              <a:lnSpc>
                <a:spcPct val="150000"/>
              </a:lnSpc>
            </a:pPr>
            <a:r>
              <a:rPr lang="zh-CN" altLang="en-US" sz="1800" b="1" dirty="0">
                <a:solidFill>
                  <a:srgbClr val="000066"/>
                </a:solidFill>
                <a:latin typeface="微软雅黑" panose="020B0503020204020204" pitchFamily="34" charset="-122"/>
                <a:ea typeface="微软雅黑" panose="020B0503020204020204" pitchFamily="34" charset="-122"/>
              </a:rPr>
              <a:t>图像分类</a:t>
            </a:r>
            <a:endParaRPr lang="en-US" altLang="zh-CN" sz="1800" b="1" dirty="0">
              <a:solidFill>
                <a:srgbClr val="000066"/>
              </a:solidFill>
              <a:latin typeface="微软雅黑" panose="020B0503020204020204" pitchFamily="34" charset="-122"/>
              <a:ea typeface="微软雅黑" panose="020B0503020204020204" pitchFamily="34" charset="-122"/>
            </a:endParaRPr>
          </a:p>
          <a:p>
            <a:pPr lvl="1" algn="just" eaLnBrk="1" hangingPunct="1">
              <a:lnSpc>
                <a:spcPct val="150000"/>
              </a:lnSpc>
            </a:pPr>
            <a:r>
              <a:rPr lang="zh-CN" altLang="en-US" sz="1500" b="1" dirty="0">
                <a:solidFill>
                  <a:srgbClr val="000066"/>
                </a:solidFill>
                <a:latin typeface="微软雅黑" panose="020B0503020204020204" pitchFamily="34" charset="-122"/>
                <a:ea typeface="微软雅黑" panose="020B0503020204020204" pitchFamily="34" charset="-122"/>
              </a:rPr>
              <a:t>辨别图像是什么，或者说图像中的物体属于什么类别。</a:t>
            </a:r>
            <a:endParaRPr lang="zh-CN" altLang="en-US" sz="1500" b="1" dirty="0">
              <a:solidFill>
                <a:srgbClr val="000066"/>
              </a:solidFill>
              <a:latin typeface="微软雅黑" panose="020B0503020204020204" pitchFamily="34" charset="-122"/>
              <a:ea typeface="微软雅黑" panose="020B0503020204020204" pitchFamily="34" charset="-122"/>
            </a:endParaRPr>
          </a:p>
          <a:p>
            <a:pPr lvl="1" algn="just" eaLnBrk="1" hangingPunct="1">
              <a:lnSpc>
                <a:spcPct val="150000"/>
              </a:lnSpc>
            </a:pPr>
            <a:endParaRPr lang="en-US" altLang="zh-CN" b="1" dirty="0">
              <a:solidFill>
                <a:srgbClr val="000066"/>
              </a:solidFill>
              <a:latin typeface="微软雅黑" panose="020B0503020204020204" pitchFamily="34" charset="-122"/>
              <a:ea typeface="微软雅黑" panose="020B0503020204020204" pitchFamily="34" charset="-122"/>
            </a:endParaRPr>
          </a:p>
          <a:p>
            <a:pPr lvl="1" algn="just" eaLnBrk="1" hangingPunct="1">
              <a:lnSpc>
                <a:spcPct val="150000"/>
              </a:lnSpc>
            </a:pPr>
            <a:endParaRPr lang="en-US" altLang="zh-CN" b="1" dirty="0">
              <a:solidFill>
                <a:srgbClr val="000066"/>
              </a:solidFill>
              <a:latin typeface="微软雅黑" panose="020B0503020204020204" pitchFamily="34" charset="-122"/>
              <a:ea typeface="微软雅黑" panose="020B0503020204020204" pitchFamily="34" charset="-122"/>
            </a:endParaRPr>
          </a:p>
          <a:p>
            <a:pPr lvl="1" algn="just" eaLnBrk="1" hangingPunct="1">
              <a:lnSpc>
                <a:spcPct val="150000"/>
              </a:lnSpc>
            </a:pPr>
            <a:endParaRPr lang="en-US" altLang="zh-CN" b="1" dirty="0">
              <a:solidFill>
                <a:srgbClr val="000066"/>
              </a:solidFill>
              <a:latin typeface="微软雅黑" panose="020B0503020204020204" pitchFamily="34" charset="-122"/>
              <a:ea typeface="微软雅黑" panose="020B0503020204020204" pitchFamily="34" charset="-122"/>
            </a:endParaRPr>
          </a:p>
          <a:p>
            <a:pPr lvl="1" algn="just" eaLnBrk="1" hangingPunct="1">
              <a:lnSpc>
                <a:spcPct val="150000"/>
              </a:lnSpc>
            </a:pPr>
            <a:endParaRPr lang="en-US" altLang="zh-CN" b="1" dirty="0">
              <a:solidFill>
                <a:srgbClr val="000066"/>
              </a:solidFill>
              <a:latin typeface="微软雅黑" panose="020B0503020204020204" pitchFamily="34" charset="-122"/>
              <a:ea typeface="微软雅黑" panose="020B0503020204020204" pitchFamily="34" charset="-122"/>
            </a:endParaRPr>
          </a:p>
          <a:p>
            <a:pPr lvl="1" algn="just" eaLnBrk="1" hangingPunct="1">
              <a:lnSpc>
                <a:spcPct val="150000"/>
              </a:lnSpc>
            </a:pPr>
            <a:endParaRPr lang="en-US" altLang="zh-CN" b="1" dirty="0">
              <a:solidFill>
                <a:srgbClr val="000066"/>
              </a:solidFill>
              <a:latin typeface="微软雅黑" panose="020B0503020204020204" pitchFamily="34" charset="-122"/>
              <a:ea typeface="微软雅黑" panose="020B0503020204020204" pitchFamily="34" charset="-122"/>
            </a:endParaRPr>
          </a:p>
          <a:p>
            <a:pPr marL="342900" lvl="1" indent="0" algn="just" eaLnBrk="1" hangingPunct="1">
              <a:lnSpc>
                <a:spcPct val="150000"/>
              </a:lnSpc>
              <a:buNone/>
            </a:pPr>
            <a:endParaRPr lang="en-US" altLang="zh-CN" b="1" dirty="0">
              <a:solidFill>
                <a:srgbClr val="000066"/>
              </a:solidFill>
              <a:latin typeface="微软雅黑" panose="020B0503020204020204" pitchFamily="34" charset="-122"/>
              <a:ea typeface="微软雅黑" panose="020B0503020204020204" pitchFamily="34" charset="-122"/>
            </a:endParaRPr>
          </a:p>
          <a:p>
            <a:pPr lvl="1" algn="just" eaLnBrk="1" hangingPunct="1">
              <a:lnSpc>
                <a:spcPct val="150000"/>
              </a:lnSpc>
            </a:pPr>
            <a:r>
              <a:rPr lang="zh-CN" altLang="en-US" sz="1400" b="1" dirty="0">
                <a:solidFill>
                  <a:srgbClr val="000066"/>
                </a:solidFill>
                <a:latin typeface="微软雅黑" panose="020B0503020204020204" pitchFamily="34" charset="-122"/>
                <a:ea typeface="微软雅黑" panose="020B0503020204020204" pitchFamily="34" charset="-122"/>
              </a:rPr>
              <a:t>细粒度识别问题近年来得到关注，类别之间的差异可能很细微，示例的数量非常少。如花卉、鸟类和汽车等。</a:t>
            </a:r>
            <a:endParaRPr lang="en-US" altLang="zh-CN" sz="1400" b="1" dirty="0">
              <a:solidFill>
                <a:srgbClr val="000066"/>
              </a:solidFill>
              <a:latin typeface="微软雅黑" panose="020B0503020204020204" pitchFamily="34" charset="-122"/>
              <a:ea typeface="微软雅黑" panose="020B0503020204020204" pitchFamily="34" charset="-122"/>
            </a:endParaRPr>
          </a:p>
        </p:txBody>
      </p:sp>
      <p:sp>
        <p:nvSpPr>
          <p:cNvPr id="2" name="标题 8193"/>
          <p:cNvSpPr txBox="1">
            <a:spLocks noChangeArrowheads="1"/>
          </p:cNvSpPr>
          <p:nvPr/>
        </p:nvSpPr>
        <p:spPr bwMode="auto">
          <a:xfrm>
            <a:off x="629842" y="86202"/>
            <a:ext cx="2448638" cy="422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l" rtl="0" eaLnBrk="0" fontAlgn="base" hangingPunct="0">
              <a:spcBef>
                <a:spcPct val="0"/>
              </a:spcBef>
              <a:spcAft>
                <a:spcPct val="0"/>
              </a:spcAft>
              <a:defRPr sz="2400" b="1" kern="1200">
                <a:solidFill>
                  <a:srgbClr val="0000FF"/>
                </a:solidFill>
                <a:latin typeface="+mj-lt"/>
                <a:ea typeface="+mj-ea"/>
                <a:cs typeface="+mj-cs"/>
              </a:defRPr>
            </a:lvl1pPr>
            <a:lvl2pPr algn="l" rtl="0" eaLnBrk="0" fontAlgn="base" hangingPunct="0">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2pPr>
            <a:lvl3pPr algn="l" rtl="0" eaLnBrk="0" fontAlgn="base" hangingPunct="0">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3pPr>
            <a:lvl4pPr algn="l" rtl="0" eaLnBrk="0" fontAlgn="base" hangingPunct="0">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4pPr>
            <a:lvl5pPr algn="l" rtl="0" eaLnBrk="0" fontAlgn="base" hangingPunct="0">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5pPr>
            <a:lvl6pPr marL="342900" algn="l" rtl="0" fontAlgn="base">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6pPr>
            <a:lvl7pPr marL="685800" algn="l" rtl="0" fontAlgn="base">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7pPr>
            <a:lvl8pPr marL="1028700" algn="l" rtl="0" fontAlgn="base">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8pPr>
            <a:lvl9pPr marL="1371600" algn="l" rtl="0" fontAlgn="base">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lang="zh-CN" altLang="en-US" sz="1600" dirty="0">
                <a:solidFill>
                  <a:srgbClr val="000000"/>
                </a:solidFill>
                <a:latin typeface="微软雅黑" panose="020B0503020204020204" pitchFamily="34" charset="-122"/>
                <a:ea typeface="微软雅黑" panose="020B0503020204020204" pitchFamily="34" charset="-122"/>
              </a:rPr>
              <a:t>五</a:t>
            </a:r>
            <a:r>
              <a:rPr kumimoji="0" lang="zh-CN" altLang="en-US" sz="16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j-cs"/>
              </a:rPr>
              <a:t>、典型视觉应用</a:t>
            </a:r>
            <a:endParaRPr kumimoji="0" lang="zh-CN" altLang="en-US" sz="16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j-cs"/>
            </a:endParaRPr>
          </a:p>
        </p:txBody>
      </p:sp>
      <p:sp>
        <p:nvSpPr>
          <p:cNvPr id="3" name="文本框 2"/>
          <p:cNvSpPr txBox="1"/>
          <p:nvPr/>
        </p:nvSpPr>
        <p:spPr>
          <a:xfrm>
            <a:off x="5295033" y="162611"/>
            <a:ext cx="1258785"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图像分类</a:t>
            </a:r>
            <a:endParaRPr kumimoji="0" lang="zh-CN" altLang="en-US" sz="1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5" name="图片 4"/>
          <p:cNvPicPr>
            <a:picLocks noChangeAspect="1"/>
          </p:cNvPicPr>
          <p:nvPr/>
        </p:nvPicPr>
        <p:blipFill>
          <a:blip r:embed="rId1"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10822" y="1478797"/>
            <a:ext cx="5036356" cy="2761426"/>
          </a:xfrm>
          <a:prstGeom prst="rect">
            <a:avLst/>
          </a:prstGeom>
          <a:noFill/>
          <a:ln>
            <a:noFill/>
          </a:ln>
        </p:spPr>
      </p:pic>
      <p:sp>
        <p:nvSpPr>
          <p:cNvPr id="13" name="灯片编号占位符 19"/>
          <p:cNvSpPr txBox="1"/>
          <p:nvPr/>
        </p:nvSpPr>
        <p:spPr>
          <a:xfrm>
            <a:off x="4843463" y="4767264"/>
            <a:ext cx="1543050" cy="273844"/>
          </a:xfrm>
          <a:prstGeom prst="rect">
            <a:avLst/>
          </a:prstGeom>
        </p:spPr>
        <p:txBody>
          <a:bodyPr vert="horz" lIns="91440" tIns="45720" rIns="91440" bIns="45720" rtlCol="0" anchor="ctr"/>
          <a:lstStyle>
            <a:defPPr>
              <a:defRPr lang="zh-CN"/>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8F63A3B-78C7-47BE-AE5E-E10140E04643}" type="slidenum">
              <a:rPr lang="en-US" sz="1200" smtClean="0">
                <a:solidFill>
                  <a:srgbClr val="000000"/>
                </a:solidFill>
                <a:latin typeface="Calibri" panose="020F0502020204030204"/>
              </a:rPr>
            </a:fld>
            <a:endParaRPr lang="en-US" sz="1200" dirty="0">
              <a:solidFill>
                <a:srgbClr val="000000"/>
              </a:solidFill>
              <a:latin typeface="Calibri" panose="020F0502020204030204"/>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文本占位符 17410"/>
          <p:cNvSpPr>
            <a:spLocks noGrp="1" noChangeArrowheads="1"/>
          </p:cNvSpPr>
          <p:nvPr>
            <p:ph idx="1"/>
          </p:nvPr>
        </p:nvSpPr>
        <p:spPr>
          <a:xfrm>
            <a:off x="275917" y="529894"/>
            <a:ext cx="6172200" cy="1422195"/>
          </a:xfrm>
        </p:spPr>
        <p:txBody>
          <a:bodyPr/>
          <a:lstStyle/>
          <a:p>
            <a:pPr algn="just" eaLnBrk="1" hangingPunct="1">
              <a:lnSpc>
                <a:spcPct val="150000"/>
              </a:lnSpc>
            </a:pPr>
            <a:r>
              <a:rPr lang="zh-CN" altLang="en-US" sz="1800" b="1" dirty="0">
                <a:solidFill>
                  <a:srgbClr val="000066"/>
                </a:solidFill>
                <a:latin typeface="微软雅黑" panose="020B0503020204020204" pitchFamily="34" charset="-122"/>
                <a:ea typeface="微软雅黑" panose="020B0503020204020204" pitchFamily="34" charset="-122"/>
              </a:rPr>
              <a:t>目标检测</a:t>
            </a:r>
            <a:endParaRPr lang="en-US" altLang="zh-CN" b="1" dirty="0">
              <a:solidFill>
                <a:srgbClr val="000066"/>
              </a:solidFill>
              <a:latin typeface="微软雅黑" panose="020B0503020204020204" pitchFamily="34" charset="-122"/>
              <a:ea typeface="微软雅黑" panose="020B0503020204020204" pitchFamily="34" charset="-122"/>
            </a:endParaRPr>
          </a:p>
          <a:p>
            <a:pPr lvl="1" algn="just" eaLnBrk="1" hangingPunct="1">
              <a:lnSpc>
                <a:spcPct val="150000"/>
              </a:lnSpc>
            </a:pPr>
            <a:r>
              <a:rPr lang="zh-CN" altLang="en-US" sz="1600" b="1" dirty="0">
                <a:solidFill>
                  <a:srgbClr val="000066"/>
                </a:solidFill>
                <a:latin typeface="微软雅黑" panose="020B0503020204020204" pitchFamily="34" charset="-122"/>
                <a:ea typeface="微软雅黑" panose="020B0503020204020204" pitchFamily="34" charset="-122"/>
              </a:rPr>
              <a:t>先找到目标，后识别目标。分为单目标检测和多目标检测。</a:t>
            </a:r>
            <a:endParaRPr lang="en-US" altLang="zh-CN" sz="1600" b="1" dirty="0">
              <a:solidFill>
                <a:srgbClr val="000066"/>
              </a:solidFill>
              <a:latin typeface="微软雅黑" panose="020B0503020204020204" pitchFamily="34" charset="-122"/>
              <a:ea typeface="微软雅黑" panose="020B0503020204020204" pitchFamily="34" charset="-122"/>
            </a:endParaRPr>
          </a:p>
        </p:txBody>
      </p:sp>
      <p:sp>
        <p:nvSpPr>
          <p:cNvPr id="2" name="标题 8193"/>
          <p:cNvSpPr txBox="1">
            <a:spLocks noChangeArrowheads="1"/>
          </p:cNvSpPr>
          <p:nvPr/>
        </p:nvSpPr>
        <p:spPr bwMode="auto">
          <a:xfrm>
            <a:off x="629842" y="86202"/>
            <a:ext cx="2448638" cy="422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l" rtl="0" eaLnBrk="0" fontAlgn="base" hangingPunct="0">
              <a:spcBef>
                <a:spcPct val="0"/>
              </a:spcBef>
              <a:spcAft>
                <a:spcPct val="0"/>
              </a:spcAft>
              <a:defRPr sz="2400" b="1" kern="1200">
                <a:solidFill>
                  <a:srgbClr val="0000FF"/>
                </a:solidFill>
                <a:latin typeface="+mj-lt"/>
                <a:ea typeface="+mj-ea"/>
                <a:cs typeface="+mj-cs"/>
              </a:defRPr>
            </a:lvl1pPr>
            <a:lvl2pPr algn="l" rtl="0" eaLnBrk="0" fontAlgn="base" hangingPunct="0">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2pPr>
            <a:lvl3pPr algn="l" rtl="0" eaLnBrk="0" fontAlgn="base" hangingPunct="0">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3pPr>
            <a:lvl4pPr algn="l" rtl="0" eaLnBrk="0" fontAlgn="base" hangingPunct="0">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4pPr>
            <a:lvl5pPr algn="l" rtl="0" eaLnBrk="0" fontAlgn="base" hangingPunct="0">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5pPr>
            <a:lvl6pPr marL="342900" algn="l" rtl="0" fontAlgn="base">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6pPr>
            <a:lvl7pPr marL="685800" algn="l" rtl="0" fontAlgn="base">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7pPr>
            <a:lvl8pPr marL="1028700" algn="l" rtl="0" fontAlgn="base">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8pPr>
            <a:lvl9pPr marL="1371600" algn="l" rtl="0" fontAlgn="base">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lang="zh-CN" altLang="en-US" sz="1600" dirty="0">
                <a:solidFill>
                  <a:srgbClr val="000000"/>
                </a:solidFill>
                <a:latin typeface="微软雅黑" panose="020B0503020204020204" pitchFamily="34" charset="-122"/>
                <a:ea typeface="微软雅黑" panose="020B0503020204020204" pitchFamily="34" charset="-122"/>
              </a:rPr>
              <a:t>五</a:t>
            </a:r>
            <a:r>
              <a:rPr kumimoji="0" lang="zh-CN" altLang="en-US" sz="16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j-cs"/>
              </a:rPr>
              <a:t>、典型视觉应用</a:t>
            </a:r>
            <a:endParaRPr kumimoji="0" lang="zh-CN" altLang="en-US" sz="16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j-cs"/>
            </a:endParaRPr>
          </a:p>
        </p:txBody>
      </p:sp>
      <p:sp>
        <p:nvSpPr>
          <p:cNvPr id="3" name="文本框 2"/>
          <p:cNvSpPr txBox="1"/>
          <p:nvPr/>
        </p:nvSpPr>
        <p:spPr>
          <a:xfrm>
            <a:off x="5295033" y="162611"/>
            <a:ext cx="1258785"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目标检测</a:t>
            </a:r>
            <a:endParaRPr kumimoji="0" lang="zh-CN" altLang="en-US" sz="1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7170" name="Picture 2"/>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804649" y="1424386"/>
            <a:ext cx="5020945" cy="3556503"/>
          </a:xfrm>
          <a:prstGeom prst="rect">
            <a:avLst/>
          </a:prstGeom>
          <a:noFill/>
          <a:extLst>
            <a:ext uri="{909E8E84-426E-40DD-AFC4-6F175D3DCCD1}">
              <a14:hiddenFill xmlns:a14="http://schemas.microsoft.com/office/drawing/2010/main">
                <a:solidFill>
                  <a:srgbClr val="FFFFFF"/>
                </a:solidFill>
              </a14:hiddenFill>
            </a:ext>
          </a:extLst>
        </p:spPr>
      </p:pic>
      <p:sp>
        <p:nvSpPr>
          <p:cNvPr id="12" name="灯片编号占位符 19"/>
          <p:cNvSpPr txBox="1"/>
          <p:nvPr/>
        </p:nvSpPr>
        <p:spPr>
          <a:xfrm>
            <a:off x="4843463" y="4767264"/>
            <a:ext cx="1543050" cy="273844"/>
          </a:xfrm>
          <a:prstGeom prst="rect">
            <a:avLst/>
          </a:prstGeom>
        </p:spPr>
        <p:txBody>
          <a:bodyPr vert="horz" lIns="91440" tIns="45720" rIns="91440" bIns="45720" rtlCol="0" anchor="ctr"/>
          <a:lstStyle>
            <a:defPPr>
              <a:defRPr lang="zh-CN"/>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8F63A3B-78C7-47BE-AE5E-E10140E04643}" type="slidenum">
              <a:rPr lang="en-US" sz="1200" smtClean="0">
                <a:solidFill>
                  <a:srgbClr val="000000"/>
                </a:solidFill>
                <a:latin typeface="Calibri" panose="020F0502020204030204"/>
              </a:rPr>
            </a:fld>
            <a:endParaRPr lang="en-US" sz="1200" dirty="0">
              <a:solidFill>
                <a:srgbClr val="000000"/>
              </a:solidFill>
              <a:latin typeface="Calibri" panose="020F0502020204030204"/>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文本占位符 17410"/>
          <p:cNvSpPr>
            <a:spLocks noGrp="1" noChangeArrowheads="1"/>
          </p:cNvSpPr>
          <p:nvPr>
            <p:ph idx="1"/>
          </p:nvPr>
        </p:nvSpPr>
        <p:spPr>
          <a:xfrm>
            <a:off x="275917" y="529894"/>
            <a:ext cx="6172200" cy="1422195"/>
          </a:xfrm>
        </p:spPr>
        <p:txBody>
          <a:bodyPr/>
          <a:lstStyle/>
          <a:p>
            <a:pPr algn="just" eaLnBrk="1" hangingPunct="1">
              <a:lnSpc>
                <a:spcPct val="150000"/>
              </a:lnSpc>
            </a:pPr>
            <a:r>
              <a:rPr lang="zh-CN" altLang="en-US" sz="1800" b="1" dirty="0">
                <a:solidFill>
                  <a:srgbClr val="000066"/>
                </a:solidFill>
                <a:latin typeface="微软雅黑" panose="020B0503020204020204" pitchFamily="34" charset="-122"/>
                <a:ea typeface="微软雅黑" panose="020B0503020204020204" pitchFamily="34" charset="-122"/>
              </a:rPr>
              <a:t>语义分割</a:t>
            </a:r>
            <a:endParaRPr lang="en-US" altLang="zh-CN" b="1" dirty="0">
              <a:solidFill>
                <a:srgbClr val="000066"/>
              </a:solidFill>
              <a:latin typeface="微软雅黑" panose="020B0503020204020204" pitchFamily="34" charset="-122"/>
              <a:ea typeface="微软雅黑" panose="020B0503020204020204" pitchFamily="34" charset="-122"/>
            </a:endParaRPr>
          </a:p>
          <a:p>
            <a:pPr lvl="1" algn="just" eaLnBrk="1" hangingPunct="1">
              <a:lnSpc>
                <a:spcPct val="150000"/>
              </a:lnSpc>
            </a:pPr>
            <a:r>
              <a:rPr lang="zh-CN" altLang="en-US" sz="1600" b="1" dirty="0">
                <a:solidFill>
                  <a:srgbClr val="000066"/>
                </a:solidFill>
                <a:latin typeface="微软雅黑" panose="020B0503020204020204" pitchFamily="34" charset="-122"/>
                <a:ea typeface="微软雅黑" panose="020B0503020204020204" pitchFamily="34" charset="-122"/>
              </a:rPr>
              <a:t>同时识别物体和分割物体边界。</a:t>
            </a:r>
            <a:endParaRPr lang="en-US" altLang="zh-CN" sz="1600" b="1" dirty="0">
              <a:solidFill>
                <a:srgbClr val="000066"/>
              </a:solidFill>
              <a:latin typeface="微软雅黑" panose="020B0503020204020204" pitchFamily="34" charset="-122"/>
              <a:ea typeface="微软雅黑" panose="020B0503020204020204" pitchFamily="34" charset="-122"/>
            </a:endParaRPr>
          </a:p>
        </p:txBody>
      </p:sp>
      <p:sp>
        <p:nvSpPr>
          <p:cNvPr id="2" name="标题 8193"/>
          <p:cNvSpPr txBox="1">
            <a:spLocks noChangeArrowheads="1"/>
          </p:cNvSpPr>
          <p:nvPr/>
        </p:nvSpPr>
        <p:spPr bwMode="auto">
          <a:xfrm>
            <a:off x="629842" y="86202"/>
            <a:ext cx="2448638" cy="422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l" rtl="0" eaLnBrk="0" fontAlgn="base" hangingPunct="0">
              <a:spcBef>
                <a:spcPct val="0"/>
              </a:spcBef>
              <a:spcAft>
                <a:spcPct val="0"/>
              </a:spcAft>
              <a:defRPr sz="2400" b="1" kern="1200">
                <a:solidFill>
                  <a:srgbClr val="0000FF"/>
                </a:solidFill>
                <a:latin typeface="+mj-lt"/>
                <a:ea typeface="+mj-ea"/>
                <a:cs typeface="+mj-cs"/>
              </a:defRPr>
            </a:lvl1pPr>
            <a:lvl2pPr algn="l" rtl="0" eaLnBrk="0" fontAlgn="base" hangingPunct="0">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2pPr>
            <a:lvl3pPr algn="l" rtl="0" eaLnBrk="0" fontAlgn="base" hangingPunct="0">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3pPr>
            <a:lvl4pPr algn="l" rtl="0" eaLnBrk="0" fontAlgn="base" hangingPunct="0">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4pPr>
            <a:lvl5pPr algn="l" rtl="0" eaLnBrk="0" fontAlgn="base" hangingPunct="0">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5pPr>
            <a:lvl6pPr marL="342900" algn="l" rtl="0" fontAlgn="base">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6pPr>
            <a:lvl7pPr marL="685800" algn="l" rtl="0" fontAlgn="base">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7pPr>
            <a:lvl8pPr marL="1028700" algn="l" rtl="0" fontAlgn="base">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8pPr>
            <a:lvl9pPr marL="1371600" algn="l" rtl="0" fontAlgn="base">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lang="zh-CN" altLang="en-US" sz="1600" dirty="0">
                <a:solidFill>
                  <a:srgbClr val="000000"/>
                </a:solidFill>
                <a:latin typeface="微软雅黑" panose="020B0503020204020204" pitchFamily="34" charset="-122"/>
                <a:ea typeface="微软雅黑" panose="020B0503020204020204" pitchFamily="34" charset="-122"/>
              </a:rPr>
              <a:t>五</a:t>
            </a:r>
            <a:r>
              <a:rPr kumimoji="0" lang="zh-CN" altLang="en-US" sz="16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j-cs"/>
              </a:rPr>
              <a:t>、典型视觉应用</a:t>
            </a:r>
            <a:endParaRPr kumimoji="0" lang="zh-CN" altLang="en-US" sz="16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j-cs"/>
            </a:endParaRPr>
          </a:p>
        </p:txBody>
      </p:sp>
      <p:sp>
        <p:nvSpPr>
          <p:cNvPr id="3" name="文本框 2"/>
          <p:cNvSpPr txBox="1"/>
          <p:nvPr/>
        </p:nvSpPr>
        <p:spPr>
          <a:xfrm>
            <a:off x="5295033" y="162611"/>
            <a:ext cx="1258785"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语义分割</a:t>
            </a:r>
            <a:endParaRPr kumimoji="0" lang="zh-CN" altLang="en-US" sz="1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5" name="图片 4"/>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778859" y="1520996"/>
            <a:ext cx="5526314" cy="2840384"/>
          </a:xfrm>
          <a:prstGeom prst="rect">
            <a:avLst/>
          </a:prstGeom>
          <a:noFill/>
          <a:ln>
            <a:noFill/>
          </a:ln>
        </p:spPr>
      </p:pic>
      <p:sp>
        <p:nvSpPr>
          <p:cNvPr id="12" name="灯片编号占位符 19"/>
          <p:cNvSpPr txBox="1"/>
          <p:nvPr/>
        </p:nvSpPr>
        <p:spPr>
          <a:xfrm>
            <a:off x="4843463" y="4767264"/>
            <a:ext cx="1543050" cy="273844"/>
          </a:xfrm>
          <a:prstGeom prst="rect">
            <a:avLst/>
          </a:prstGeom>
        </p:spPr>
        <p:txBody>
          <a:bodyPr vert="horz" lIns="91440" tIns="45720" rIns="91440" bIns="45720" rtlCol="0" anchor="ctr"/>
          <a:lstStyle>
            <a:defPPr>
              <a:defRPr lang="zh-CN"/>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8F63A3B-78C7-47BE-AE5E-E10140E04643}" type="slidenum">
              <a:rPr lang="en-US" sz="1200" smtClean="0">
                <a:solidFill>
                  <a:srgbClr val="000000"/>
                </a:solidFill>
                <a:latin typeface="Calibri" panose="020F0502020204030204"/>
              </a:rPr>
            </a:fld>
            <a:endParaRPr lang="en-US" sz="1200" dirty="0">
              <a:solidFill>
                <a:srgbClr val="000000"/>
              </a:solidFill>
              <a:latin typeface="Calibri" panose="020F0502020204030204"/>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文本占位符 17410"/>
          <p:cNvSpPr>
            <a:spLocks noGrp="1" noChangeArrowheads="1"/>
          </p:cNvSpPr>
          <p:nvPr>
            <p:ph idx="1"/>
          </p:nvPr>
        </p:nvSpPr>
        <p:spPr>
          <a:xfrm>
            <a:off x="275917" y="529894"/>
            <a:ext cx="6172200" cy="1422195"/>
          </a:xfrm>
        </p:spPr>
        <p:txBody>
          <a:bodyPr/>
          <a:lstStyle/>
          <a:p>
            <a:pPr algn="just" eaLnBrk="1" hangingPunct="1">
              <a:lnSpc>
                <a:spcPct val="150000"/>
              </a:lnSpc>
            </a:pPr>
            <a:r>
              <a:rPr lang="zh-CN" altLang="en-US" sz="1800" b="1" dirty="0">
                <a:solidFill>
                  <a:srgbClr val="000066"/>
                </a:solidFill>
                <a:latin typeface="微软雅黑" panose="020B0503020204020204" pitchFamily="34" charset="-122"/>
                <a:ea typeface="微软雅黑" panose="020B0503020204020204" pitchFamily="34" charset="-122"/>
              </a:rPr>
              <a:t>图像分割</a:t>
            </a:r>
            <a:endParaRPr lang="zh-CN" altLang="en-US" sz="1800" b="1" dirty="0">
              <a:solidFill>
                <a:srgbClr val="000066"/>
              </a:solidFill>
              <a:latin typeface="微软雅黑" panose="020B0503020204020204" pitchFamily="34" charset="-122"/>
              <a:ea typeface="微软雅黑" panose="020B0503020204020204" pitchFamily="34" charset="-122"/>
            </a:endParaRPr>
          </a:p>
          <a:p>
            <a:pPr lvl="1" algn="just" eaLnBrk="1" hangingPunct="1">
              <a:lnSpc>
                <a:spcPct val="150000"/>
              </a:lnSpc>
            </a:pPr>
            <a:r>
              <a:rPr lang="zh-CN" altLang="en-US" sz="1600" b="1" dirty="0">
                <a:solidFill>
                  <a:srgbClr val="000066"/>
                </a:solidFill>
                <a:latin typeface="微软雅黑" panose="020B0503020204020204" pitchFamily="34" charset="-122"/>
                <a:ea typeface="微软雅黑" panose="020B0503020204020204" pitchFamily="34" charset="-122"/>
              </a:rPr>
              <a:t>图像分割是基于图像检测的，它需要检测到目标物体，然后把物体分割出来。</a:t>
            </a:r>
            <a:endParaRPr lang="en-US" altLang="zh-CN" sz="1600" b="1" dirty="0">
              <a:solidFill>
                <a:srgbClr val="000066"/>
              </a:solidFill>
              <a:latin typeface="微软雅黑" panose="020B0503020204020204" pitchFamily="34" charset="-122"/>
              <a:ea typeface="微软雅黑" panose="020B0503020204020204" pitchFamily="34" charset="-122"/>
            </a:endParaRPr>
          </a:p>
        </p:txBody>
      </p:sp>
      <p:sp>
        <p:nvSpPr>
          <p:cNvPr id="2" name="标题 8193"/>
          <p:cNvSpPr txBox="1">
            <a:spLocks noChangeArrowheads="1"/>
          </p:cNvSpPr>
          <p:nvPr/>
        </p:nvSpPr>
        <p:spPr bwMode="auto">
          <a:xfrm>
            <a:off x="629842" y="86202"/>
            <a:ext cx="2448638" cy="422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l" rtl="0" eaLnBrk="0" fontAlgn="base" hangingPunct="0">
              <a:spcBef>
                <a:spcPct val="0"/>
              </a:spcBef>
              <a:spcAft>
                <a:spcPct val="0"/>
              </a:spcAft>
              <a:defRPr sz="2400" b="1" kern="1200">
                <a:solidFill>
                  <a:srgbClr val="0000FF"/>
                </a:solidFill>
                <a:latin typeface="+mj-lt"/>
                <a:ea typeface="+mj-ea"/>
                <a:cs typeface="+mj-cs"/>
              </a:defRPr>
            </a:lvl1pPr>
            <a:lvl2pPr algn="l" rtl="0" eaLnBrk="0" fontAlgn="base" hangingPunct="0">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2pPr>
            <a:lvl3pPr algn="l" rtl="0" eaLnBrk="0" fontAlgn="base" hangingPunct="0">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3pPr>
            <a:lvl4pPr algn="l" rtl="0" eaLnBrk="0" fontAlgn="base" hangingPunct="0">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4pPr>
            <a:lvl5pPr algn="l" rtl="0" eaLnBrk="0" fontAlgn="base" hangingPunct="0">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5pPr>
            <a:lvl6pPr marL="342900" algn="l" rtl="0" fontAlgn="base">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6pPr>
            <a:lvl7pPr marL="685800" algn="l" rtl="0" fontAlgn="base">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7pPr>
            <a:lvl8pPr marL="1028700" algn="l" rtl="0" fontAlgn="base">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8pPr>
            <a:lvl9pPr marL="1371600" algn="l" rtl="0" fontAlgn="base">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lang="zh-CN" altLang="en-US" sz="1600" dirty="0">
                <a:solidFill>
                  <a:srgbClr val="000000"/>
                </a:solidFill>
                <a:latin typeface="微软雅黑" panose="020B0503020204020204" pitchFamily="34" charset="-122"/>
                <a:ea typeface="微软雅黑" panose="020B0503020204020204" pitchFamily="34" charset="-122"/>
              </a:rPr>
              <a:t>五</a:t>
            </a:r>
            <a:r>
              <a:rPr kumimoji="0" lang="zh-CN" altLang="en-US" sz="16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j-cs"/>
              </a:rPr>
              <a:t>、典型视觉应用</a:t>
            </a:r>
            <a:endParaRPr kumimoji="0" lang="zh-CN" altLang="en-US" sz="16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j-cs"/>
            </a:endParaRPr>
          </a:p>
        </p:txBody>
      </p:sp>
      <p:sp>
        <p:nvSpPr>
          <p:cNvPr id="3" name="文本框 2"/>
          <p:cNvSpPr txBox="1"/>
          <p:nvPr/>
        </p:nvSpPr>
        <p:spPr>
          <a:xfrm>
            <a:off x="5295033" y="162611"/>
            <a:ext cx="1258785"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图像分割</a:t>
            </a:r>
            <a:endParaRPr kumimoji="0" lang="zh-CN" altLang="en-US" sz="1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13314" name="Picture 2"/>
          <p:cNvPicPr>
            <a:picLocks noChangeAspect="1" noChangeArrowheads="1"/>
          </p:cNvPicPr>
          <p:nvPr/>
        </p:nvPicPr>
        <p:blipFill>
          <a:blip r:embed="rId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56854" y="1952089"/>
            <a:ext cx="6344292" cy="2387921"/>
          </a:xfrm>
          <a:prstGeom prst="rect">
            <a:avLst/>
          </a:prstGeom>
          <a:noFill/>
          <a:extLst>
            <a:ext uri="{909E8E84-426E-40DD-AFC4-6F175D3DCCD1}">
              <a14:hiddenFill xmlns:a14="http://schemas.microsoft.com/office/drawing/2010/main">
                <a:solidFill>
                  <a:srgbClr val="FFFFFF"/>
                </a:solidFill>
              </a14:hiddenFill>
            </a:ext>
          </a:extLst>
        </p:spPr>
      </p:pic>
      <p:sp>
        <p:nvSpPr>
          <p:cNvPr id="12" name="灯片编号占位符 19"/>
          <p:cNvSpPr txBox="1"/>
          <p:nvPr/>
        </p:nvSpPr>
        <p:spPr>
          <a:xfrm>
            <a:off x="4843463" y="4767264"/>
            <a:ext cx="1543050" cy="273844"/>
          </a:xfrm>
          <a:prstGeom prst="rect">
            <a:avLst/>
          </a:prstGeom>
        </p:spPr>
        <p:txBody>
          <a:bodyPr vert="horz" lIns="91440" tIns="45720" rIns="91440" bIns="45720" rtlCol="0" anchor="ctr"/>
          <a:lstStyle>
            <a:defPPr>
              <a:defRPr lang="zh-CN"/>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8F63A3B-78C7-47BE-AE5E-E10140E04643}" type="slidenum">
              <a:rPr lang="en-US" sz="1200" smtClean="0">
                <a:solidFill>
                  <a:srgbClr val="000000"/>
                </a:solidFill>
                <a:latin typeface="Calibri" panose="020F0502020204030204"/>
              </a:rPr>
            </a:fld>
            <a:endParaRPr lang="en-US" sz="1200" dirty="0">
              <a:solidFill>
                <a:srgbClr val="000000"/>
              </a:solidFill>
              <a:latin typeface="Calibri" panose="020F0502020204030204"/>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文本占位符 17410"/>
          <p:cNvSpPr>
            <a:spLocks noGrp="1" noChangeArrowheads="1"/>
          </p:cNvSpPr>
          <p:nvPr>
            <p:ph idx="1"/>
          </p:nvPr>
        </p:nvSpPr>
        <p:spPr>
          <a:xfrm>
            <a:off x="275917" y="529894"/>
            <a:ext cx="6172200" cy="1422195"/>
          </a:xfrm>
        </p:spPr>
        <p:txBody>
          <a:bodyPr/>
          <a:lstStyle/>
          <a:p>
            <a:pPr algn="just" eaLnBrk="1" hangingPunct="1">
              <a:lnSpc>
                <a:spcPct val="150000"/>
              </a:lnSpc>
            </a:pPr>
            <a:r>
              <a:rPr lang="zh-CN" altLang="en-US" sz="1800" b="1" dirty="0">
                <a:solidFill>
                  <a:srgbClr val="000066"/>
                </a:solidFill>
                <a:latin typeface="微软雅黑" panose="020B0503020204020204" pitchFamily="34" charset="-122"/>
                <a:ea typeface="微软雅黑" panose="020B0503020204020204" pitchFamily="34" charset="-122"/>
              </a:rPr>
              <a:t>图像重构</a:t>
            </a:r>
            <a:endParaRPr lang="zh-CN" altLang="en-US" sz="1800" b="1" dirty="0">
              <a:solidFill>
                <a:srgbClr val="000066"/>
              </a:solidFill>
              <a:latin typeface="微软雅黑" panose="020B0503020204020204" pitchFamily="34" charset="-122"/>
              <a:ea typeface="微软雅黑" panose="020B0503020204020204" pitchFamily="34" charset="-122"/>
            </a:endParaRPr>
          </a:p>
          <a:p>
            <a:pPr lvl="1" algn="just" eaLnBrk="1" hangingPunct="1">
              <a:lnSpc>
                <a:spcPct val="150000"/>
              </a:lnSpc>
            </a:pPr>
            <a:r>
              <a:rPr lang="zh-CN" altLang="en-US" sz="1600" b="1" dirty="0">
                <a:solidFill>
                  <a:srgbClr val="000066"/>
                </a:solidFill>
                <a:latin typeface="微软雅黑" panose="020B0503020204020204" pitchFamily="34" charset="-122"/>
                <a:ea typeface="微软雅黑" panose="020B0503020204020204" pitchFamily="34" charset="-122"/>
              </a:rPr>
              <a:t>也称图像修复，其目的就是修复图像中缺失的地方。</a:t>
            </a:r>
            <a:endParaRPr lang="en-US" altLang="zh-CN" sz="1600" b="1" dirty="0">
              <a:solidFill>
                <a:srgbClr val="000066"/>
              </a:solidFill>
              <a:latin typeface="微软雅黑" panose="020B0503020204020204" pitchFamily="34" charset="-122"/>
              <a:ea typeface="微软雅黑" panose="020B0503020204020204" pitchFamily="34" charset="-122"/>
            </a:endParaRPr>
          </a:p>
        </p:txBody>
      </p:sp>
      <p:sp>
        <p:nvSpPr>
          <p:cNvPr id="2" name="标题 8193"/>
          <p:cNvSpPr txBox="1">
            <a:spLocks noChangeArrowheads="1"/>
          </p:cNvSpPr>
          <p:nvPr/>
        </p:nvSpPr>
        <p:spPr bwMode="auto">
          <a:xfrm>
            <a:off x="629842" y="86202"/>
            <a:ext cx="2448638" cy="422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l" rtl="0" eaLnBrk="0" fontAlgn="base" hangingPunct="0">
              <a:spcBef>
                <a:spcPct val="0"/>
              </a:spcBef>
              <a:spcAft>
                <a:spcPct val="0"/>
              </a:spcAft>
              <a:defRPr sz="2400" b="1" kern="1200">
                <a:solidFill>
                  <a:srgbClr val="0000FF"/>
                </a:solidFill>
                <a:latin typeface="+mj-lt"/>
                <a:ea typeface="+mj-ea"/>
                <a:cs typeface="+mj-cs"/>
              </a:defRPr>
            </a:lvl1pPr>
            <a:lvl2pPr algn="l" rtl="0" eaLnBrk="0" fontAlgn="base" hangingPunct="0">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2pPr>
            <a:lvl3pPr algn="l" rtl="0" eaLnBrk="0" fontAlgn="base" hangingPunct="0">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3pPr>
            <a:lvl4pPr algn="l" rtl="0" eaLnBrk="0" fontAlgn="base" hangingPunct="0">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4pPr>
            <a:lvl5pPr algn="l" rtl="0" eaLnBrk="0" fontAlgn="base" hangingPunct="0">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5pPr>
            <a:lvl6pPr marL="342900" algn="l" rtl="0" fontAlgn="base">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6pPr>
            <a:lvl7pPr marL="685800" algn="l" rtl="0" fontAlgn="base">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7pPr>
            <a:lvl8pPr marL="1028700" algn="l" rtl="0" fontAlgn="base">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8pPr>
            <a:lvl9pPr marL="1371600" algn="l" rtl="0" fontAlgn="base">
              <a:spcBef>
                <a:spcPct val="0"/>
              </a:spcBef>
              <a:spcAft>
                <a:spcPct val="0"/>
              </a:spcAft>
              <a:defRPr sz="2400" b="1">
                <a:solidFill>
                  <a:srgbClr val="0000FF"/>
                </a:solidFill>
                <a:latin typeface="Book Antiqua" panose="02040602050305030304" pitchFamily="2" charset="0"/>
                <a:ea typeface="华文中宋" panose="0201060004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lang="zh-CN" altLang="en-US" sz="1600" dirty="0">
                <a:solidFill>
                  <a:srgbClr val="000000"/>
                </a:solidFill>
                <a:latin typeface="微软雅黑" panose="020B0503020204020204" pitchFamily="34" charset="-122"/>
                <a:ea typeface="微软雅黑" panose="020B0503020204020204" pitchFamily="34" charset="-122"/>
              </a:rPr>
              <a:t>五</a:t>
            </a:r>
            <a:r>
              <a:rPr kumimoji="0" lang="zh-CN" altLang="en-US" sz="16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j-cs"/>
              </a:rPr>
              <a:t>、典型视觉应用</a:t>
            </a:r>
            <a:endParaRPr kumimoji="0" lang="zh-CN" altLang="en-US" sz="16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j-cs"/>
            </a:endParaRPr>
          </a:p>
        </p:txBody>
      </p:sp>
      <p:sp>
        <p:nvSpPr>
          <p:cNvPr id="3" name="文本框 2"/>
          <p:cNvSpPr txBox="1"/>
          <p:nvPr/>
        </p:nvSpPr>
        <p:spPr>
          <a:xfrm>
            <a:off x="5295033" y="162611"/>
            <a:ext cx="1258785"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图像重构</a:t>
            </a:r>
            <a:endParaRPr kumimoji="0" lang="zh-CN" altLang="en-US" sz="1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11266" name="Picture 2"/>
          <p:cNvPicPr>
            <a:picLocks noChangeAspect="1" noChangeArrowheads="1"/>
          </p:cNvPicPr>
          <p:nvPr/>
        </p:nvPicPr>
        <p:blipFill>
          <a:blip r:embed="rId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70353" y="1469203"/>
            <a:ext cx="6117293" cy="3069975"/>
          </a:xfrm>
          <a:prstGeom prst="rect">
            <a:avLst/>
          </a:prstGeom>
          <a:noFill/>
          <a:extLst>
            <a:ext uri="{909E8E84-426E-40DD-AFC4-6F175D3DCCD1}">
              <a14:hiddenFill xmlns:a14="http://schemas.microsoft.com/office/drawing/2010/main">
                <a:solidFill>
                  <a:srgbClr val="FFFFFF"/>
                </a:solidFill>
              </a14:hiddenFill>
            </a:ext>
          </a:extLst>
        </p:spPr>
      </p:pic>
      <p:sp>
        <p:nvSpPr>
          <p:cNvPr id="11" name="灯片编号占位符 19"/>
          <p:cNvSpPr txBox="1"/>
          <p:nvPr/>
        </p:nvSpPr>
        <p:spPr>
          <a:xfrm>
            <a:off x="4843463" y="4767264"/>
            <a:ext cx="1543050" cy="273844"/>
          </a:xfrm>
          <a:prstGeom prst="rect">
            <a:avLst/>
          </a:prstGeom>
        </p:spPr>
        <p:txBody>
          <a:bodyPr vert="horz" lIns="91440" tIns="45720" rIns="91440" bIns="45720" rtlCol="0" anchor="ctr"/>
          <a:lstStyle>
            <a:defPPr>
              <a:defRPr lang="zh-CN"/>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8F63A3B-78C7-47BE-AE5E-E10140E04643}" type="slidenum">
              <a:rPr lang="en-US" sz="1200" smtClean="0">
                <a:solidFill>
                  <a:srgbClr val="000000"/>
                </a:solidFill>
                <a:latin typeface="Calibri" panose="020F0502020204030204"/>
              </a:rPr>
            </a:fld>
            <a:endParaRPr lang="en-US" sz="1200" dirty="0">
              <a:solidFill>
                <a:srgbClr val="000000"/>
              </a:solidFill>
              <a:latin typeface="Calibri" panose="020F0502020204030204"/>
            </a:endParaRPr>
          </a:p>
        </p:txBody>
      </p:sp>
    </p:spTree>
  </p:cSld>
  <p:clrMapOvr>
    <a:masterClrMapping/>
  </p:clrMapOvr>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Graph Cuts 2">
  <a:themeElements>
    <a:clrScheme name="">
      <a:dk1>
        <a:srgbClr val="003366"/>
      </a:dk1>
      <a:lt1>
        <a:srgbClr val="FFFFFF"/>
      </a:lt1>
      <a:dk2>
        <a:srgbClr val="2E6272"/>
      </a:dk2>
      <a:lt2>
        <a:srgbClr val="B2B2B2"/>
      </a:lt2>
      <a:accent1>
        <a:srgbClr val="3984C9"/>
      </a:accent1>
      <a:accent2>
        <a:srgbClr val="77AE26"/>
      </a:accent2>
      <a:accent3>
        <a:srgbClr val="FFFFFF"/>
      </a:accent3>
      <a:accent4>
        <a:srgbClr val="002A57"/>
      </a:accent4>
      <a:accent5>
        <a:srgbClr val="AEC2E0"/>
      </a:accent5>
      <a:accent6>
        <a:srgbClr val="6A9C21"/>
      </a:accent6>
      <a:hlink>
        <a:srgbClr val="6E815B"/>
      </a:hlink>
      <a:folHlink>
        <a:srgbClr val="90A8B0"/>
      </a:folHlink>
    </a:clrScheme>
    <a:fontScheme name="">
      <a:majorFont>
        <a:latin typeface="Book Antiqua"/>
        <a:ea typeface="华文中宋"/>
        <a:cs typeface=""/>
      </a:majorFont>
      <a:minorFont>
        <a:latin typeface="Book Antiqua"/>
        <a:ea typeface="华文中宋"/>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Graph Cuts 2 1">
        <a:dk1>
          <a:srgbClr val="003366"/>
        </a:dk1>
        <a:lt1>
          <a:srgbClr val="FFFFFF"/>
        </a:lt1>
        <a:dk2>
          <a:srgbClr val="3C8196"/>
        </a:dk2>
        <a:lt2>
          <a:srgbClr val="B2B2B2"/>
        </a:lt2>
        <a:accent1>
          <a:srgbClr val="2C6AA2"/>
        </a:accent1>
        <a:accent2>
          <a:srgbClr val="77AE26"/>
        </a:accent2>
        <a:accent3>
          <a:srgbClr val="FFFFFF"/>
        </a:accent3>
        <a:accent4>
          <a:srgbClr val="002A56"/>
        </a:accent4>
        <a:accent5>
          <a:srgbClr val="ACB9CE"/>
        </a:accent5>
        <a:accent6>
          <a:srgbClr val="6B9D21"/>
        </a:accent6>
        <a:hlink>
          <a:srgbClr val="6E815B"/>
        </a:hlink>
        <a:folHlink>
          <a:srgbClr val="90A8B0"/>
        </a:folHlink>
      </a:clrScheme>
      <a:clrMap bg1="lt1" tx1="dk1" bg2="lt2" tx2="dk2" accent1="accent1" accent2="accent2" accent3="accent3" accent4="accent4" accent5="accent5" accent6="accent6" hlink="hlink" folHlink="folHlink"/>
    </a:extraClrScheme>
    <a:extraClrScheme>
      <a:clrScheme name="Graph Cuts 2 2">
        <a:dk1>
          <a:srgbClr val="003366"/>
        </a:dk1>
        <a:lt1>
          <a:srgbClr val="FFFFFF"/>
        </a:lt1>
        <a:dk2>
          <a:srgbClr val="2E6272"/>
        </a:dk2>
        <a:lt2>
          <a:srgbClr val="B2B2B2"/>
        </a:lt2>
        <a:accent1>
          <a:srgbClr val="3984C9"/>
        </a:accent1>
        <a:accent2>
          <a:srgbClr val="77AE26"/>
        </a:accent2>
        <a:accent3>
          <a:srgbClr val="FFFFFF"/>
        </a:accent3>
        <a:accent4>
          <a:srgbClr val="002A56"/>
        </a:accent4>
        <a:accent5>
          <a:srgbClr val="AEC2E1"/>
        </a:accent5>
        <a:accent6>
          <a:srgbClr val="6B9D21"/>
        </a:accent6>
        <a:hlink>
          <a:srgbClr val="6E815B"/>
        </a:hlink>
        <a:folHlink>
          <a:srgbClr val="90A8B0"/>
        </a:folHlink>
      </a:clrScheme>
      <a:clrMap bg1="lt1" tx1="dk1" bg2="lt2" tx2="dk2" accent1="accent1" accent2="accent2" accent3="accent3" accent4="accent4" accent5="accent5" accent6="accent6" hlink="hlink" folHlink="folHlink"/>
    </a:extraClrScheme>
    <a:extraClrScheme>
      <a:clrScheme name="Graph Cuts 2 3">
        <a:dk1>
          <a:srgbClr val="30311D"/>
        </a:dk1>
        <a:lt1>
          <a:srgbClr val="FFFFFF"/>
        </a:lt1>
        <a:dk2>
          <a:srgbClr val="4A5B1F"/>
        </a:dk2>
        <a:lt2>
          <a:srgbClr val="B2B2B2"/>
        </a:lt2>
        <a:accent1>
          <a:srgbClr val="907242"/>
        </a:accent1>
        <a:accent2>
          <a:srgbClr val="93B75F"/>
        </a:accent2>
        <a:accent3>
          <a:srgbClr val="FFFFFF"/>
        </a:accent3>
        <a:accent4>
          <a:srgbClr val="272817"/>
        </a:accent4>
        <a:accent5>
          <a:srgbClr val="C6BCB0"/>
        </a:accent5>
        <a:accent6>
          <a:srgbClr val="85A655"/>
        </a:accent6>
        <a:hlink>
          <a:srgbClr val="557B97"/>
        </a:hlink>
        <a:folHlink>
          <a:srgbClr val="A1A18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8713</Words>
  <Application>WPS 演示</Application>
  <PresentationFormat>自定义</PresentationFormat>
  <Paragraphs>1474</Paragraphs>
  <Slides>103</Slides>
  <Notes>14</Notes>
  <HiddenSlides>0</HiddenSlides>
  <MMClips>0</MMClips>
  <ScaleCrop>false</ScaleCrop>
  <HeadingPairs>
    <vt:vector size="8" baseType="variant">
      <vt:variant>
        <vt:lpstr>已用的字体</vt:lpstr>
      </vt:variant>
      <vt:variant>
        <vt:i4>22</vt:i4>
      </vt:variant>
      <vt:variant>
        <vt:lpstr>主题</vt:lpstr>
      </vt:variant>
      <vt:variant>
        <vt:i4>2</vt:i4>
      </vt:variant>
      <vt:variant>
        <vt:lpstr>嵌入 OLE 服务器</vt:lpstr>
      </vt:variant>
      <vt:variant>
        <vt:i4>101</vt:i4>
      </vt:variant>
      <vt:variant>
        <vt:lpstr>幻灯片标题</vt:lpstr>
      </vt:variant>
      <vt:variant>
        <vt:i4>103</vt:i4>
      </vt:variant>
    </vt:vector>
  </HeadingPairs>
  <TitlesOfParts>
    <vt:vector size="228" baseType="lpstr">
      <vt:lpstr>Arial</vt:lpstr>
      <vt:lpstr>宋体</vt:lpstr>
      <vt:lpstr>Wingdings</vt:lpstr>
      <vt:lpstr>微软雅黑</vt:lpstr>
      <vt:lpstr>Raleway Black</vt:lpstr>
      <vt:lpstr>Verdana</vt:lpstr>
      <vt:lpstr>Book Antiqua</vt:lpstr>
      <vt:lpstr>华文中宋</vt:lpstr>
      <vt:lpstr>Times New Roman</vt:lpstr>
      <vt:lpstr>华文细黑</vt:lpstr>
      <vt:lpstr>黑体</vt:lpstr>
      <vt:lpstr>Calibri</vt:lpstr>
      <vt:lpstr>Calibri</vt:lpstr>
      <vt:lpstr>PingFang SC</vt:lpstr>
      <vt:lpstr>Segoe Print</vt:lpstr>
      <vt:lpstr>Arial Unicode MS</vt:lpstr>
      <vt:lpstr>Calibri Light</vt:lpstr>
      <vt:lpstr>Cambria Math</vt:lpstr>
      <vt:lpstr>Segoe UI Emoji</vt:lpstr>
      <vt:lpstr>Book Antiqua</vt:lpstr>
      <vt:lpstr>等线</vt:lpstr>
      <vt:lpstr>BatangChe</vt:lpstr>
      <vt:lpstr>Office 主题</vt:lpstr>
      <vt:lpstr>Graph Cuts 2</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PowerPoint 演示文稿</vt:lpstr>
      <vt:lpstr>一、特征提取方法与分类器挑战</vt:lpstr>
      <vt:lpstr>问题引入</vt:lpstr>
      <vt:lpstr>PowerPoint 演示文稿</vt:lpstr>
      <vt:lpstr>PowerPoint 演示文稿</vt:lpstr>
      <vt:lpstr>一、特征提取方法与分类器挑战</vt:lpstr>
      <vt:lpstr>一、特征提取方法与分类器挑战</vt:lpstr>
      <vt:lpstr>一、特征提取方法与分类器挑战</vt:lpstr>
      <vt:lpstr>一、特征提取方法与分类器挑战</vt:lpstr>
      <vt:lpstr>一、特征提取方法与分类器挑战</vt:lpstr>
      <vt:lpstr>一、特征提取方法与分类器挑战</vt:lpstr>
      <vt:lpstr>一、特征提取方法与分类器挑战</vt:lpstr>
      <vt:lpstr>一、特征提取方法与分类器挑战</vt:lpstr>
      <vt:lpstr>一、特征提取方法与分类器挑战</vt:lpstr>
      <vt:lpstr>一、特征提取方法与分类器挑战</vt:lpstr>
      <vt:lpstr>一、特征提取方法与分类器挑战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中科遥感</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中科遥感</dc:creator>
  <cp:lastModifiedBy>肖亮-南理工</cp:lastModifiedBy>
  <cp:revision>4222</cp:revision>
  <cp:lastPrinted>2022-11-14T03:00:00Z</cp:lastPrinted>
  <dcterms:created xsi:type="dcterms:W3CDTF">2021-03-21T02:20:00Z</dcterms:created>
  <dcterms:modified xsi:type="dcterms:W3CDTF">2025-08-20T03:08:35Z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2052-12.1.0.21915</vt:lpwstr>
  </property>
  <property fmtid="{D5CDD505-2E9C-101B-9397-08002B2CF9AE}" pid="3" name="ICV">
    <vt:lpwstr>D065EB858CDA4D068D1378224F2810CC_13</vt:lpwstr>
  </property>
</Properties>
</file>